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8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9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66" r:id="rId1"/>
    <p:sldMasterId id="2147484385" r:id="rId2"/>
    <p:sldMasterId id="2147484405" r:id="rId3"/>
    <p:sldMasterId id="2147484425" r:id="rId4"/>
    <p:sldMasterId id="2147484445" r:id="rId5"/>
    <p:sldMasterId id="2147484467" r:id="rId6"/>
    <p:sldMasterId id="2147484676" r:id="rId7"/>
    <p:sldMasterId id="2147485237" r:id="rId8"/>
    <p:sldMasterId id="2147485548" r:id="rId9"/>
    <p:sldMasterId id="2147485860" r:id="rId10"/>
  </p:sldMasterIdLst>
  <p:notesMasterIdLst>
    <p:notesMasterId r:id="rId12"/>
  </p:notesMasterIdLst>
  <p:handoutMasterIdLst>
    <p:handoutMasterId r:id="rId13"/>
  </p:handoutMasterIdLst>
  <p:sldIdLst>
    <p:sldId id="611" r:id="rId11"/>
  </p:sldIdLst>
  <p:sldSz cx="12179300" cy="6858000"/>
  <p:notesSz cx="6934200" cy="92202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9D1EDEC-42DB-B94D-9AF8-5F9890BDFC38}">
          <p14:sldIdLst>
            <p14:sldId id="6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77">
          <p15:clr>
            <a:srgbClr val="A4A3A4"/>
          </p15:clr>
        </p15:guide>
        <p15:guide id="2" pos="5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2D050"/>
    <a:srgbClr val="D1CF8B"/>
    <a:srgbClr val="FFC000"/>
    <a:srgbClr val="E2E2E3"/>
    <a:srgbClr val="81017E"/>
    <a:srgbClr val="00B050"/>
    <a:srgbClr val="FFA85C"/>
    <a:srgbClr val="DA008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8" autoAdjust="0"/>
    <p:restoredTop sz="95652" autoAdjust="0"/>
  </p:normalViewPr>
  <p:slideViewPr>
    <p:cSldViewPr snapToGrid="0" snapToObjects="1">
      <p:cViewPr varScale="1">
        <p:scale>
          <a:sx n="75" d="100"/>
          <a:sy n="75" d="100"/>
        </p:scale>
        <p:origin x="110" y="58"/>
      </p:cViewPr>
      <p:guideLst>
        <p:guide orient="horz" pos="1477"/>
        <p:guide pos="559"/>
      </p:guideLst>
    </p:cSldViewPr>
  </p:slideViewPr>
  <p:outlineViewPr>
    <p:cViewPr>
      <p:scale>
        <a:sx n="33" d="100"/>
        <a:sy n="33" d="100"/>
      </p:scale>
      <p:origin x="0" y="42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872"/>
    </p:cViewPr>
  </p:sorterViewPr>
  <p:notesViewPr>
    <p:cSldViewPr snapToGrid="0" snapToObjects="1" showGuides="1">
      <p:cViewPr varScale="1">
        <p:scale>
          <a:sx n="57" d="100"/>
          <a:sy n="57" d="100"/>
        </p:scale>
        <p:origin x="-2766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4610" cy="461010"/>
          </a:xfrm>
          <a:prstGeom prst="rect">
            <a:avLst/>
          </a:prstGeom>
        </p:spPr>
        <p:txBody>
          <a:bodyPr vert="horz" lIns="90789" tIns="45394" rIns="90789" bIns="453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8017" y="0"/>
            <a:ext cx="3004610" cy="461010"/>
          </a:xfrm>
          <a:prstGeom prst="rect">
            <a:avLst/>
          </a:prstGeom>
        </p:spPr>
        <p:txBody>
          <a:bodyPr vert="horz" lIns="90789" tIns="45394" rIns="90789" bIns="453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93D59D-1118-1F48-B621-90B5F2241958}" type="datetimeFigureOut">
              <a:rPr lang="en-US"/>
              <a:pPr>
                <a:defRPr/>
              </a:pPr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7614"/>
            <a:ext cx="3004610" cy="461010"/>
          </a:xfrm>
          <a:prstGeom prst="rect">
            <a:avLst/>
          </a:prstGeom>
        </p:spPr>
        <p:txBody>
          <a:bodyPr vert="horz" lIns="90789" tIns="45394" rIns="90789" bIns="453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8017" y="8757614"/>
            <a:ext cx="3004610" cy="461010"/>
          </a:xfrm>
          <a:prstGeom prst="rect">
            <a:avLst/>
          </a:prstGeom>
        </p:spPr>
        <p:txBody>
          <a:bodyPr vert="horz" lIns="90789" tIns="45394" rIns="90789" bIns="453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B8E213-BA5A-7647-8879-D50EF1E6F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70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4610" cy="461010"/>
          </a:xfrm>
          <a:prstGeom prst="rect">
            <a:avLst/>
          </a:prstGeom>
        </p:spPr>
        <p:txBody>
          <a:bodyPr vert="horz" lIns="91652" tIns="45825" rIns="91652" bIns="458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8017" y="0"/>
            <a:ext cx="3004610" cy="461010"/>
          </a:xfrm>
          <a:prstGeom prst="rect">
            <a:avLst/>
          </a:prstGeom>
        </p:spPr>
        <p:txBody>
          <a:bodyPr vert="horz" lIns="91652" tIns="45825" rIns="91652" bIns="458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ABDD48-2735-F143-B9DB-F439A098A26D}" type="datetimeFigureOut">
              <a:rPr lang="en-US"/>
              <a:pPr>
                <a:defRPr/>
              </a:pPr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2" tIns="45825" rIns="91652" bIns="458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598"/>
            <a:ext cx="5546731" cy="4149090"/>
          </a:xfrm>
          <a:prstGeom prst="rect">
            <a:avLst/>
          </a:prstGeom>
        </p:spPr>
        <p:txBody>
          <a:bodyPr vert="horz" lIns="91652" tIns="45825" rIns="91652" bIns="4582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7614"/>
            <a:ext cx="3004610" cy="461010"/>
          </a:xfrm>
          <a:prstGeom prst="rect">
            <a:avLst/>
          </a:prstGeom>
        </p:spPr>
        <p:txBody>
          <a:bodyPr vert="horz" lIns="91652" tIns="45825" rIns="91652" bIns="458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8017" y="8757614"/>
            <a:ext cx="3004610" cy="461010"/>
          </a:xfrm>
          <a:prstGeom prst="rect">
            <a:avLst/>
          </a:prstGeom>
        </p:spPr>
        <p:txBody>
          <a:bodyPr vert="horz" lIns="91652" tIns="45825" rIns="91652" bIns="458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F31A8A-43EB-8947-B182-07D22D8CB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4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2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asualMeet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sf\Host\Volumes\johbee\Documents\01_Freelance_Design\INTERBRAND\AT&amp;T\ABS_Template_2011\source\ATT_for_Andy_rd_3\ABS_ jpeg\network_artwork2-0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-5487"/>
            <a:ext cx="12179300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9"/>
          <p:cNvSpPr>
            <a:spLocks noGrp="1"/>
          </p:cNvSpPr>
          <p:nvPr>
            <p:ph type="title"/>
          </p:nvPr>
        </p:nvSpPr>
        <p:spPr bwMode="auto">
          <a:xfrm>
            <a:off x="515928" y="3884514"/>
            <a:ext cx="7124891" cy="9266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2800" b="1" i="0">
                <a:solidFill>
                  <a:schemeClr val="accent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8" y="4962803"/>
            <a:ext cx="7124891" cy="87782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5900" algn="l"/>
              </a:tabLst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5934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att_rp_hz_r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0075" y="6121487"/>
            <a:ext cx="2627187" cy="4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03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5"/>
            <a:ext cx="3211868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6" y="3920492"/>
            <a:ext cx="3211868" cy="2251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8564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5"/>
            <a:ext cx="3211868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6" y="3920492"/>
            <a:ext cx="3211868" cy="2251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4258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Exhibi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8"/>
            <a:ext cx="3211868" cy="491154"/>
          </a:xfrm>
          <a:prstGeom prst="roundRect">
            <a:avLst>
              <a:gd name="adj" fmla="val 20492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1588" algn="ctr">
              <a:buClr>
                <a:srgbClr val="484848"/>
              </a:buClr>
              <a:buSzPct val="75000"/>
              <a:buNone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230188" indent="-228600" algn="ctr">
              <a:buClr>
                <a:srgbClr val="484848"/>
              </a:buClr>
              <a:buSzPct val="100000"/>
              <a:buFont typeface="Arial" pitchFamily="34" charset="0"/>
              <a:buChar char="•"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458788" indent="-230188" algn="ctr">
              <a:buClr>
                <a:srgbClr val="484848"/>
              </a:buClr>
              <a:buSzPct val="75000"/>
              <a:buFont typeface="Calibri" pitchFamily="34" charset="0"/>
              <a:buChar char="–"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628650" indent="-169863" algn="ctr">
              <a:buClr>
                <a:schemeClr val="accent1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2"/>
            <a:ext cx="7506339" cy="49179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defRPr sz="1600">
                <a:solidFill>
                  <a:schemeClr val="accent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accent1"/>
                </a:solidFill>
                <a:latin typeface="Calibri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accent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756932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5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8319397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5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513930" y="2228852"/>
            <a:ext cx="2632504" cy="3924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8040852" y="2228852"/>
            <a:ext cx="2632504" cy="3924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1"/>
          </p:nvPr>
        </p:nvSpPr>
        <p:spPr bwMode="gray">
          <a:xfrm>
            <a:off x="507473" y="2143916"/>
            <a:ext cx="3211871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339725" indent="-16510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514350" indent="-174625">
              <a:buClr>
                <a:srgbClr val="484848"/>
              </a:buClr>
              <a:buSzPct val="75000"/>
              <a:buFont typeface="Arial" pitchFamily="34" charset="0"/>
              <a:buChar char="•"/>
              <a:defRPr sz="11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7063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2"/>
          </p:nvPr>
        </p:nvSpPr>
        <p:spPr bwMode="gray">
          <a:xfrm>
            <a:off x="4513928" y="2621282"/>
            <a:ext cx="2632956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100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625" indent="-173038">
              <a:buClr>
                <a:schemeClr val="tx2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725" indent="-165100">
              <a:buClr>
                <a:schemeClr val="tx2"/>
              </a:buClr>
              <a:buSzPct val="75000"/>
              <a:buFont typeface="Calibri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4350" indent="-174625">
              <a:buClr>
                <a:schemeClr val="tx2"/>
              </a:buClr>
              <a:buSzPct val="100000"/>
              <a:buFont typeface="Arial" pitchFamily="34" charset="0"/>
              <a:buChar char="•"/>
              <a:defRPr sz="10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4"/>
          </p:nvPr>
        </p:nvSpPr>
        <p:spPr bwMode="gray">
          <a:xfrm>
            <a:off x="8040397" y="2621282"/>
            <a:ext cx="2632956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100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625" indent="-173038">
              <a:buClr>
                <a:schemeClr val="tx2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725" indent="-165100">
              <a:buClr>
                <a:schemeClr val="tx2"/>
              </a:buClr>
              <a:buSzPct val="75000"/>
              <a:buFont typeface="Calibri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4350" indent="-174625">
              <a:buClr>
                <a:schemeClr val="tx2"/>
              </a:buClr>
              <a:buSzPct val="100000"/>
              <a:buFont typeface="Arial" pitchFamily="34" charset="0"/>
              <a:buChar char="•"/>
              <a:defRPr sz="10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8665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8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87388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914400" indent="-227013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6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27063" indent="-165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42900" indent="-168275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209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5662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rnl_cnsmr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07" y="2649571"/>
            <a:ext cx="9576990" cy="420843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4961" y="381000"/>
            <a:ext cx="9817447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60" y="4572000"/>
            <a:ext cx="413377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att_globe_rgb_grd_pos_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5816" y="377952"/>
            <a:ext cx="816013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78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nal_cnsmr_exp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916545" y="5439046"/>
            <a:ext cx="4262755" cy="1431654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817445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542410" y="1066800"/>
            <a:ext cx="11101934" cy="45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buClrTx/>
              <a:defRPr sz="2000" baseline="0">
                <a:solidFill>
                  <a:schemeClr val="tx2"/>
                </a:solidFill>
              </a:defRPr>
            </a:lvl1pPr>
            <a:lvl2pPr>
              <a:buClrTx/>
              <a:buSzPct val="100000"/>
              <a:defRPr sz="2000" baseline="0">
                <a:solidFill>
                  <a:schemeClr val="tx2"/>
                </a:solidFill>
              </a:defRPr>
            </a:lvl2pPr>
            <a:lvl3pPr>
              <a:buClrTx/>
              <a:buSzPct val="100000"/>
              <a:defRPr sz="1800" baseline="0">
                <a:solidFill>
                  <a:schemeClr val="tx2"/>
                </a:solidFill>
              </a:defRPr>
            </a:lvl3pPr>
            <a:lvl4pPr>
              <a:buClrTx/>
              <a:buSzPct val="100000"/>
              <a:defRPr sz="1600" baseline="0">
                <a:solidFill>
                  <a:schemeClr val="tx2"/>
                </a:solidFill>
              </a:defRPr>
            </a:lvl4pPr>
            <a:lvl5pPr>
              <a:buClrTx/>
              <a:buSzPct val="100000"/>
              <a:defRPr sz="1600" baseline="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/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23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1164356" cy="6341581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534959" y="1981200"/>
            <a:ext cx="5785168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59" y="3429000"/>
            <a:ext cx="5785168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tt_rp_hz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4915" y="6096003"/>
            <a:ext cx="3033659" cy="5333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03752" y="6361989"/>
            <a:ext cx="7320267" cy="923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484848"/>
                </a:solidFill>
                <a:latin typeface="Verdana" pitchFamily="-111" charset="0"/>
                <a:cs typeface="Arial" pitchFamily="-111" charset="-52"/>
              </a:rPr>
              <a:t>© 2010 AT&amp;T Intellectual Property. All rights reserved. AT&amp;T and the AT&amp;T logo are trademarks of AT&amp;T Intellectual Property.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5665" y="6533794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sz="1000" b="0"/>
            </a:lvl1pPr>
          </a:lstStyle>
          <a:p>
            <a:pPr eaLnBrk="0" hangingPunct="0">
              <a:spcBef>
                <a:spcPct val="50000"/>
              </a:spcBef>
              <a:defRPr/>
            </a:pPr>
            <a:fld id="{1DEFE11F-158B-594E-8BEE-CC26B87FEB38}" type="slidenum">
              <a:rPr lang="en-US" sz="1000" smtClean="0">
                <a:solidFill>
                  <a:srgbClr val="FF7200"/>
                </a:solidFill>
                <a:latin typeface="Verdana" pitchFamily="-111" charset="0"/>
                <a:ea typeface="Arial" pitchFamily="-111" charset="-52"/>
                <a:cs typeface="Arial" pitchFamily="-111" charset="-52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FF7200"/>
              </a:solidFill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61031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xpressive 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62104" y="1"/>
            <a:ext cx="202777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42407" y="1447800"/>
            <a:ext cx="9809999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246541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4959" y="6334125"/>
            <a:ext cx="513814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E3B8-A2DE-4FB5-9CE1-94BE1E0AFDCF}" type="slidenum">
              <a:rPr lang="en-US">
                <a:solidFill>
                  <a:srgbClr val="6E6F7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099520" y="6450014"/>
            <a:ext cx="6512542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CCCCCC"/>
                </a:solidFill>
                <a:latin typeface="Verdana" pitchFamily="-111" charset="0"/>
                <a:cs typeface="Arial" pitchFamily="-111" charset="-52"/>
              </a:rPr>
              <a:t>AT&amp;T RESTRICTED - 03/22/2011 VP Readout Team</a:t>
            </a:r>
            <a:endParaRPr lang="en-US" sz="2400" dirty="0">
              <a:solidFill>
                <a:srgbClr val="CCCCCC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62965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xpressive 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62104" y="1"/>
            <a:ext cx="202777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42407" y="1447800"/>
            <a:ext cx="9809999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246541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4959" y="6334125"/>
            <a:ext cx="513814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E3B8-A2DE-4FB5-9CE1-94BE1E0AFDCF}" type="slidenum">
              <a:rPr lang="en-US">
                <a:solidFill>
                  <a:srgbClr val="6E6F7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099520" y="6450014"/>
            <a:ext cx="6512542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CCCCCC"/>
                </a:solidFill>
                <a:latin typeface="Verdana" pitchFamily="-111" charset="0"/>
                <a:cs typeface="Arial" pitchFamily="-111" charset="-52"/>
              </a:rPr>
              <a:t>AT&amp;T RESTRICTED - 03/22/2011 VP Readout Team</a:t>
            </a:r>
            <a:endParaRPr lang="en-US" sz="2400" dirty="0">
              <a:solidFill>
                <a:srgbClr val="CCCCCC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229575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asualMeet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sf\Host\Volumes\johbee\Documents\01_Freelance_Design\INTERBRAND\AT&amp;T\ABS_Template_2011\source\ATT_for_Andy_rd_3\ABS_ jpeg\network_artwork2-0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-5487"/>
            <a:ext cx="12179300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9"/>
          <p:cNvSpPr>
            <a:spLocks noGrp="1"/>
          </p:cNvSpPr>
          <p:nvPr>
            <p:ph type="title"/>
          </p:nvPr>
        </p:nvSpPr>
        <p:spPr bwMode="auto">
          <a:xfrm>
            <a:off x="515928" y="3884515"/>
            <a:ext cx="7124891" cy="9266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2800" b="1" i="0">
                <a:solidFill>
                  <a:schemeClr val="accent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8" y="4962803"/>
            <a:ext cx="7124891" cy="87782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5900" algn="l"/>
              </a:tabLst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5936" y="6355084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att_rp_hz_r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0077" y="6121487"/>
            <a:ext cx="2627187" cy="4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9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Exhibi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8"/>
            <a:ext cx="3211868" cy="491154"/>
          </a:xfrm>
          <a:prstGeom prst="roundRect">
            <a:avLst>
              <a:gd name="adj" fmla="val 20492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1588" algn="ctr">
              <a:buClr>
                <a:srgbClr val="484848"/>
              </a:buClr>
              <a:buSzPct val="75000"/>
              <a:buNone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230188" indent="-228600" algn="ctr">
              <a:buClr>
                <a:srgbClr val="484848"/>
              </a:buClr>
              <a:buSzPct val="100000"/>
              <a:buFont typeface="Arial" pitchFamily="34" charset="0"/>
              <a:buChar char="•"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458788" indent="-230188" algn="ctr">
              <a:buClr>
                <a:srgbClr val="484848"/>
              </a:buClr>
              <a:buSzPct val="75000"/>
              <a:buFont typeface="Calibri" pitchFamily="34" charset="0"/>
              <a:buChar char="–"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628650" indent="-169863" algn="ctr">
              <a:buClr>
                <a:schemeClr val="accent1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2"/>
            <a:ext cx="7506339" cy="49179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defRPr sz="1600">
                <a:solidFill>
                  <a:schemeClr val="accent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accent1"/>
                </a:solidFill>
                <a:latin typeface="Calibri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accent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756932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5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8319397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5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513930" y="2228852"/>
            <a:ext cx="2632504" cy="3924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8040852" y="2228852"/>
            <a:ext cx="2632504" cy="3924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1"/>
          </p:nvPr>
        </p:nvSpPr>
        <p:spPr bwMode="gray">
          <a:xfrm>
            <a:off x="507473" y="2143916"/>
            <a:ext cx="3211871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339725" indent="-16510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514350" indent="-174625">
              <a:buClr>
                <a:srgbClr val="484848"/>
              </a:buClr>
              <a:buSzPct val="75000"/>
              <a:buFont typeface="Arial" pitchFamily="34" charset="0"/>
              <a:buChar char="•"/>
              <a:defRPr sz="11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7063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2"/>
          </p:nvPr>
        </p:nvSpPr>
        <p:spPr bwMode="gray">
          <a:xfrm>
            <a:off x="4513928" y="2621282"/>
            <a:ext cx="2632956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100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625" indent="-173038">
              <a:buClr>
                <a:schemeClr val="tx2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725" indent="-165100">
              <a:buClr>
                <a:schemeClr val="tx2"/>
              </a:buClr>
              <a:buSzPct val="75000"/>
              <a:buFont typeface="Calibri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4350" indent="-174625">
              <a:buClr>
                <a:schemeClr val="tx2"/>
              </a:buClr>
              <a:buSzPct val="100000"/>
              <a:buFont typeface="Arial" pitchFamily="34" charset="0"/>
              <a:buChar char="•"/>
              <a:defRPr sz="10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4"/>
          </p:nvPr>
        </p:nvSpPr>
        <p:spPr bwMode="gray">
          <a:xfrm>
            <a:off x="8040397" y="2621282"/>
            <a:ext cx="2632956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100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625" indent="-173038">
              <a:buClr>
                <a:schemeClr val="tx2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725" indent="-165100">
              <a:buClr>
                <a:schemeClr val="tx2"/>
              </a:buClr>
              <a:buSzPct val="75000"/>
              <a:buFont typeface="Calibri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4350" indent="-174625">
              <a:buClr>
                <a:schemeClr val="tx2"/>
              </a:buClr>
              <a:buSzPct val="100000"/>
              <a:buFont typeface="Arial" pitchFamily="34" charset="0"/>
              <a:buChar char="•"/>
              <a:defRPr sz="10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293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50000">
              <a:schemeClr val="bg1">
                <a:tint val="45000"/>
                <a:shade val="99000"/>
                <a:satMod val="350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psf\Host\Volumes\johbee\Documents\01_Freelance_Design\INTERBRAND\AT&amp;T\ABS_Template_2011\source\ATT_for_Andy_rd_3\ABS_ jpeg\network_artwork_or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-6492" y="-5487"/>
            <a:ext cx="12185792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0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9"/>
          <p:cNvSpPr>
            <a:spLocks noGrp="1"/>
          </p:cNvSpPr>
          <p:nvPr>
            <p:ph type="title" hasCustomPrompt="1"/>
          </p:nvPr>
        </p:nvSpPr>
        <p:spPr bwMode="auto">
          <a:xfrm>
            <a:off x="515928" y="1592469"/>
            <a:ext cx="10157875" cy="10574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divider style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9" y="2890179"/>
            <a:ext cx="7104592" cy="87782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443" y="6355084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Globe_Alone_rgb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350437" y="6279948"/>
            <a:ext cx="509819" cy="38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709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15929" y="1525907"/>
            <a:ext cx="10851418" cy="464629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323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018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8" y="1524636"/>
            <a:ext cx="3211868" cy="22663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8" y="3920494"/>
            <a:ext cx="3211868" cy="22517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5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984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87388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914400" indent="-227013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7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27063" indent="-165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342900" indent="-168275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6799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column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2143916"/>
            <a:ext cx="3353538" cy="3522551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514350" indent="-174625">
              <a:buClr>
                <a:srgbClr val="484848"/>
              </a:buClr>
              <a:buSzPct val="75000"/>
              <a:buFont typeface="Arial" pitchFamily="34" charset="0"/>
              <a:buChar char="•"/>
              <a:defRPr sz="11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7063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8018039" y="2143919"/>
            <a:ext cx="3349308" cy="3522551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687388" indent="-173038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342900" indent="-112713">
              <a:buClr>
                <a:schemeClr val="accent1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accent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4262754" y="2143916"/>
            <a:ext cx="3353538" cy="3522551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230188" indent="-117475">
              <a:buClr>
                <a:srgbClr val="484848"/>
              </a:buClr>
              <a:buSzPct val="75000"/>
              <a:defRPr sz="12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87388" indent="-173038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515936" y="1525907"/>
            <a:ext cx="3345079" cy="544831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sz="14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9"/>
          </p:nvPr>
        </p:nvSpPr>
        <p:spPr>
          <a:xfrm>
            <a:off x="4266991" y="1525907"/>
            <a:ext cx="3345079" cy="544831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0"/>
          </p:nvPr>
        </p:nvSpPr>
        <p:spPr>
          <a:xfrm>
            <a:off x="8022275" y="1525907"/>
            <a:ext cx="3345079" cy="544831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5379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-column stack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5929" y="381639"/>
            <a:ext cx="10851418" cy="10610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7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 algn="l">
              <a:buClr>
                <a:srgbClr val="484848"/>
              </a:buClr>
              <a:buSzPct val="75000"/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625" indent="-174625">
              <a:spcAft>
                <a:spcPts val="300"/>
              </a:spcAft>
              <a:buClr>
                <a:schemeClr val="bg1"/>
              </a:buClr>
              <a:buSzPct val="100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725" indent="-165100">
              <a:buClr>
                <a:schemeClr val="bg1"/>
              </a:buClr>
              <a:buSzPct val="75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4350" indent="-174625">
              <a:buClr>
                <a:schemeClr val="bg1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6091765" y="3920491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buClr>
                <a:srgbClr val="484848"/>
              </a:buClr>
              <a:buSzPct val="75000"/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625" indent="-174625">
              <a:spcAft>
                <a:spcPts val="300"/>
              </a:spcAft>
              <a:buClr>
                <a:schemeClr val="bg1"/>
              </a:buClr>
              <a:buSzPct val="100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725" indent="-165100">
              <a:buClr>
                <a:schemeClr val="bg1"/>
              </a:buClr>
              <a:buSzPct val="75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4350" indent="-174625">
              <a:buClr>
                <a:schemeClr val="bg1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/>
          </p:nvPr>
        </p:nvSpPr>
        <p:spPr>
          <a:xfrm>
            <a:off x="515932" y="1524000"/>
            <a:ext cx="5353334" cy="4648200"/>
          </a:xfrm>
          <a:prstGeom prst="rect">
            <a:avLst/>
          </a:prstGeom>
        </p:spPr>
        <p:txBody>
          <a:bodyPr lIns="0"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516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515929" y="1525907"/>
            <a:ext cx="10851418" cy="464629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5929" y="381637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6"/>
            <a:ext cx="10851418" cy="5813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2439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8" y="1524636"/>
            <a:ext cx="3211868" cy="22663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8" y="3920494"/>
            <a:ext cx="3211868" cy="22517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3"/>
          </p:nvPr>
        </p:nvSpPr>
        <p:spPr>
          <a:xfrm>
            <a:off x="3861015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29" y="381637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29" y="862626"/>
            <a:ext cx="10851418" cy="5813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428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Exhibi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8" y="1524638"/>
            <a:ext cx="3211868" cy="491155"/>
          </a:xfrm>
          <a:prstGeom prst="roundRect">
            <a:avLst>
              <a:gd name="adj" fmla="val 20492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1588" algn="ctr">
              <a:buClr>
                <a:srgbClr val="484848"/>
              </a:buClr>
              <a:buSzPct val="75000"/>
              <a:buNone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230188" indent="-228600" algn="ctr">
              <a:buClr>
                <a:srgbClr val="484848"/>
              </a:buClr>
              <a:buSzPct val="100000"/>
              <a:buFont typeface="Arial" pitchFamily="34" charset="0"/>
              <a:buChar char="•"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458788" indent="-230188" algn="ctr">
              <a:buClr>
                <a:srgbClr val="484848"/>
              </a:buClr>
              <a:buSzPct val="75000"/>
              <a:buFont typeface="Calibri" pitchFamily="34" charset="0"/>
              <a:buChar char="–"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628650" indent="-169863" algn="ctr">
              <a:buClr>
                <a:schemeClr val="accent1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5" y="1524002"/>
            <a:ext cx="7506339" cy="4917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defRPr sz="1600">
                <a:solidFill>
                  <a:schemeClr val="accent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accent1"/>
                </a:solidFill>
                <a:latin typeface="Calibri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accent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756932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5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8319397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5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513933" y="2228854"/>
            <a:ext cx="2632504" cy="3924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8040855" y="2228854"/>
            <a:ext cx="2632504" cy="3924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1"/>
          </p:nvPr>
        </p:nvSpPr>
        <p:spPr bwMode="gray">
          <a:xfrm>
            <a:off x="507475" y="2143916"/>
            <a:ext cx="3211871" cy="3522551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339725" indent="-16510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514350" indent="-174625">
              <a:buClr>
                <a:srgbClr val="484848"/>
              </a:buClr>
              <a:buSzPct val="75000"/>
              <a:buFont typeface="Arial" pitchFamily="34" charset="0"/>
              <a:buChar char="•"/>
              <a:defRPr sz="11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7063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2"/>
          </p:nvPr>
        </p:nvSpPr>
        <p:spPr bwMode="gray">
          <a:xfrm>
            <a:off x="4513928" y="2621282"/>
            <a:ext cx="2632956" cy="22663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100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625" indent="-173038">
              <a:buClr>
                <a:schemeClr val="tx2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725" indent="-165100">
              <a:buClr>
                <a:schemeClr val="tx2"/>
              </a:buClr>
              <a:buSzPct val="75000"/>
              <a:buFont typeface="Calibri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4350" indent="-174625">
              <a:buClr>
                <a:schemeClr val="tx2"/>
              </a:buClr>
              <a:buSzPct val="100000"/>
              <a:buFont typeface="Arial" pitchFamily="34" charset="0"/>
              <a:buChar char="•"/>
              <a:defRPr sz="10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4"/>
          </p:nvPr>
        </p:nvSpPr>
        <p:spPr bwMode="gray">
          <a:xfrm>
            <a:off x="8040397" y="2621282"/>
            <a:ext cx="2632956" cy="22663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100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625" indent="-173038">
              <a:buClr>
                <a:schemeClr val="tx2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725" indent="-165100">
              <a:buClr>
                <a:schemeClr val="tx2"/>
              </a:buClr>
              <a:buSzPct val="75000"/>
              <a:buFont typeface="Calibri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4350" indent="-174625">
              <a:buClr>
                <a:schemeClr val="tx2"/>
              </a:buClr>
              <a:buSzPct val="100000"/>
              <a:buFont typeface="Arial" pitchFamily="34" charset="0"/>
              <a:buChar char="•"/>
              <a:defRPr sz="10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15929" y="381637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6"/>
            <a:ext cx="10851418" cy="5813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5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8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87388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914400" indent="-227013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6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27063" indent="-165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42900" indent="-168275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4300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8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87388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914400" indent="-227013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7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27063" indent="-165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42900" indent="-168275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5929" y="381637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6"/>
            <a:ext cx="10851418" cy="5813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9736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5929" y="381637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6"/>
            <a:ext cx="10851418" cy="5813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819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rnl_cnsmr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07" y="2649572"/>
            <a:ext cx="9576990" cy="4208431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4964" y="381000"/>
            <a:ext cx="9817447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60" y="4572000"/>
            <a:ext cx="413377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att_globe_rgb_grd_pos_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5816" y="377952"/>
            <a:ext cx="816013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7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nal_cnsmr_exp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916545" y="5439047"/>
            <a:ext cx="4262755" cy="143165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817445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542412" y="1066800"/>
            <a:ext cx="11101934" cy="45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buClrTx/>
              <a:defRPr sz="2000" baseline="0">
                <a:solidFill>
                  <a:schemeClr val="tx2"/>
                </a:solidFill>
              </a:defRPr>
            </a:lvl1pPr>
            <a:lvl2pPr>
              <a:buClrTx/>
              <a:buSzPct val="100000"/>
              <a:defRPr sz="2000" baseline="0">
                <a:solidFill>
                  <a:schemeClr val="tx2"/>
                </a:solidFill>
              </a:defRPr>
            </a:lvl2pPr>
            <a:lvl3pPr>
              <a:buClrTx/>
              <a:buSzPct val="100000"/>
              <a:defRPr sz="1800" baseline="0">
                <a:solidFill>
                  <a:schemeClr val="tx2"/>
                </a:solidFill>
              </a:defRPr>
            </a:lvl3pPr>
            <a:lvl4pPr>
              <a:buClrTx/>
              <a:buSzPct val="100000"/>
              <a:defRPr sz="1600" baseline="0">
                <a:solidFill>
                  <a:schemeClr val="tx2"/>
                </a:solidFill>
              </a:defRPr>
            </a:lvl4pPr>
            <a:lvl5pPr>
              <a:buClrTx/>
              <a:buSzPct val="100000"/>
              <a:defRPr sz="1600" baseline="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/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489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"/>
            <a:ext cx="11164356" cy="6341581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534959" y="1981200"/>
            <a:ext cx="5785168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59" y="3429000"/>
            <a:ext cx="5785168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tt_rp_hz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4918" y="6096004"/>
            <a:ext cx="3033659" cy="5333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03755" y="6361990"/>
            <a:ext cx="7320267" cy="923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484848"/>
                </a:solidFill>
                <a:latin typeface="Verdana" pitchFamily="-111" charset="0"/>
                <a:cs typeface="Arial" pitchFamily="-111" charset="-52"/>
              </a:rPr>
              <a:t>© 2010 AT&amp;T Intellectual Property. All rights reserved. AT&amp;T and the AT&amp;T logo are trademarks of AT&amp;T Intellectual Property.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5667" y="6533795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sz="1000" b="0"/>
            </a:lvl1pPr>
          </a:lstStyle>
          <a:p>
            <a:pPr eaLnBrk="0" hangingPunct="0">
              <a:spcBef>
                <a:spcPct val="50000"/>
              </a:spcBef>
              <a:defRPr/>
            </a:pPr>
            <a:fld id="{1DEFE11F-158B-594E-8BEE-CC26B87FEB38}" type="slidenum">
              <a:rPr lang="en-US" sz="1000" smtClean="0">
                <a:solidFill>
                  <a:srgbClr val="FF7200"/>
                </a:solidFill>
                <a:latin typeface="Verdana" pitchFamily="-111" charset="0"/>
                <a:cs typeface="Arial" pitchFamily="-111" charset="-52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FF7200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87698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386" y="239714"/>
            <a:ext cx="9982375" cy="10858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28616" y="1800226"/>
            <a:ext cx="11124184" cy="385127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7327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386" y="239714"/>
            <a:ext cx="9982375" cy="10858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8619" y="1800226"/>
            <a:ext cx="5459540" cy="385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5" y="1800226"/>
            <a:ext cx="5461656" cy="385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7097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rnl_cnsmr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64996"/>
            <a:ext cx="9483777" cy="5000963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4961" y="381000"/>
            <a:ext cx="9817447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60" y="4572000"/>
            <a:ext cx="413377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att_globe_rgb_grd_pos_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5820" y="377952"/>
            <a:ext cx="805457" cy="72566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51425" y="6361988"/>
            <a:ext cx="614600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FFFFFF"/>
                </a:solidFill>
                <a:latin typeface="Verdana" pitchFamily="-111" charset="0"/>
                <a:cs typeface="Arial" pitchFamily="-111" charset="-52"/>
              </a:rPr>
              <a:t>© 2010 AT&amp;T Intellectual Property. All rights reserved. AT&amp;T, the AT&amp;T logo and all other AT&amp;T marks contained herein are trademarks of AT&amp;T Intellectual Property and/or AT&amp;T affiliated companies. All other marks contained herein are the property of their respective owners.</a:t>
            </a:r>
            <a:endParaRPr lang="en-US" sz="600" dirty="0">
              <a:solidFill>
                <a:srgbClr val="FFFFFF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70862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rnl_cnsmr_exp_dvdr_1.jpg"/>
          <p:cNvPicPr>
            <a:picLocks noChangeAspect="1"/>
          </p:cNvPicPr>
          <p:nvPr userDrawn="1"/>
        </p:nvPicPr>
        <p:blipFill>
          <a:blip r:embed="rId2"/>
          <a:srcRect t="9942"/>
          <a:stretch>
            <a:fillRect/>
          </a:stretch>
        </p:blipFill>
        <p:spPr>
          <a:xfrm>
            <a:off x="0" y="0"/>
            <a:ext cx="8960582" cy="6212434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60" y="1790700"/>
            <a:ext cx="6569632" cy="914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 bwMode="gray">
          <a:xfrm>
            <a:off x="534962" y="381000"/>
            <a:ext cx="7584575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65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nal_cnsmr_exp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084010" y="5207508"/>
            <a:ext cx="4095290" cy="165049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817445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42410" y="1999721"/>
            <a:ext cx="11101934" cy="28585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12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2460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nal_cnsmr_exp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084010" y="5207508"/>
            <a:ext cx="4095290" cy="1650492"/>
          </a:xfrm>
          <a:prstGeom prst="rect">
            <a:avLst/>
          </a:prstGeom>
        </p:spPr>
      </p:pic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817445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42408" y="1981200"/>
            <a:ext cx="5250208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387790" y="1981200"/>
            <a:ext cx="5252323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780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nal_cnsmr_exp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084010" y="5207508"/>
            <a:ext cx="4095290" cy="1650492"/>
          </a:xfrm>
          <a:prstGeom prst="rect">
            <a:avLst/>
          </a:prstGeom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817445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541302" y="2667000"/>
            <a:ext cx="5250208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387886" y="2667000"/>
            <a:ext cx="5252323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42408" y="1981201"/>
            <a:ext cx="524276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394133" y="1981201"/>
            <a:ext cx="5246076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181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ntnal_cnsmr_exp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084010" y="5207508"/>
            <a:ext cx="4095290" cy="1650492"/>
          </a:xfrm>
          <a:prstGeom prst="rect">
            <a:avLst/>
          </a:prstGeom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817445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1710853" y="2669757"/>
            <a:ext cx="4196332" cy="3434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ucida Grande"/>
              <a:buChar char="•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115024" y="2669757"/>
            <a:ext cx="4389665" cy="343421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6032560" y="2562226"/>
            <a:ext cx="0" cy="3479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rgbClr val="CCCCCC"/>
              </a:solidFill>
              <a:latin typeface="Verdana" pitchFamily="-111" charset="0"/>
              <a:cs typeface="Arial" pitchFamily="-111" charset="-52"/>
            </a:endParaRPr>
          </a:p>
        </p:txBody>
      </p:sp>
      <p:sp>
        <p:nvSpPr>
          <p:cNvPr id="13" name="Line 7"/>
          <p:cNvSpPr>
            <a:spLocks noChangeShapeType="1"/>
          </p:cNvSpPr>
          <p:nvPr userDrawn="1"/>
        </p:nvSpPr>
        <p:spPr bwMode="auto">
          <a:xfrm>
            <a:off x="1693688" y="2566988"/>
            <a:ext cx="87390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rgbClr val="CCCCCC"/>
              </a:solidFill>
              <a:latin typeface="Verdana" pitchFamily="-111" charset="0"/>
              <a:cs typeface="Arial" pitchFamily="-111" charset="-52"/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/>
          </p:nvPr>
        </p:nvSpPr>
        <p:spPr bwMode="gray">
          <a:xfrm>
            <a:off x="1691664" y="1981200"/>
            <a:ext cx="8795972" cy="533400"/>
          </a:xfrm>
          <a:prstGeom prst="rect">
            <a:avLst/>
          </a:prstGeom>
        </p:spPr>
        <p:txBody>
          <a:bodyPr vert="horz" bIns="0" anchor="b" anchorCtr="0"/>
          <a:lstStyle>
            <a:lvl1pPr algn="ctr"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457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nal_cnsmr_exp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084010" y="5207508"/>
            <a:ext cx="4095290" cy="1650492"/>
          </a:xfrm>
          <a:prstGeom prst="rect">
            <a:avLst/>
          </a:prstGeom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817445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40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42410" y="1447801"/>
            <a:ext cx="9809999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5665" y="6333413"/>
            <a:ext cx="513112" cy="152400"/>
          </a:xfrm>
          <a:prstGeom prst="rect">
            <a:avLst/>
          </a:prstGeom>
        </p:spPr>
        <p:txBody>
          <a:bodyPr/>
          <a:lstStyle/>
          <a:p>
            <a:fld id="{1DEFE11F-158B-594E-8BEE-CC26B87FEB3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534963" y="381000"/>
            <a:ext cx="9246541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expressiv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164" y="2"/>
            <a:ext cx="2029644" cy="3336365"/>
          </a:xfrm>
          <a:prstGeom prst="rect">
            <a:avLst/>
          </a:prstGeom>
        </p:spPr>
      </p:pic>
      <p:pic>
        <p:nvPicPr>
          <p:cNvPr id="11" name="Picture 10" descr="expressive 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1164" y="2"/>
            <a:ext cx="2029644" cy="333636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16436" y="6314575"/>
            <a:ext cx="9844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 dirty="0" smtClean="0">
                <a:solidFill>
                  <a:srgbClr val="808080"/>
                </a:solidFill>
                <a:latin typeface="Verdana" pitchFamily="-111" charset="0"/>
                <a:cs typeface="Arial" pitchFamily="-111" charset="-52"/>
              </a:rPr>
              <a:t>© 2012 AT&amp;T Intellectual Property.  All rights reserved.  AT&amp;T logo and all other AT&amp;T marks contained herein are trademarks of AT&amp;T Intellectual Property and/or AT&amp;T affiliated companies.  All other marks contained herein are the property of their respective owners</a:t>
            </a:r>
            <a:endParaRPr lang="en-US" sz="2400" dirty="0">
              <a:solidFill>
                <a:srgbClr val="CCCCCC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62806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96" y="457200"/>
            <a:ext cx="10705521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54" y="1549401"/>
            <a:ext cx="10705519" cy="4051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522413" y="6454322"/>
            <a:ext cx="6089650" cy="20005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00" dirty="0" smtClean="0">
                <a:solidFill>
                  <a:srgbClr val="808080"/>
                </a:solidFill>
              </a:rPr>
              <a:t>AT&amp;T Proprietary and Confidential</a:t>
            </a:r>
            <a:endParaRPr lang="en-US" sz="7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817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asualMeet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sf\Host\Volumes\johbee\Documents\01_Freelance_Design\INTERBRAND\AT&amp;T\ABS_Template_2011\source\ATT_for_Andy_rd_3\ABS_ jpeg\network_artwork2-0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-5487"/>
            <a:ext cx="12179300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9"/>
          <p:cNvSpPr>
            <a:spLocks noGrp="1"/>
          </p:cNvSpPr>
          <p:nvPr>
            <p:ph type="title"/>
          </p:nvPr>
        </p:nvSpPr>
        <p:spPr bwMode="auto">
          <a:xfrm>
            <a:off x="515929" y="3884517"/>
            <a:ext cx="7124891" cy="9266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2797" b="1" i="0">
                <a:solidFill>
                  <a:schemeClr val="accent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9" y="4962803"/>
            <a:ext cx="7124891" cy="87782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414" algn="l"/>
              </a:tabLst>
              <a:defRPr sz="1798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5936" y="6355086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599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599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599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599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599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599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att_rp_hz_r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0078" y="6121487"/>
            <a:ext cx="2627187" cy="4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0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50000">
              <a:schemeClr val="bg1">
                <a:tint val="45000"/>
                <a:shade val="99000"/>
                <a:satMod val="350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psf\Host\Volumes\johbee\Documents\01_Freelance_Design\INTERBRAND\AT&amp;T\ABS_Template_2011\source\ATT_for_Andy_rd_3\ABS_ jpeg\network_artwork_or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-6492" y="-5487"/>
            <a:ext cx="12185792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1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99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9"/>
          <p:cNvSpPr>
            <a:spLocks noGrp="1"/>
          </p:cNvSpPr>
          <p:nvPr>
            <p:ph type="title" hasCustomPrompt="1"/>
          </p:nvPr>
        </p:nvSpPr>
        <p:spPr bwMode="auto">
          <a:xfrm>
            <a:off x="515929" y="1592471"/>
            <a:ext cx="10157875" cy="10574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3596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divider style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9" y="2890179"/>
            <a:ext cx="7104592" cy="87782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98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443" y="6355086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599" dirty="0" smtClean="0">
                <a:solidFill>
                  <a:prstClr val="white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599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599" dirty="0" smtClean="0">
                <a:solidFill>
                  <a:prstClr val="white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599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599" dirty="0" smtClean="0">
                <a:solidFill>
                  <a:prstClr val="white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599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Globe_Alone_rgb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350438" y="6279950"/>
            <a:ext cx="509819" cy="38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140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15929" y="1525909"/>
            <a:ext cx="10851418" cy="464629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6786" indent="-226786" algn="l" defTabSz="913486" rtl="0" eaLnBrk="1" latinLnBrk="0" hangingPunct="1">
              <a:spcBef>
                <a:spcPts val="599"/>
              </a:spcBef>
              <a:buClr>
                <a:schemeClr val="tx2"/>
              </a:buClr>
              <a:buFont typeface="Arial" pitchFamily="34" charset="0"/>
              <a:defRPr lang="en-US" sz="2198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501" indent="-234715" algn="l" defTabSz="913486" rtl="0" eaLnBrk="1" latinLnBrk="0" hangingPunct="1">
              <a:spcBef>
                <a:spcPts val="599"/>
              </a:spcBef>
              <a:buClr>
                <a:schemeClr val="tx2"/>
              </a:buClr>
              <a:buFont typeface="Arial" pitchFamily="34" charset="0"/>
              <a:buChar char="–"/>
              <a:defRPr lang="en-US" sz="1998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6701" indent="-225200" algn="l" defTabSz="913486" rtl="0" eaLnBrk="1" latinLnBrk="0" hangingPunct="1">
              <a:spcBef>
                <a:spcPts val="599"/>
              </a:spcBef>
              <a:buClr>
                <a:schemeClr val="tx2"/>
              </a:buClr>
              <a:buFont typeface="Arial" pitchFamily="34" charset="0"/>
              <a:defRPr lang="en-US" sz="1798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3486" indent="-226786" algn="l" defTabSz="913486" rtl="0" eaLnBrk="1" latinLnBrk="0" hangingPunct="1">
              <a:spcBef>
                <a:spcPts val="599"/>
              </a:spcBef>
              <a:buClr>
                <a:schemeClr val="tx2"/>
              </a:buClr>
              <a:buFont typeface="Arial" pitchFamily="34" charset="0"/>
              <a:defRPr lang="en-US" sz="1798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0272" indent="-226786" algn="l" defTabSz="913486" rtl="0" eaLnBrk="1" latinLnBrk="0" hangingPunct="1">
              <a:spcBef>
                <a:spcPts val="599"/>
              </a:spcBef>
              <a:buClr>
                <a:schemeClr val="tx2"/>
              </a:buClr>
              <a:buFont typeface="Arial" pitchFamily="34" charset="0"/>
              <a:buChar char="•"/>
              <a:defRPr lang="en-US" sz="1598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887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5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rnl_cnsmr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07" y="2649571"/>
            <a:ext cx="9576990" cy="420843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4961" y="381000"/>
            <a:ext cx="9817447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60" y="4572000"/>
            <a:ext cx="413377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att_globe_rgb_grd_pos_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5816" y="377952"/>
            <a:ext cx="816013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9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8" y="1524638"/>
            <a:ext cx="3211868" cy="22663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598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6">
              <a:buClr>
                <a:schemeClr val="tx2"/>
              </a:buClr>
              <a:buSzPct val="75000"/>
              <a:buNone/>
              <a:defRPr sz="1598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29958" indent="-228371">
              <a:buClr>
                <a:schemeClr val="tx2"/>
              </a:buClr>
              <a:buSzPct val="100000"/>
              <a:buFont typeface="Arial" pitchFamily="34" charset="0"/>
              <a:buChar char="•"/>
              <a:defRPr sz="1399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329" indent="-229958">
              <a:buClr>
                <a:schemeClr val="tx2"/>
              </a:buClr>
              <a:buSzPct val="75000"/>
              <a:buFont typeface="Calibri" pitchFamily="34" charset="0"/>
              <a:buChar char="–"/>
              <a:defRPr sz="1399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021" indent="-169693">
              <a:buClr>
                <a:schemeClr val="tx2"/>
              </a:buClr>
              <a:buSzPct val="100000"/>
              <a:buFont typeface="Arial" pitchFamily="34" charset="0"/>
              <a:buChar char="•"/>
              <a:defRPr sz="1199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8" y="3920496"/>
            <a:ext cx="3211868" cy="22517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598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6">
              <a:buClr>
                <a:schemeClr val="tx2"/>
              </a:buClr>
              <a:buSzPct val="75000"/>
              <a:buNone/>
              <a:defRPr sz="1598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29958" indent="-228371">
              <a:buClr>
                <a:schemeClr val="tx2"/>
              </a:buClr>
              <a:buSzPct val="100000"/>
              <a:buFont typeface="Arial" pitchFamily="34" charset="0"/>
              <a:buChar char="•"/>
              <a:defRPr sz="1399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329" indent="-229958">
              <a:buClr>
                <a:schemeClr val="tx2"/>
              </a:buClr>
              <a:buSzPct val="75000"/>
              <a:buFont typeface="Calibri" pitchFamily="34" charset="0"/>
              <a:buChar char="–"/>
              <a:defRPr sz="1399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021" indent="-169693">
              <a:buClr>
                <a:schemeClr val="tx2"/>
              </a:buClr>
              <a:buSzPct val="100000"/>
              <a:buFont typeface="Arial" pitchFamily="34" charset="0"/>
              <a:buChar char="•"/>
              <a:defRPr sz="1199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6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6786" indent="-226786">
              <a:spcAft>
                <a:spcPts val="0"/>
              </a:spcAft>
              <a:buClr>
                <a:schemeClr val="tx2"/>
              </a:buClr>
              <a:defRPr sz="1998" b="0">
                <a:solidFill>
                  <a:schemeClr val="tx2"/>
                </a:solidFill>
                <a:latin typeface="Calibri" pitchFamily="34" charset="0"/>
              </a:defRPr>
            </a:lvl1pPr>
            <a:lvl2pPr marL="461501" indent="-234715">
              <a:buClr>
                <a:schemeClr val="tx2"/>
              </a:buClr>
              <a:buFont typeface="Arial" pitchFamily="34" charset="0"/>
              <a:buChar char="–"/>
              <a:defRPr sz="1798" b="0">
                <a:solidFill>
                  <a:schemeClr val="tx2"/>
                </a:solidFill>
                <a:latin typeface="Calibri" pitchFamily="34" charset="0"/>
              </a:defRPr>
            </a:lvl2pPr>
            <a:lvl3pPr marL="686701" indent="-225200">
              <a:buClr>
                <a:schemeClr val="tx2"/>
              </a:buClr>
              <a:defRPr sz="1598" b="0">
                <a:solidFill>
                  <a:schemeClr val="tx2"/>
                </a:solidFill>
                <a:latin typeface="Calibri" pitchFamily="34" charset="0"/>
              </a:defRPr>
            </a:lvl3pPr>
            <a:lvl4pPr marL="913486" indent="-226786">
              <a:buClr>
                <a:schemeClr val="tx2"/>
              </a:buClr>
              <a:defRPr sz="1598" b="0">
                <a:solidFill>
                  <a:schemeClr val="tx2"/>
                </a:solidFill>
                <a:latin typeface="Calibri" pitchFamily="34" charset="0"/>
              </a:defRPr>
            </a:lvl4pPr>
            <a:lvl5pPr marL="1140272" indent="-226786">
              <a:buClr>
                <a:schemeClr val="tx2"/>
              </a:buClr>
              <a:buFont typeface="Arial" pitchFamily="34" charset="0"/>
              <a:buChar char="•"/>
              <a:defRPr sz="1399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296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6786" indent="-226786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defRPr sz="1798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501" indent="-234715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75000"/>
              <a:defRPr sz="1598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86701" indent="-225200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defRPr sz="1399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913486" indent="-226786">
              <a:buClr>
                <a:srgbClr val="484848"/>
              </a:buClr>
              <a:buSzPct val="75000"/>
              <a:defRPr sz="1598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3486" indent="-226786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199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0272" indent="-226786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199">
                <a:solidFill>
                  <a:schemeClr val="tx2"/>
                </a:solidFill>
              </a:defRPr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7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6786" indent="-226786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798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501" indent="-234715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75000"/>
              <a:defRPr sz="1598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26436" indent="-164935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defRPr sz="1399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342557" indent="-168107">
              <a:buClr>
                <a:srgbClr val="484848"/>
              </a:buClr>
              <a:buSzPct val="75000"/>
              <a:defRPr sz="1598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3486" indent="-226786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199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0272" indent="-226786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199">
                <a:solidFill>
                  <a:schemeClr val="tx2"/>
                </a:solidFill>
              </a:defRPr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34961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column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2143916"/>
            <a:ext cx="3353538" cy="3522551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450" indent="-174450" algn="l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199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385" indent="-164935" algn="l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099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3836" indent="-174450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defRPr sz="1199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513836" indent="-174450">
              <a:buClr>
                <a:srgbClr val="484848"/>
              </a:buClr>
              <a:buSzPct val="75000"/>
              <a:buFont typeface="Arial" pitchFamily="34" charset="0"/>
              <a:buChar char="•"/>
              <a:defRPr sz="1099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6436" indent="-164935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49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8018040" y="2143921"/>
            <a:ext cx="3349308" cy="3522551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450" indent="-174450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defRPr sz="1199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385" indent="-164935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75000"/>
              <a:defRPr sz="1099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3836" indent="-174450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defRPr sz="1099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686701" indent="-172865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75000"/>
              <a:defRPr sz="1049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342557" indent="-112600">
              <a:buClr>
                <a:schemeClr val="accent1"/>
              </a:buClr>
              <a:buSzPct val="100000"/>
              <a:buFont typeface="Arial" pitchFamily="34" charset="0"/>
              <a:buChar char="–"/>
              <a:defRPr sz="1049" b="0" i="0">
                <a:solidFill>
                  <a:schemeClr val="accent1"/>
                </a:solidFill>
                <a:latin typeface="Calibri"/>
                <a:cs typeface="Calibri"/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4262755" y="2143916"/>
            <a:ext cx="3353538" cy="3522551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450" indent="-174450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199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385" indent="-164935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099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3836" indent="-174450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defRPr sz="1099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229958" indent="-117358">
              <a:buClr>
                <a:srgbClr val="484848"/>
              </a:buClr>
              <a:buSzPct val="75000"/>
              <a:defRPr sz="1199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86701" indent="-172865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49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515937" y="1525908"/>
            <a:ext cx="3345079" cy="544831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sz="1399" b="1">
                <a:solidFill>
                  <a:schemeClr val="bg1"/>
                </a:solidFill>
              </a:defRPr>
            </a:lvl1pPr>
            <a:lvl2pPr>
              <a:defRPr sz="1399"/>
            </a:lvl2pPr>
            <a:lvl3pPr>
              <a:defRPr sz="1199"/>
            </a:lvl3pPr>
            <a:lvl4pPr>
              <a:defRPr sz="1099"/>
            </a:lvl4pPr>
            <a:lvl5pPr>
              <a:defRPr sz="1099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9"/>
          </p:nvPr>
        </p:nvSpPr>
        <p:spPr>
          <a:xfrm>
            <a:off x="4266992" y="1525908"/>
            <a:ext cx="3345079" cy="544831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399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399"/>
            </a:lvl2pPr>
            <a:lvl3pPr>
              <a:defRPr sz="1199"/>
            </a:lvl3pPr>
            <a:lvl4pPr>
              <a:defRPr sz="1099"/>
            </a:lvl4pPr>
            <a:lvl5pPr>
              <a:defRPr sz="1099"/>
            </a:lvl5pPr>
          </a:lstStyle>
          <a:p>
            <a:pPr marL="342557" marR="0" lvl="0" indent="-342557" algn="ctr" defTabSz="9134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0"/>
          </p:nvPr>
        </p:nvSpPr>
        <p:spPr>
          <a:xfrm>
            <a:off x="8022276" y="1525908"/>
            <a:ext cx="3345079" cy="544831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399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399"/>
            </a:lvl2pPr>
            <a:lvl3pPr>
              <a:defRPr sz="1199"/>
            </a:lvl3pPr>
            <a:lvl4pPr>
              <a:defRPr sz="1099"/>
            </a:lvl4pPr>
            <a:lvl5pPr>
              <a:defRPr sz="1099"/>
            </a:lvl5pPr>
          </a:lstStyle>
          <a:p>
            <a:pPr marL="342557" marR="0" lvl="0" indent="-342557" algn="ctr" defTabSz="9134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250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-column stack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5929" y="381639"/>
            <a:ext cx="10851418" cy="10610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7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 algn="l">
              <a:buNone/>
              <a:defRPr sz="1399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 algn="l">
              <a:buClr>
                <a:srgbClr val="484848"/>
              </a:buClr>
              <a:buSzPct val="75000"/>
              <a:buNone/>
              <a:defRPr sz="1399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450" indent="-174450">
              <a:spcAft>
                <a:spcPts val="300"/>
              </a:spcAft>
              <a:buClr>
                <a:schemeClr val="bg1"/>
              </a:buClr>
              <a:buSzPct val="100000"/>
              <a:defRPr sz="1199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385" indent="-164935">
              <a:buClr>
                <a:schemeClr val="bg1"/>
              </a:buClr>
              <a:buSzPct val="75000"/>
              <a:defRPr sz="1199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3836" indent="-174450">
              <a:buClr>
                <a:schemeClr val="bg1"/>
              </a:buClr>
              <a:buSzPct val="100000"/>
              <a:buFont typeface="Arial" pitchFamily="34" charset="0"/>
              <a:buChar char="•"/>
              <a:defRPr sz="1049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6091765" y="3920491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buNone/>
              <a:defRPr sz="1399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buClr>
                <a:srgbClr val="484848"/>
              </a:buClr>
              <a:buSzPct val="75000"/>
              <a:buNone/>
              <a:defRPr sz="1399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450" indent="-174450">
              <a:spcAft>
                <a:spcPts val="300"/>
              </a:spcAft>
              <a:buClr>
                <a:schemeClr val="bg1"/>
              </a:buClr>
              <a:buSzPct val="100000"/>
              <a:defRPr sz="1199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385" indent="-164935">
              <a:buClr>
                <a:schemeClr val="bg1"/>
              </a:buClr>
              <a:buSzPct val="75000"/>
              <a:defRPr sz="1199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3836" indent="-174450">
              <a:buClr>
                <a:schemeClr val="bg1"/>
              </a:buClr>
              <a:buSzPct val="100000"/>
              <a:buFont typeface="Arial" pitchFamily="34" charset="0"/>
              <a:buChar char="•"/>
              <a:defRPr sz="1049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/>
          </p:nvPr>
        </p:nvSpPr>
        <p:spPr>
          <a:xfrm>
            <a:off x="515932" y="1524000"/>
            <a:ext cx="5353334" cy="4648200"/>
          </a:xfrm>
          <a:prstGeom prst="rect">
            <a:avLst/>
          </a:prstGeom>
        </p:spPr>
        <p:txBody>
          <a:bodyPr lIns="0">
            <a:noAutofit/>
          </a:bodyPr>
          <a:lstStyle>
            <a:lvl1pPr marL="226786" indent="-226786">
              <a:spcAft>
                <a:spcPts val="0"/>
              </a:spcAft>
              <a:buClr>
                <a:schemeClr val="tx2"/>
              </a:buClr>
              <a:defRPr sz="1998" b="0">
                <a:solidFill>
                  <a:schemeClr val="tx2"/>
                </a:solidFill>
                <a:latin typeface="Calibri" pitchFamily="34" charset="0"/>
              </a:defRPr>
            </a:lvl1pPr>
            <a:lvl2pPr marL="461501" indent="-234715">
              <a:buClr>
                <a:schemeClr val="tx2"/>
              </a:buClr>
              <a:defRPr sz="1798" b="0">
                <a:solidFill>
                  <a:schemeClr val="tx2"/>
                </a:solidFill>
                <a:latin typeface="Calibri" pitchFamily="34" charset="0"/>
              </a:defRPr>
            </a:lvl2pPr>
            <a:lvl3pPr marL="686701" indent="-225200">
              <a:buClr>
                <a:schemeClr val="tx2"/>
              </a:buClr>
              <a:defRPr sz="1598" b="0">
                <a:solidFill>
                  <a:schemeClr val="tx2"/>
                </a:solidFill>
                <a:latin typeface="Calibri" pitchFamily="34" charset="0"/>
              </a:defRPr>
            </a:lvl3pPr>
            <a:lvl4pPr marL="913486" indent="-226786">
              <a:buClr>
                <a:schemeClr val="tx2"/>
              </a:buClr>
              <a:defRPr sz="1598" b="0">
                <a:solidFill>
                  <a:schemeClr val="tx2"/>
                </a:solidFill>
                <a:latin typeface="Calibri" pitchFamily="34" charset="0"/>
              </a:defRPr>
            </a:lvl4pPr>
            <a:lvl5pPr marL="1140272" indent="-226786">
              <a:buClr>
                <a:schemeClr val="tx2"/>
              </a:buClr>
              <a:buFont typeface="Arial" pitchFamily="34" charset="0"/>
              <a:buChar char="•"/>
              <a:defRPr sz="1399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350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515929" y="1525909"/>
            <a:ext cx="10851418" cy="464629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6786" indent="-226786" algn="l" defTabSz="913486" rtl="0" eaLnBrk="1" latinLnBrk="0" hangingPunct="1">
              <a:spcBef>
                <a:spcPts val="599"/>
              </a:spcBef>
              <a:buClr>
                <a:schemeClr val="tx2"/>
              </a:buClr>
              <a:buFont typeface="Arial" pitchFamily="34" charset="0"/>
              <a:defRPr lang="en-US" sz="2198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501" indent="-234715" algn="l" defTabSz="913486" rtl="0" eaLnBrk="1" latinLnBrk="0" hangingPunct="1">
              <a:spcBef>
                <a:spcPts val="599"/>
              </a:spcBef>
              <a:buClr>
                <a:schemeClr val="tx2"/>
              </a:buClr>
              <a:buFont typeface="Arial" pitchFamily="34" charset="0"/>
              <a:defRPr lang="en-US" sz="1998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6701" indent="-225200" algn="l" defTabSz="913486" rtl="0" eaLnBrk="1" latinLnBrk="0" hangingPunct="1">
              <a:spcBef>
                <a:spcPts val="599"/>
              </a:spcBef>
              <a:buClr>
                <a:schemeClr val="tx2"/>
              </a:buClr>
              <a:buFont typeface="Arial" pitchFamily="34" charset="0"/>
              <a:defRPr lang="en-US" sz="1798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3486" indent="-226786" algn="l" defTabSz="913486" rtl="0" eaLnBrk="1" latinLnBrk="0" hangingPunct="1">
              <a:spcBef>
                <a:spcPts val="599"/>
              </a:spcBef>
              <a:buClr>
                <a:schemeClr val="tx2"/>
              </a:buClr>
              <a:buFont typeface="Arial" pitchFamily="34" charset="0"/>
              <a:defRPr lang="en-US" sz="1798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0272" indent="-226786" algn="l" defTabSz="913486" rtl="0" eaLnBrk="1" latinLnBrk="0" hangingPunct="1">
              <a:spcBef>
                <a:spcPts val="599"/>
              </a:spcBef>
              <a:buClr>
                <a:schemeClr val="tx2"/>
              </a:buClr>
              <a:buFont typeface="Arial" pitchFamily="34" charset="0"/>
              <a:buChar char="•"/>
              <a:defRPr lang="en-US" sz="1598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5929" y="381637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8"/>
            <a:ext cx="10851418" cy="5813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1998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679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7075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8" y="1524638"/>
            <a:ext cx="3211868" cy="22663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598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6">
              <a:buClr>
                <a:schemeClr val="tx2"/>
              </a:buClr>
              <a:buSzPct val="75000"/>
              <a:buNone/>
              <a:defRPr sz="1598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29958" indent="-228371">
              <a:buClr>
                <a:schemeClr val="tx2"/>
              </a:buClr>
              <a:buSzPct val="100000"/>
              <a:buFont typeface="Arial" pitchFamily="34" charset="0"/>
              <a:buChar char="•"/>
              <a:defRPr sz="1399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329" indent="-229958">
              <a:buClr>
                <a:schemeClr val="tx2"/>
              </a:buClr>
              <a:buSzPct val="75000"/>
              <a:buFont typeface="Calibri" pitchFamily="34" charset="0"/>
              <a:buChar char="–"/>
              <a:defRPr sz="1399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021" indent="-169693">
              <a:buClr>
                <a:schemeClr val="tx2"/>
              </a:buClr>
              <a:buSzPct val="100000"/>
              <a:buFont typeface="Arial" pitchFamily="34" charset="0"/>
              <a:buChar char="•"/>
              <a:defRPr sz="1199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8" y="3920496"/>
            <a:ext cx="3211868" cy="22517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598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6">
              <a:buClr>
                <a:schemeClr val="tx2"/>
              </a:buClr>
              <a:buSzPct val="75000"/>
              <a:buNone/>
              <a:defRPr sz="1598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29958" indent="-228371">
              <a:buClr>
                <a:schemeClr val="tx2"/>
              </a:buClr>
              <a:buSzPct val="100000"/>
              <a:buFont typeface="Arial" pitchFamily="34" charset="0"/>
              <a:buChar char="•"/>
              <a:defRPr sz="1399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329" indent="-229958">
              <a:buClr>
                <a:schemeClr val="tx2"/>
              </a:buClr>
              <a:buSzPct val="75000"/>
              <a:buFont typeface="Calibri" pitchFamily="34" charset="0"/>
              <a:buChar char="–"/>
              <a:defRPr sz="1399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021" indent="-169693">
              <a:buClr>
                <a:schemeClr val="tx2"/>
              </a:buClr>
              <a:buSzPct val="100000"/>
              <a:buFont typeface="Arial" pitchFamily="34" charset="0"/>
              <a:buChar char="•"/>
              <a:defRPr sz="1199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3"/>
          </p:nvPr>
        </p:nvSpPr>
        <p:spPr>
          <a:xfrm>
            <a:off x="3861016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6786" indent="-226786">
              <a:spcAft>
                <a:spcPts val="0"/>
              </a:spcAft>
              <a:buClr>
                <a:schemeClr val="tx2"/>
              </a:buClr>
              <a:defRPr sz="1998" b="0">
                <a:solidFill>
                  <a:schemeClr val="tx2"/>
                </a:solidFill>
                <a:latin typeface="Calibri" pitchFamily="34" charset="0"/>
              </a:defRPr>
            </a:lvl1pPr>
            <a:lvl2pPr marL="461501" indent="-234715">
              <a:buClr>
                <a:schemeClr val="tx2"/>
              </a:buClr>
              <a:defRPr sz="1798" b="0">
                <a:solidFill>
                  <a:schemeClr val="tx2"/>
                </a:solidFill>
                <a:latin typeface="Calibri" pitchFamily="34" charset="0"/>
              </a:defRPr>
            </a:lvl2pPr>
            <a:lvl3pPr marL="686701" indent="-225200">
              <a:buClr>
                <a:schemeClr val="tx2"/>
              </a:buClr>
              <a:defRPr sz="1598" b="0">
                <a:solidFill>
                  <a:schemeClr val="tx2"/>
                </a:solidFill>
                <a:latin typeface="Calibri" pitchFamily="34" charset="0"/>
              </a:defRPr>
            </a:lvl3pPr>
            <a:lvl4pPr marL="913486" indent="-226786">
              <a:buClr>
                <a:schemeClr val="tx2"/>
              </a:buClr>
              <a:defRPr sz="1598" b="0">
                <a:solidFill>
                  <a:schemeClr val="tx2"/>
                </a:solidFill>
                <a:latin typeface="Calibri" pitchFamily="34" charset="0"/>
              </a:defRPr>
            </a:lvl4pPr>
            <a:lvl5pPr marL="1140272" indent="-226786">
              <a:buClr>
                <a:schemeClr val="tx2"/>
              </a:buClr>
              <a:buFont typeface="Arial" pitchFamily="34" charset="0"/>
              <a:buChar char="•"/>
              <a:defRPr sz="1399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29" y="381637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29" y="862628"/>
            <a:ext cx="10851418" cy="5813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1998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679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5501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Exhibi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8" y="1524640"/>
            <a:ext cx="3211868" cy="491155"/>
          </a:xfrm>
          <a:prstGeom prst="roundRect">
            <a:avLst>
              <a:gd name="adj" fmla="val 20492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399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1586" algn="ctr">
              <a:buClr>
                <a:srgbClr val="484848"/>
              </a:buClr>
              <a:buSzPct val="75000"/>
              <a:buNone/>
              <a:defRPr sz="1598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229958" indent="-228371" algn="ctr">
              <a:buClr>
                <a:srgbClr val="484848"/>
              </a:buClr>
              <a:buSzPct val="100000"/>
              <a:buFont typeface="Arial" pitchFamily="34" charset="0"/>
              <a:buChar char="•"/>
              <a:defRPr sz="1598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458329" indent="-229958" algn="ctr">
              <a:buClr>
                <a:srgbClr val="484848"/>
              </a:buClr>
              <a:buSzPct val="75000"/>
              <a:buFont typeface="Calibri" pitchFamily="34" charset="0"/>
              <a:buChar char="–"/>
              <a:defRPr sz="1598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628021" indent="-169693" algn="ctr">
              <a:buClr>
                <a:schemeClr val="accent1"/>
              </a:buClr>
              <a:buSzPct val="100000"/>
              <a:buFont typeface="Arial" pitchFamily="34" charset="0"/>
              <a:buChar char="•"/>
              <a:defRPr sz="1199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marL="342557" marR="0" lvl="0" indent="-342557" algn="ctr" defTabSz="9134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6" y="1524002"/>
            <a:ext cx="7506339" cy="4917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buNone/>
              <a:defRPr sz="1598" b="1">
                <a:solidFill>
                  <a:schemeClr val="tx2"/>
                </a:solidFill>
                <a:latin typeface="+mj-lt"/>
              </a:defRPr>
            </a:lvl1pPr>
            <a:lvl2pPr>
              <a:defRPr sz="1598">
                <a:solidFill>
                  <a:schemeClr val="accent1"/>
                </a:solidFill>
                <a:latin typeface="Calibri" pitchFamily="34" charset="0"/>
              </a:defRPr>
            </a:lvl2pPr>
            <a:lvl3pPr>
              <a:defRPr sz="1598">
                <a:solidFill>
                  <a:schemeClr val="accent1"/>
                </a:solidFill>
                <a:latin typeface="Calibri" pitchFamily="34" charset="0"/>
              </a:defRPr>
            </a:lvl3pPr>
            <a:lvl4pPr>
              <a:defRPr sz="1598">
                <a:solidFill>
                  <a:schemeClr val="accent1"/>
                </a:solidFill>
                <a:latin typeface="Calibri" pitchFamily="34" charset="0"/>
              </a:defRPr>
            </a:lvl4pPr>
            <a:lvl5pPr>
              <a:defRPr sz="1199">
                <a:solidFill>
                  <a:schemeClr val="accent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756933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49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557" marR="0" lvl="0" indent="-342557" algn="ctr" defTabSz="9134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8319398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49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557" marR="0" lvl="0" indent="-342557" algn="ctr" defTabSz="9134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513934" y="2228856"/>
            <a:ext cx="2632504" cy="3924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099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8040856" y="2228856"/>
            <a:ext cx="2632504" cy="3924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099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1"/>
          </p:nvPr>
        </p:nvSpPr>
        <p:spPr bwMode="gray">
          <a:xfrm>
            <a:off x="507476" y="2143916"/>
            <a:ext cx="3211871" cy="3522551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450" indent="-174450" algn="l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199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339385" indent="-164935" algn="l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099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513836" indent="-174450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defRPr sz="1199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513836" indent="-174450">
              <a:buClr>
                <a:srgbClr val="484848"/>
              </a:buClr>
              <a:buSzPct val="75000"/>
              <a:buFont typeface="Arial" pitchFamily="34" charset="0"/>
              <a:buChar char="•"/>
              <a:defRPr sz="1099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6436" indent="-164935"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49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2"/>
          </p:nvPr>
        </p:nvSpPr>
        <p:spPr bwMode="gray">
          <a:xfrm>
            <a:off x="4513928" y="2621284"/>
            <a:ext cx="2632956" cy="22663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099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6">
              <a:buClr>
                <a:schemeClr val="tx2"/>
              </a:buClr>
              <a:buSzPct val="75000"/>
              <a:buNone/>
              <a:defRPr sz="1099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450" indent="-172865">
              <a:buClr>
                <a:schemeClr val="tx2"/>
              </a:buClr>
              <a:buSzPct val="100000"/>
              <a:buFont typeface="Arial" pitchFamily="34" charset="0"/>
              <a:buChar char="•"/>
              <a:defRPr sz="1049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385" indent="-164935">
              <a:buClr>
                <a:schemeClr val="tx2"/>
              </a:buClr>
              <a:buSzPct val="75000"/>
              <a:buFont typeface="Calibri" pitchFamily="34" charset="0"/>
              <a:buChar char="–"/>
              <a:defRPr sz="1049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3836" indent="-174450">
              <a:buClr>
                <a:schemeClr val="tx2"/>
              </a:buClr>
              <a:buSzPct val="100000"/>
              <a:buFont typeface="Arial" pitchFamily="34" charset="0"/>
              <a:buChar char="•"/>
              <a:defRPr sz="999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4"/>
          </p:nvPr>
        </p:nvSpPr>
        <p:spPr bwMode="gray">
          <a:xfrm>
            <a:off x="8040397" y="2621284"/>
            <a:ext cx="2632956" cy="22663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099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6">
              <a:buClr>
                <a:schemeClr val="tx2"/>
              </a:buClr>
              <a:buSzPct val="75000"/>
              <a:buNone/>
              <a:defRPr sz="1099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450" indent="-172865">
              <a:buClr>
                <a:schemeClr val="tx2"/>
              </a:buClr>
              <a:buSzPct val="100000"/>
              <a:buFont typeface="Arial" pitchFamily="34" charset="0"/>
              <a:buChar char="•"/>
              <a:defRPr sz="1049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385" indent="-164935">
              <a:buClr>
                <a:schemeClr val="tx2"/>
              </a:buClr>
              <a:buSzPct val="75000"/>
              <a:buFont typeface="Calibri" pitchFamily="34" charset="0"/>
              <a:buChar char="–"/>
              <a:defRPr sz="1049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3836" indent="-174450">
              <a:buClr>
                <a:schemeClr val="tx2"/>
              </a:buClr>
              <a:buSzPct val="100000"/>
              <a:buFont typeface="Arial" pitchFamily="34" charset="0"/>
              <a:buChar char="•"/>
              <a:defRPr sz="999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15929" y="381637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8"/>
            <a:ext cx="10851418" cy="5813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1998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679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7331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6786" indent="-226786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defRPr sz="1798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501" indent="-234715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75000"/>
              <a:defRPr sz="1598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86701" indent="-225200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defRPr sz="1399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913486" indent="-226786">
              <a:buClr>
                <a:srgbClr val="484848"/>
              </a:buClr>
              <a:buSzPct val="75000"/>
              <a:defRPr sz="1598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3486" indent="-226786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199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0272" indent="-226786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199">
                <a:solidFill>
                  <a:schemeClr val="tx2"/>
                </a:solidFill>
                <a:latin typeface="+mj-lt"/>
              </a:defRPr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7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6786" indent="-226786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798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501" indent="-234715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75000"/>
              <a:defRPr sz="1598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26436" indent="-164935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defRPr sz="1399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42557" indent="-168107">
              <a:buClr>
                <a:srgbClr val="484848"/>
              </a:buClr>
              <a:buSzPct val="75000"/>
              <a:defRPr sz="1598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3486" indent="-226786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199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0272" indent="-226786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199">
                <a:solidFill>
                  <a:schemeClr val="tx2"/>
                </a:solidFill>
                <a:latin typeface="+mj-lt"/>
              </a:defRPr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5929" y="381637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8"/>
            <a:ext cx="10851418" cy="5813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1998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4679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705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5929" y="381637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8"/>
            <a:ext cx="10851418" cy="5813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1998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679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704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rnl_cnsmr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07" y="2649574"/>
            <a:ext cx="9576990" cy="4208431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4964" y="381000"/>
            <a:ext cx="9817447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61" y="4572000"/>
            <a:ext cx="413377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att_globe_rgb_grd_pos_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5816" y="377952"/>
            <a:ext cx="816013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7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1164356" cy="6341581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534959" y="1981200"/>
            <a:ext cx="5785168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59" y="3429000"/>
            <a:ext cx="5785168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tt_rp_hz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4915" y="6096003"/>
            <a:ext cx="3033659" cy="5333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03752" y="6361989"/>
            <a:ext cx="7320267" cy="923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484848"/>
                </a:solidFill>
                <a:latin typeface="Verdana" pitchFamily="-111" charset="0"/>
                <a:cs typeface="Arial" pitchFamily="-111" charset="-52"/>
              </a:rPr>
              <a:t>© 2010 AT&amp;T Intellectual Property. All rights reserved. AT&amp;T and the AT&amp;T logo are trademarks of AT&amp;T Intellectual Property.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5665" y="6533794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sz="1000" b="0"/>
            </a:lvl1pPr>
          </a:lstStyle>
          <a:p>
            <a:pPr eaLnBrk="0" hangingPunct="0">
              <a:spcBef>
                <a:spcPct val="50000"/>
              </a:spcBef>
              <a:defRPr/>
            </a:pPr>
            <a:fld id="{1DEFE11F-158B-594E-8BEE-CC26B87FEB38}" type="slidenum">
              <a:rPr lang="en-US" sz="1000" smtClean="0">
                <a:solidFill>
                  <a:srgbClr val="FF7200"/>
                </a:solidFill>
                <a:latin typeface="Verdana" pitchFamily="-111" charset="0"/>
                <a:ea typeface="Arial" pitchFamily="-111" charset="-52"/>
                <a:cs typeface="Arial" pitchFamily="-111" charset="-52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FF7200"/>
              </a:solidFill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46602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"/>
            <a:ext cx="11164356" cy="6341581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534960" y="1981200"/>
            <a:ext cx="5785168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797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60" y="3429000"/>
            <a:ext cx="5785168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tt_rp_hz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4919" y="6096006"/>
            <a:ext cx="3033659" cy="5333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03756" y="6361992"/>
            <a:ext cx="7320267" cy="923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599" dirty="0" smtClean="0">
                <a:solidFill>
                  <a:srgbClr val="484848"/>
                </a:solidFill>
                <a:latin typeface="Verdana" pitchFamily="-111" charset="0"/>
                <a:cs typeface="Arial" pitchFamily="-111" charset="-52"/>
              </a:rPr>
              <a:t>© 2010 AT&amp;T Intellectual Property. All rights reserved. AT&amp;T and the AT&amp;T logo are trademarks of AT&amp;T Intellectual Property.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5668" y="6533795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sz="1000" b="0"/>
            </a:lvl1pPr>
          </a:lstStyle>
          <a:p>
            <a:pPr eaLnBrk="0" hangingPunct="0">
              <a:spcBef>
                <a:spcPct val="50000"/>
              </a:spcBef>
              <a:defRPr/>
            </a:pPr>
            <a:fld id="{1DEFE11F-158B-594E-8BEE-CC26B87FEB38}" type="slidenum">
              <a:rPr lang="en-US" sz="999" smtClean="0">
                <a:solidFill>
                  <a:srgbClr val="FF7200"/>
                </a:solidFill>
                <a:latin typeface="Verdana" pitchFamily="-111" charset="0"/>
                <a:cs typeface="Arial" pitchFamily="-111" charset="-52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999" dirty="0">
              <a:solidFill>
                <a:srgbClr val="FF7200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99412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386" y="239716"/>
            <a:ext cx="9982375" cy="10858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28616" y="1800228"/>
            <a:ext cx="11124184" cy="385127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3604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386" y="239716"/>
            <a:ext cx="9982375" cy="10858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8619" y="1800228"/>
            <a:ext cx="5459540" cy="385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6" y="1800228"/>
            <a:ext cx="5461656" cy="385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8110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6998" y="2961597"/>
            <a:ext cx="10939108" cy="1470025"/>
          </a:xfrm>
        </p:spPr>
        <p:txBody>
          <a:bodyPr lIns="0" rIns="0" anchor="b" anchorCtr="0">
            <a:noAutofit/>
          </a:bodyPr>
          <a:lstStyle>
            <a:lvl1pPr>
              <a:defRPr sz="3729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Presentation Title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6851" y="4651631"/>
            <a:ext cx="8431491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598" b="1" baseline="0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Subhead, Date, Etc.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6851" y="6417734"/>
            <a:ext cx="2192908" cy="1640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066" dirty="0" smtClean="0">
                <a:solidFill>
                  <a:srgbClr val="8DC8E8"/>
                </a:solidFill>
                <a:latin typeface="Intel Clear"/>
                <a:ea typeface="+mn-ea"/>
                <a:cs typeface="Neo Sans Intel"/>
              </a:rPr>
              <a:t>Intel Confidential — Do Not Forward</a:t>
            </a:r>
          </a:p>
        </p:txBody>
      </p:sp>
      <p:pic>
        <p:nvPicPr>
          <p:cNvPr id="9" name="Picture 3" descr="W:\Clients\Intel\PRODUCTION\2012_13_Production\ASSETS_LOGOS_2012-13\Assets_Complete_2012-13\ PEEL AWAY\Intel_Peels\Intel_Peels_RGB\Peel_rgb_png\peel_rt_btm_drkBlue_rgb_216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28" y="5380857"/>
            <a:ext cx="1899971" cy="14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.psf\Home\Desktop\IntelLookInsideCLEAR_WHT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0" y="1909189"/>
            <a:ext cx="2730001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8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6998" y="3140901"/>
            <a:ext cx="10939108" cy="1470025"/>
          </a:xfrm>
        </p:spPr>
        <p:txBody>
          <a:bodyPr lIns="0" rIns="0" anchor="b" anchorCtr="0">
            <a:noAutofit/>
          </a:bodyPr>
          <a:lstStyle>
            <a:lvl1pPr>
              <a:defRPr sz="3729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Presentation Title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6851" y="4830935"/>
            <a:ext cx="8431491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598" b="1" baseline="0">
                <a:solidFill>
                  <a:srgbClr val="FFDA00"/>
                </a:solidFill>
                <a:latin typeface="+mn-lt"/>
                <a:cs typeface="Intel Clear" panose="020B0604020203020204" pitchFamily="34" charset="0"/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Subhead, Date, Etc.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6851" y="6417734"/>
            <a:ext cx="2192908" cy="1640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066" dirty="0" smtClean="0">
                <a:solidFill>
                  <a:srgbClr val="8DC8E8"/>
                </a:solidFill>
                <a:latin typeface="Intel Clear"/>
                <a:ea typeface="+mn-ea"/>
                <a:cs typeface="Neo Sans Intel"/>
              </a:rPr>
              <a:t>Intel Confidential — Do Not Forward</a:t>
            </a:r>
          </a:p>
        </p:txBody>
      </p:sp>
      <p:sp>
        <p:nvSpPr>
          <p:cNvPr id="8" name="Freeform 7"/>
          <p:cNvSpPr/>
          <p:nvPr userDrawn="1"/>
        </p:nvSpPr>
        <p:spPr>
          <a:xfrm>
            <a:off x="-9952" y="-14660"/>
            <a:ext cx="12190042" cy="708939"/>
          </a:xfrm>
          <a:custGeom>
            <a:avLst/>
            <a:gdLst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605118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591991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48189 w 9158942"/>
              <a:gd name="connsiteY4" fmla="*/ 601837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48711"/>
              <a:gd name="connsiteY0" fmla="*/ 0 h 911412"/>
              <a:gd name="connsiteX1" fmla="*/ 0 w 9148711"/>
              <a:gd name="connsiteY1" fmla="*/ 903941 h 911412"/>
              <a:gd name="connsiteX2" fmla="*/ 5393765 w 9148711"/>
              <a:gd name="connsiteY2" fmla="*/ 911412 h 911412"/>
              <a:gd name="connsiteX3" fmla="*/ 5909236 w 9148711"/>
              <a:gd name="connsiteY3" fmla="*/ 597647 h 911412"/>
              <a:gd name="connsiteX4" fmla="*/ 9148189 w 9148711"/>
              <a:gd name="connsiteY4" fmla="*/ 601837 h 911412"/>
              <a:gd name="connsiteX5" fmla="*/ 9145816 w 9148711"/>
              <a:gd name="connsiteY5" fmla="*/ 0 h 911412"/>
              <a:gd name="connsiteX6" fmla="*/ 7471 w 9148711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48189 w 9155661"/>
              <a:gd name="connsiteY4" fmla="*/ 601837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7471 w 9158556"/>
              <a:gd name="connsiteY0" fmla="*/ 0 h 911412"/>
              <a:gd name="connsiteX1" fmla="*/ 0 w 9158556"/>
              <a:gd name="connsiteY1" fmla="*/ 903941 h 911412"/>
              <a:gd name="connsiteX2" fmla="*/ 5393765 w 9158556"/>
              <a:gd name="connsiteY2" fmla="*/ 911412 h 911412"/>
              <a:gd name="connsiteX3" fmla="*/ 5909236 w 9158556"/>
              <a:gd name="connsiteY3" fmla="*/ 597647 h 911412"/>
              <a:gd name="connsiteX4" fmla="*/ 9158034 w 9158556"/>
              <a:gd name="connsiteY4" fmla="*/ 598555 h 911412"/>
              <a:gd name="connsiteX5" fmla="*/ 9155661 w 9158556"/>
              <a:gd name="connsiteY5" fmla="*/ 0 h 911412"/>
              <a:gd name="connsiteX6" fmla="*/ 7471 w 9158556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522 w 9158557"/>
              <a:gd name="connsiteY0" fmla="*/ 0 h 911412"/>
              <a:gd name="connsiteX1" fmla="*/ 2896 w 9158557"/>
              <a:gd name="connsiteY1" fmla="*/ 903941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522 w 9158557"/>
              <a:gd name="connsiteY0" fmla="*/ 0 h 917068"/>
              <a:gd name="connsiteX1" fmla="*/ 2896 w 9158557"/>
              <a:gd name="connsiteY1" fmla="*/ 917068 h 917068"/>
              <a:gd name="connsiteX2" fmla="*/ 5396661 w 9158557"/>
              <a:gd name="connsiteY2" fmla="*/ 911412 h 917068"/>
              <a:gd name="connsiteX3" fmla="*/ 5912132 w 9158557"/>
              <a:gd name="connsiteY3" fmla="*/ 597647 h 917068"/>
              <a:gd name="connsiteX4" fmla="*/ 9154366 w 9158557"/>
              <a:gd name="connsiteY4" fmla="*/ 595274 h 917068"/>
              <a:gd name="connsiteX5" fmla="*/ 9158557 w 9158557"/>
              <a:gd name="connsiteY5" fmla="*/ 0 h 917068"/>
              <a:gd name="connsiteX6" fmla="*/ 522 w 9158557"/>
              <a:gd name="connsiteY6" fmla="*/ 0 h 917068"/>
              <a:gd name="connsiteX0" fmla="*/ 522 w 9158557"/>
              <a:gd name="connsiteY0" fmla="*/ 0 h 911412"/>
              <a:gd name="connsiteX1" fmla="*/ 2896 w 9158557"/>
              <a:gd name="connsiteY1" fmla="*/ 910555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80091 w 9155661"/>
              <a:gd name="connsiteY0" fmla="*/ 2419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80091 w 9155661"/>
              <a:gd name="connsiteY6" fmla="*/ 241917 h 911412"/>
              <a:gd name="connsiteX0" fmla="*/ 3124 w 9155661"/>
              <a:gd name="connsiteY0" fmla="*/ 175940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75940 h 911412"/>
              <a:gd name="connsiteX0" fmla="*/ 3124 w 9155661"/>
              <a:gd name="connsiteY0" fmla="*/ 1466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46617 h 911412"/>
              <a:gd name="connsiteX0" fmla="*/ 3124 w 9151521"/>
              <a:gd name="connsiteY0" fmla="*/ 0 h 764795"/>
              <a:gd name="connsiteX1" fmla="*/ 0 w 9151521"/>
              <a:gd name="connsiteY1" fmla="*/ 763938 h 764795"/>
              <a:gd name="connsiteX2" fmla="*/ 5393765 w 9151521"/>
              <a:gd name="connsiteY2" fmla="*/ 764795 h 764795"/>
              <a:gd name="connsiteX3" fmla="*/ 5909236 w 9151521"/>
              <a:gd name="connsiteY3" fmla="*/ 451030 h 764795"/>
              <a:gd name="connsiteX4" fmla="*/ 9151470 w 9151521"/>
              <a:gd name="connsiteY4" fmla="*/ 448657 h 764795"/>
              <a:gd name="connsiteX5" fmla="*/ 9067698 w 9151521"/>
              <a:gd name="connsiteY5" fmla="*/ 21992 h 764795"/>
              <a:gd name="connsiteX6" fmla="*/ 3124 w 9151521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763938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697960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06148"/>
              <a:gd name="connsiteX1" fmla="*/ 0 w 9152065"/>
              <a:gd name="connsiteY1" fmla="*/ 697960 h 706148"/>
              <a:gd name="connsiteX2" fmla="*/ 5476230 w 9152065"/>
              <a:gd name="connsiteY2" fmla="*/ 706148 h 706148"/>
              <a:gd name="connsiteX3" fmla="*/ 5909236 w 9152065"/>
              <a:gd name="connsiteY3" fmla="*/ 451030 h 706148"/>
              <a:gd name="connsiteX4" fmla="*/ 9151470 w 9152065"/>
              <a:gd name="connsiteY4" fmla="*/ 448657 h 706148"/>
              <a:gd name="connsiteX5" fmla="*/ 9150163 w 9152065"/>
              <a:gd name="connsiteY5" fmla="*/ 14661 h 706148"/>
              <a:gd name="connsiteX6" fmla="*/ 3124 w 9152065"/>
              <a:gd name="connsiteY6" fmla="*/ 0 h 706148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6230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87226 w 9152065"/>
              <a:gd name="connsiteY2" fmla="*/ 691487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0733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70733 w 9152065"/>
              <a:gd name="connsiteY2" fmla="*/ 695319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08939"/>
              <a:gd name="connsiteX1" fmla="*/ 0 w 9152065"/>
              <a:gd name="connsiteY1" fmla="*/ 705291 h 708939"/>
              <a:gd name="connsiteX2" fmla="*/ 5467329 w 9152065"/>
              <a:gd name="connsiteY2" fmla="*/ 708939 h 708939"/>
              <a:gd name="connsiteX3" fmla="*/ 5909236 w 9152065"/>
              <a:gd name="connsiteY3" fmla="*/ 458361 h 708939"/>
              <a:gd name="connsiteX4" fmla="*/ 9151470 w 9152065"/>
              <a:gd name="connsiteY4" fmla="*/ 455988 h 708939"/>
              <a:gd name="connsiteX5" fmla="*/ 9150163 w 9152065"/>
              <a:gd name="connsiteY5" fmla="*/ 0 h 708939"/>
              <a:gd name="connsiteX6" fmla="*/ 3124 w 9152065"/>
              <a:gd name="connsiteY6" fmla="*/ 7331 h 7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065" h="708939">
                <a:moveTo>
                  <a:pt x="3124" y="7331"/>
                </a:moveTo>
                <a:cubicBezTo>
                  <a:pt x="634" y="308645"/>
                  <a:pt x="2490" y="403977"/>
                  <a:pt x="0" y="705291"/>
                </a:cubicBezTo>
                <a:lnTo>
                  <a:pt x="5467329" y="708939"/>
                </a:lnTo>
                <a:lnTo>
                  <a:pt x="5909236" y="458361"/>
                </a:lnTo>
                <a:lnTo>
                  <a:pt x="9151470" y="455988"/>
                </a:lnTo>
                <a:cubicBezTo>
                  <a:pt x="9153960" y="254282"/>
                  <a:pt x="9147673" y="201706"/>
                  <a:pt x="9150163" y="0"/>
                </a:cubicBezTo>
                <a:lnTo>
                  <a:pt x="3124" y="7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3" y="1631548"/>
            <a:ext cx="1626146" cy="10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9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6851" y="411797"/>
            <a:ext cx="1096137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6851" y="1604434"/>
            <a:ext cx="10959255" cy="4567767"/>
          </a:xfrm>
        </p:spPr>
        <p:txBody>
          <a:bodyPr/>
          <a:lstStyle>
            <a:lvl2pPr>
              <a:defRPr sz="2397"/>
            </a:lvl2pPr>
            <a:lvl3pPr>
              <a:defRPr sz="2397"/>
            </a:lvl3pPr>
            <a:lvl4pPr>
              <a:defRPr sz="2131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1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6851" y="1604434"/>
            <a:ext cx="10959255" cy="4567767"/>
          </a:xfrm>
        </p:spPr>
        <p:txBody>
          <a:bodyPr/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0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851" y="411797"/>
            <a:ext cx="10959255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6852" y="1604433"/>
            <a:ext cx="5336903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5" dirty="0" smtClean="0"/>
            </a:lvl3pPr>
            <a:lvl4pPr>
              <a:defRPr lang="en-US" sz="1598" dirty="0" smtClean="0"/>
            </a:lvl4pPr>
            <a:lvl5pPr>
              <a:defRPr lang="en-US" sz="1598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1320" y="1604433"/>
            <a:ext cx="5334789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5" dirty="0" smtClean="0"/>
            </a:lvl3pPr>
            <a:lvl4pPr>
              <a:defRPr lang="en-US" sz="1598" dirty="0" smtClean="0"/>
            </a:lvl4pPr>
            <a:lvl5pPr>
              <a:defRPr lang="en-US" sz="1598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698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851" y="411797"/>
            <a:ext cx="10959255" cy="1158240"/>
          </a:xfrm>
        </p:spPr>
        <p:txBody>
          <a:bodyPr/>
          <a:lstStyle>
            <a:lvl1pPr marL="0" marR="0" indent="0" algn="l" defTabSz="6089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729" b="0" i="0" u="none" strike="noStrike" baseline="0" smtClean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52" y="1604434"/>
            <a:ext cx="10959256" cy="4567767"/>
          </a:xfrm>
        </p:spPr>
        <p:txBody>
          <a:bodyPr anchor="ctr" anchorCtr="0"/>
          <a:lstStyle>
            <a:lvl1pPr marL="253727" indent="-253727">
              <a:defRPr sz="5860" baseline="0">
                <a:solidFill>
                  <a:schemeClr val="accent2"/>
                </a:solidFill>
                <a:latin typeface="+mj-lt"/>
                <a:cs typeface="Intel Clear Light" panose="020B0404020203020204" pitchFamily="34" charset="0"/>
              </a:defRPr>
            </a:lvl1pPr>
            <a:lvl2pPr marL="556086" indent="-300244">
              <a:buFont typeface="Lucida Grande"/>
              <a:buChar char="−"/>
              <a:defRPr sz="1598" baseline="0">
                <a:latin typeface="+mn-lt"/>
                <a:cs typeface="Intel Clear" panose="020B0604020203020204" pitchFamily="34" charset="0"/>
              </a:defRPr>
            </a:lvl2pPr>
            <a:lvl3pPr marL="913417" indent="-304472">
              <a:defRPr sz="1598">
                <a:latin typeface="+mn-lt"/>
              </a:defRPr>
            </a:lvl3pPr>
            <a:lvl4pPr>
              <a:defRPr sz="1465">
                <a:latin typeface="+mn-lt"/>
              </a:defRPr>
            </a:lvl4pPr>
            <a:lvl5pPr>
              <a:defRPr sz="1398">
                <a:latin typeface="+mn-lt"/>
              </a:defRPr>
            </a:lvl5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44pt</a:t>
            </a:r>
            <a:r>
              <a:rPr lang="en-US" dirty="0" smtClean="0"/>
              <a:t> Intel Clear Light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8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793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406896"/>
            <a:ext cx="12179300" cy="451104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851" y="411797"/>
            <a:ext cx="10959255" cy="1158240"/>
          </a:xfrm>
        </p:spPr>
        <p:txBody>
          <a:bodyPr>
            <a:normAutofit/>
          </a:bodyPr>
          <a:lstStyle>
            <a:lvl1pPr>
              <a:defRPr sz="3729" baseline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608965" y="6356351"/>
            <a:ext cx="2841837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1261" y="6356351"/>
            <a:ext cx="3856778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7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xpressive 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62104" y="1"/>
            <a:ext cx="202777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42407" y="1447800"/>
            <a:ext cx="9809999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246541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4959" y="6334125"/>
            <a:ext cx="513814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E3B8-A2DE-4FB5-9CE1-94BE1E0AFDCF}" type="slidenum">
              <a:rPr lang="en-US">
                <a:solidFill>
                  <a:srgbClr val="6E6F7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099520" y="6450014"/>
            <a:ext cx="6512542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CCCCCC"/>
                </a:solidFill>
                <a:latin typeface="Verdana" pitchFamily="-111" charset="0"/>
                <a:cs typeface="Arial" pitchFamily="-111" charset="-52"/>
              </a:rPr>
              <a:t>AT&amp;T RESTRICTED - 03/22/2011 VP Readout Team</a:t>
            </a:r>
            <a:endParaRPr lang="en-US" sz="2400" dirty="0">
              <a:solidFill>
                <a:srgbClr val="CCCCCC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9456059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32176"/>
            <a:ext cx="12179300" cy="34258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406896"/>
            <a:ext cx="12179300" cy="451104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851" y="411797"/>
            <a:ext cx="10959255" cy="1158240"/>
          </a:xfrm>
        </p:spPr>
        <p:txBody>
          <a:bodyPr>
            <a:noAutofit/>
          </a:bodyPr>
          <a:lstStyle>
            <a:lvl1pPr>
              <a:defRPr sz="3729" baseline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608965" y="6356351"/>
            <a:ext cx="2841837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1261" y="6356351"/>
            <a:ext cx="3856778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6852" y="1604433"/>
            <a:ext cx="5336903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5" dirty="0" smtClean="0"/>
            </a:lvl3pPr>
            <a:lvl4pPr>
              <a:defRPr lang="en-US" sz="1598" dirty="0" smtClean="0"/>
            </a:lvl4pPr>
            <a:lvl5pPr>
              <a:defRPr lang="en-US" sz="1598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1320" y="1604433"/>
            <a:ext cx="5334789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5" dirty="0" smtClean="0"/>
            </a:lvl3pPr>
            <a:lvl4pPr>
              <a:defRPr lang="en-US" sz="1598" dirty="0" smtClean="0"/>
            </a:lvl4pPr>
            <a:lvl5pPr>
              <a:defRPr lang="en-US" sz="1598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4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31320" y="2"/>
            <a:ext cx="5947980" cy="685799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406896"/>
            <a:ext cx="12179300" cy="451104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851" y="411797"/>
            <a:ext cx="5336902" cy="1158240"/>
          </a:xfrm>
        </p:spPr>
        <p:txBody>
          <a:bodyPr>
            <a:noAutofit/>
          </a:bodyPr>
          <a:lstStyle>
            <a:lvl1pPr>
              <a:defRPr sz="3729" baseline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608965" y="6356351"/>
            <a:ext cx="2841837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1261" y="6356351"/>
            <a:ext cx="3856778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6852" y="1766992"/>
            <a:ext cx="533690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5" dirty="0" smtClean="0"/>
            </a:lvl3pPr>
            <a:lvl4pPr>
              <a:defRPr lang="en-US" sz="1598" dirty="0" smtClean="0"/>
            </a:lvl4pPr>
            <a:lvl5pPr>
              <a:defRPr lang="en-US" sz="1598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3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851" y="2159449"/>
            <a:ext cx="10352405" cy="1362075"/>
          </a:xfrm>
        </p:spPr>
        <p:txBody>
          <a:bodyPr anchor="b" anchorCtr="0">
            <a:noAutofit/>
          </a:bodyPr>
          <a:lstStyle>
            <a:lvl1pPr algn="l">
              <a:defRPr sz="3729" b="0" cap="none">
                <a:solidFill>
                  <a:schemeClr val="accent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6851" y="3670233"/>
            <a:ext cx="10352405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598" b="1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8945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.psf\Home\Desktop\WideFooterAIRev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4" y="6409112"/>
            <a:ext cx="12179300" cy="4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6851" y="2159449"/>
            <a:ext cx="10352405" cy="1362075"/>
          </a:xfrm>
        </p:spPr>
        <p:txBody>
          <a:bodyPr anchor="b" anchorCtr="0">
            <a:noAutofit/>
          </a:bodyPr>
          <a:lstStyle>
            <a:lvl1pPr algn="l">
              <a:defRPr sz="3729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606851" y="3670233"/>
            <a:ext cx="10352405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598" b="1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608945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srgbClr val="0071C5"/>
                </a:solidFill>
              </a:rPr>
              <a:pPr/>
              <a:t>‹#›</a:t>
            </a:fld>
            <a:endParaRPr lang="en-US">
              <a:solidFill>
                <a:srgbClr val="0071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1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.psf\Home\Desktop\WideFooterAIRev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4" y="6409112"/>
            <a:ext cx="12179300" cy="4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851" y="2871402"/>
            <a:ext cx="10352405" cy="1362075"/>
          </a:xfrm>
        </p:spPr>
        <p:txBody>
          <a:bodyPr anchor="b" anchorCtr="0">
            <a:noAutofit/>
          </a:bodyPr>
          <a:lstStyle>
            <a:lvl1pPr algn="l">
              <a:defRPr sz="3729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6851" y="4382188"/>
            <a:ext cx="10352405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598" b="1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608945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srgbClr val="0071C5"/>
                </a:solidFill>
              </a:rPr>
              <a:pPr/>
              <a:t>‹#›</a:t>
            </a:fld>
            <a:endParaRPr lang="en-US">
              <a:solidFill>
                <a:srgbClr val="0071C5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79300" cy="34321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7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851" y="411797"/>
            <a:ext cx="10959255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965" y="6362367"/>
            <a:ext cx="2841837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9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6851" y="6417734"/>
            <a:ext cx="2192908" cy="1640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066" dirty="0" smtClean="0">
                <a:solidFill>
                  <a:srgbClr val="8DC8E8"/>
                </a:solidFill>
                <a:latin typeface="Intel Clear"/>
                <a:ea typeface="+mn-ea"/>
                <a:cs typeface="Neo Sans Intel"/>
              </a:rPr>
              <a:t>Intel Confidential — Do Not Forward</a:t>
            </a:r>
          </a:p>
        </p:txBody>
      </p:sp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47" y="2500173"/>
            <a:ext cx="2808798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79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asualMeet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sf\Host\Volumes\johbee\Documents\01_Freelance_Design\INTERBRAND\AT&amp;T\ABS_Template_2011\source\ATT_for_Andy_rd_3\ABS_ jpeg\network_artwork2-0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-5487"/>
            <a:ext cx="12179300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9"/>
          <p:cNvSpPr>
            <a:spLocks noGrp="1"/>
          </p:cNvSpPr>
          <p:nvPr>
            <p:ph type="title"/>
          </p:nvPr>
        </p:nvSpPr>
        <p:spPr bwMode="auto">
          <a:xfrm>
            <a:off x="515928" y="3884514"/>
            <a:ext cx="7124891" cy="9266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2800" b="1" i="0">
                <a:solidFill>
                  <a:schemeClr val="accent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8" y="4962803"/>
            <a:ext cx="7124891" cy="87782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5900" algn="l"/>
              </a:tabLst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5934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att_rp_hz_r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0075" y="6121487"/>
            <a:ext cx="2627187" cy="4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2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50000">
              <a:schemeClr val="bg1">
                <a:tint val="45000"/>
                <a:shade val="99000"/>
                <a:satMod val="350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psf\Host\Volumes\johbee\Documents\01_Freelance_Design\INTERBRAND\AT&amp;T\ABS_Template_2011\source\ATT_for_Andy_rd_3\ABS_ jpeg\network_artwork_or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-6492" y="-5486"/>
            <a:ext cx="12185792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0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9"/>
          <p:cNvSpPr>
            <a:spLocks noGrp="1"/>
          </p:cNvSpPr>
          <p:nvPr>
            <p:ph type="title" hasCustomPrompt="1"/>
          </p:nvPr>
        </p:nvSpPr>
        <p:spPr bwMode="auto">
          <a:xfrm>
            <a:off x="515928" y="1592468"/>
            <a:ext cx="10157875" cy="10574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divider style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9" y="2890178"/>
            <a:ext cx="7104592" cy="87782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441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Globe_Alone_rgb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350434" y="6279947"/>
            <a:ext cx="509819" cy="38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078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15929" y="1525906"/>
            <a:ext cx="10851418" cy="464629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4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50000">
              <a:schemeClr val="bg1">
                <a:tint val="45000"/>
                <a:shade val="99000"/>
                <a:satMod val="350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psf\Host\Volumes\johbee\Documents\01_Freelance_Design\INTERBRAND\AT&amp;T\ABS_Template_2011\source\ATT_for_Andy_rd_3\ABS_ jpeg\network_artwork_or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-6492" y="-5486"/>
            <a:ext cx="12185792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0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9"/>
          <p:cNvSpPr>
            <a:spLocks noGrp="1"/>
          </p:cNvSpPr>
          <p:nvPr>
            <p:ph type="title" hasCustomPrompt="1"/>
          </p:nvPr>
        </p:nvSpPr>
        <p:spPr bwMode="auto">
          <a:xfrm>
            <a:off x="515928" y="1592468"/>
            <a:ext cx="10157875" cy="10574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divider style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9" y="2890178"/>
            <a:ext cx="7104592" cy="87782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441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Globe_Alone_rgb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350434" y="6279947"/>
            <a:ext cx="509819" cy="38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654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12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5"/>
            <a:ext cx="3211868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6" y="3920492"/>
            <a:ext cx="3211868" cy="2251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0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87388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914400" indent="-227013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6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27063" indent="-165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342900" indent="-168275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236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column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2143916"/>
            <a:ext cx="335353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514350" indent="-174625">
              <a:buClr>
                <a:srgbClr val="484848"/>
              </a:buClr>
              <a:buSzPct val="75000"/>
              <a:buFont typeface="Arial" pitchFamily="34" charset="0"/>
              <a:buChar char="•"/>
              <a:defRPr sz="11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7063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8018039" y="2143917"/>
            <a:ext cx="334930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687388" indent="-173038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342900" indent="-112713">
              <a:buClr>
                <a:schemeClr val="accent1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accent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4262754" y="2143916"/>
            <a:ext cx="335353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230188" indent="-117475">
              <a:buClr>
                <a:srgbClr val="484848"/>
              </a:buClr>
              <a:buSzPct val="75000"/>
              <a:defRPr sz="12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87388" indent="-173038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515933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sz="14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9"/>
          </p:nvPr>
        </p:nvSpPr>
        <p:spPr>
          <a:xfrm>
            <a:off x="4266988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0"/>
          </p:nvPr>
        </p:nvSpPr>
        <p:spPr>
          <a:xfrm>
            <a:off x="8022273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368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-column stack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5929" y="381638"/>
            <a:ext cx="10851418" cy="10610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7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 algn="l">
              <a:buClr>
                <a:srgbClr val="484848"/>
              </a:buClr>
              <a:buSzPct val="75000"/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625" indent="-174625">
              <a:spcAft>
                <a:spcPts val="300"/>
              </a:spcAft>
              <a:buClr>
                <a:schemeClr val="bg1"/>
              </a:buClr>
              <a:buSzPct val="100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725" indent="-165100">
              <a:buClr>
                <a:schemeClr val="bg1"/>
              </a:buClr>
              <a:buSzPct val="75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4350" indent="-174625">
              <a:buClr>
                <a:schemeClr val="bg1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6091765" y="3920490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buClr>
                <a:srgbClr val="484848"/>
              </a:buClr>
              <a:buSzPct val="75000"/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625" indent="-174625">
              <a:spcAft>
                <a:spcPts val="300"/>
              </a:spcAft>
              <a:buClr>
                <a:schemeClr val="bg1"/>
              </a:buClr>
              <a:buSzPct val="100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725" indent="-165100">
              <a:buClr>
                <a:schemeClr val="bg1"/>
              </a:buClr>
              <a:buSzPct val="75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4350" indent="-174625">
              <a:buClr>
                <a:schemeClr val="bg1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/>
          </p:nvPr>
        </p:nvSpPr>
        <p:spPr>
          <a:xfrm>
            <a:off x="515932" y="1524000"/>
            <a:ext cx="5353334" cy="4648200"/>
          </a:xfrm>
          <a:prstGeom prst="rect">
            <a:avLst/>
          </a:prstGeom>
        </p:spPr>
        <p:txBody>
          <a:bodyPr lIns="0"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75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515929" y="1525906"/>
            <a:ext cx="10851418" cy="464629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869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5"/>
            <a:ext cx="3211868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6" y="3920492"/>
            <a:ext cx="3211868" cy="2251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607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Exhibi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8"/>
            <a:ext cx="3211868" cy="491154"/>
          </a:xfrm>
          <a:prstGeom prst="roundRect">
            <a:avLst>
              <a:gd name="adj" fmla="val 20492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1588" algn="ctr">
              <a:buClr>
                <a:srgbClr val="484848"/>
              </a:buClr>
              <a:buSzPct val="75000"/>
              <a:buNone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230188" indent="-228600" algn="ctr">
              <a:buClr>
                <a:srgbClr val="484848"/>
              </a:buClr>
              <a:buSzPct val="100000"/>
              <a:buFont typeface="Arial" pitchFamily="34" charset="0"/>
              <a:buChar char="•"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458788" indent="-230188" algn="ctr">
              <a:buClr>
                <a:srgbClr val="484848"/>
              </a:buClr>
              <a:buSzPct val="75000"/>
              <a:buFont typeface="Calibri" pitchFamily="34" charset="0"/>
              <a:buChar char="–"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628650" indent="-169863" algn="ctr">
              <a:buClr>
                <a:schemeClr val="accent1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2"/>
            <a:ext cx="7506339" cy="49179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defRPr sz="1600">
                <a:solidFill>
                  <a:schemeClr val="accent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accent1"/>
                </a:solidFill>
                <a:latin typeface="Calibri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accent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756932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5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8319397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5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513930" y="2228852"/>
            <a:ext cx="2632504" cy="3924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8040852" y="2228852"/>
            <a:ext cx="2632504" cy="3924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1"/>
          </p:nvPr>
        </p:nvSpPr>
        <p:spPr bwMode="gray">
          <a:xfrm>
            <a:off x="507473" y="2143916"/>
            <a:ext cx="3211871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339725" indent="-16510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514350" indent="-174625">
              <a:buClr>
                <a:srgbClr val="484848"/>
              </a:buClr>
              <a:buSzPct val="75000"/>
              <a:buFont typeface="Arial" pitchFamily="34" charset="0"/>
              <a:buChar char="•"/>
              <a:defRPr sz="11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7063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2"/>
          </p:nvPr>
        </p:nvSpPr>
        <p:spPr bwMode="gray">
          <a:xfrm>
            <a:off x="4513928" y="2621282"/>
            <a:ext cx="2632956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100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625" indent="-173038">
              <a:buClr>
                <a:schemeClr val="tx2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725" indent="-165100">
              <a:buClr>
                <a:schemeClr val="tx2"/>
              </a:buClr>
              <a:buSzPct val="75000"/>
              <a:buFont typeface="Calibri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4350" indent="-174625">
              <a:buClr>
                <a:schemeClr val="tx2"/>
              </a:buClr>
              <a:buSzPct val="100000"/>
              <a:buFont typeface="Arial" pitchFamily="34" charset="0"/>
              <a:buChar char="•"/>
              <a:defRPr sz="10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4"/>
          </p:nvPr>
        </p:nvSpPr>
        <p:spPr bwMode="gray">
          <a:xfrm>
            <a:off x="8040397" y="2621282"/>
            <a:ext cx="2632956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100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625" indent="-173038">
              <a:buClr>
                <a:schemeClr val="tx2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725" indent="-165100">
              <a:buClr>
                <a:schemeClr val="tx2"/>
              </a:buClr>
              <a:buSzPct val="75000"/>
              <a:buFont typeface="Calibri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4350" indent="-174625">
              <a:buClr>
                <a:schemeClr val="tx2"/>
              </a:buClr>
              <a:buSzPct val="100000"/>
              <a:buFont typeface="Arial" pitchFamily="34" charset="0"/>
              <a:buChar char="•"/>
              <a:defRPr sz="10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517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8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87388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914400" indent="-227013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6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27063" indent="-165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42900" indent="-168275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047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48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15929" y="1525906"/>
            <a:ext cx="10851418" cy="464629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97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rnl_cnsmr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07" y="2649571"/>
            <a:ext cx="9576990" cy="420843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4961" y="381000"/>
            <a:ext cx="9817447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60" y="4572000"/>
            <a:ext cx="413377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att_globe_rgb_grd_pos_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5816" y="377952"/>
            <a:ext cx="816013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62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nal_cnsmr_exp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916545" y="5439046"/>
            <a:ext cx="4262755" cy="1431654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817445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542410" y="1066800"/>
            <a:ext cx="11101934" cy="45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buClrTx/>
              <a:defRPr sz="2000" baseline="0">
                <a:solidFill>
                  <a:schemeClr val="tx2"/>
                </a:solidFill>
              </a:defRPr>
            </a:lvl1pPr>
            <a:lvl2pPr>
              <a:buClrTx/>
              <a:buSzPct val="100000"/>
              <a:defRPr sz="2000" baseline="0">
                <a:solidFill>
                  <a:schemeClr val="tx2"/>
                </a:solidFill>
              </a:defRPr>
            </a:lvl2pPr>
            <a:lvl3pPr>
              <a:buClrTx/>
              <a:buSzPct val="100000"/>
              <a:defRPr sz="1800" baseline="0">
                <a:solidFill>
                  <a:schemeClr val="tx2"/>
                </a:solidFill>
              </a:defRPr>
            </a:lvl3pPr>
            <a:lvl4pPr>
              <a:buClrTx/>
              <a:buSzPct val="100000"/>
              <a:defRPr sz="1600" baseline="0">
                <a:solidFill>
                  <a:schemeClr val="tx2"/>
                </a:solidFill>
              </a:defRPr>
            </a:lvl4pPr>
            <a:lvl5pPr>
              <a:buClrTx/>
              <a:buSzPct val="100000"/>
              <a:defRPr sz="1600" baseline="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/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58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1164356" cy="6341581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534959" y="1981200"/>
            <a:ext cx="5785168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59" y="3429000"/>
            <a:ext cx="5785168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tt_rp_hz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4915" y="6096003"/>
            <a:ext cx="3033659" cy="5333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03752" y="6361989"/>
            <a:ext cx="7320267" cy="923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484848"/>
                </a:solidFill>
                <a:latin typeface="Verdana" pitchFamily="-111" charset="0"/>
                <a:cs typeface="Arial" pitchFamily="-111" charset="-52"/>
              </a:rPr>
              <a:t>© 2010 AT&amp;T Intellectual Property. All rights reserved. AT&amp;T and the AT&amp;T logo are trademarks of AT&amp;T Intellectual Property.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5665" y="6533794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sz="1000" b="0"/>
            </a:lvl1pPr>
          </a:lstStyle>
          <a:p>
            <a:pPr eaLnBrk="0" hangingPunct="0">
              <a:spcBef>
                <a:spcPct val="50000"/>
              </a:spcBef>
              <a:defRPr/>
            </a:pPr>
            <a:fld id="{1DEFE11F-158B-594E-8BEE-CC26B87FEB38}" type="slidenum">
              <a:rPr lang="en-US" sz="1000" smtClean="0">
                <a:solidFill>
                  <a:srgbClr val="FF7200"/>
                </a:solidFill>
                <a:latin typeface="Verdana" pitchFamily="-111" charset="0"/>
                <a:ea typeface="Arial" pitchFamily="-111" charset="-52"/>
                <a:cs typeface="Arial" pitchFamily="-111" charset="-52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FF7200"/>
              </a:solidFill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06364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xpressive 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62104" y="1"/>
            <a:ext cx="202777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42407" y="1447800"/>
            <a:ext cx="9809999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246541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4959" y="6334125"/>
            <a:ext cx="513814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E3B8-A2DE-4FB5-9CE1-94BE1E0AFDCF}" type="slidenum">
              <a:rPr lang="en-US">
                <a:solidFill>
                  <a:srgbClr val="6E6F7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099520" y="6450014"/>
            <a:ext cx="6512542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CCCCCC"/>
                </a:solidFill>
                <a:latin typeface="Verdana" pitchFamily="-111" charset="0"/>
                <a:cs typeface="Arial" pitchFamily="-111" charset="-52"/>
              </a:rPr>
              <a:t>AT&amp;T RESTRICTED - 03/22/2011 VP Readout Team</a:t>
            </a:r>
            <a:endParaRPr lang="en-US" sz="2400" dirty="0">
              <a:solidFill>
                <a:srgbClr val="CCCCCC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43341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xpressive 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62104" y="1"/>
            <a:ext cx="202777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42407" y="1447800"/>
            <a:ext cx="9809999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246541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4959" y="6334125"/>
            <a:ext cx="513814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E3B8-A2DE-4FB5-9CE1-94BE1E0AFDCF}" type="slidenum">
              <a:rPr lang="en-US">
                <a:solidFill>
                  <a:srgbClr val="6E6F7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099520" y="6450014"/>
            <a:ext cx="6512542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CCCCCC"/>
                </a:solidFill>
                <a:latin typeface="Verdana" pitchFamily="-111" charset="0"/>
                <a:cs typeface="Arial" pitchFamily="-111" charset="-52"/>
              </a:rPr>
              <a:t>AT&amp;T RESTRICTED - 03/22/2011 VP Readout Team</a:t>
            </a:r>
            <a:endParaRPr lang="en-US" sz="2400" dirty="0">
              <a:solidFill>
                <a:srgbClr val="CCCCCC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19159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asualMeet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sf\Host\Volumes\johbee\Documents\01_Freelance_Design\INTERBRAND\AT&amp;T\ABS_Template_2011\source\ATT_for_Andy_rd_3\ABS_ jpeg\network_artwork2-0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-5487"/>
            <a:ext cx="12179300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9"/>
          <p:cNvSpPr>
            <a:spLocks noGrp="1"/>
          </p:cNvSpPr>
          <p:nvPr>
            <p:ph type="title"/>
          </p:nvPr>
        </p:nvSpPr>
        <p:spPr bwMode="auto">
          <a:xfrm>
            <a:off x="515928" y="3884514"/>
            <a:ext cx="7124891" cy="9266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2800" b="1" i="0">
                <a:solidFill>
                  <a:schemeClr val="accent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8" y="4962803"/>
            <a:ext cx="7124891" cy="87782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5900" algn="l"/>
              </a:tabLst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5934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att_rp_hz_r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0075" y="6121487"/>
            <a:ext cx="2627187" cy="4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7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50000">
              <a:schemeClr val="bg1">
                <a:tint val="45000"/>
                <a:shade val="99000"/>
                <a:satMod val="350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psf\Host\Volumes\johbee\Documents\01_Freelance_Design\INTERBRAND\AT&amp;T\ABS_Template_2011\source\ATT_for_Andy_rd_3\ABS_ jpeg\network_artwork_or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-6492" y="-5486"/>
            <a:ext cx="12185792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0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9"/>
          <p:cNvSpPr>
            <a:spLocks noGrp="1"/>
          </p:cNvSpPr>
          <p:nvPr>
            <p:ph type="title" hasCustomPrompt="1"/>
          </p:nvPr>
        </p:nvSpPr>
        <p:spPr bwMode="auto">
          <a:xfrm>
            <a:off x="515928" y="1592468"/>
            <a:ext cx="10157875" cy="10574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divider style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9" y="2890178"/>
            <a:ext cx="7104592" cy="87782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441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Globe_Alone_rgb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350434" y="6279947"/>
            <a:ext cx="509819" cy="38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11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15929" y="1525906"/>
            <a:ext cx="10851418" cy="464629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73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20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5"/>
            <a:ext cx="3211868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6" y="3920492"/>
            <a:ext cx="3211868" cy="2251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6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87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87388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914400" indent="-227013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6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27063" indent="-165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342900" indent="-168275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1908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column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2143916"/>
            <a:ext cx="335353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514350" indent="-174625">
              <a:buClr>
                <a:srgbClr val="484848"/>
              </a:buClr>
              <a:buSzPct val="75000"/>
              <a:buFont typeface="Arial" pitchFamily="34" charset="0"/>
              <a:buChar char="•"/>
              <a:defRPr sz="11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7063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8018039" y="2143917"/>
            <a:ext cx="334930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687388" indent="-173038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342900" indent="-112713">
              <a:buClr>
                <a:schemeClr val="accent1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accent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4262754" y="2143916"/>
            <a:ext cx="335353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230188" indent="-117475">
              <a:buClr>
                <a:srgbClr val="484848"/>
              </a:buClr>
              <a:buSzPct val="75000"/>
              <a:defRPr sz="12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87388" indent="-173038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515933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sz="14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9"/>
          </p:nvPr>
        </p:nvSpPr>
        <p:spPr>
          <a:xfrm>
            <a:off x="4266988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0"/>
          </p:nvPr>
        </p:nvSpPr>
        <p:spPr>
          <a:xfrm>
            <a:off x="8022273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617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-column stack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5929" y="381638"/>
            <a:ext cx="10851418" cy="10610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7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 algn="l">
              <a:buClr>
                <a:srgbClr val="484848"/>
              </a:buClr>
              <a:buSzPct val="75000"/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625" indent="-174625">
              <a:spcAft>
                <a:spcPts val="300"/>
              </a:spcAft>
              <a:buClr>
                <a:schemeClr val="bg1"/>
              </a:buClr>
              <a:buSzPct val="100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725" indent="-165100">
              <a:buClr>
                <a:schemeClr val="bg1"/>
              </a:buClr>
              <a:buSzPct val="75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4350" indent="-174625">
              <a:buClr>
                <a:schemeClr val="bg1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6091765" y="3920490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buClr>
                <a:srgbClr val="484848"/>
              </a:buClr>
              <a:buSzPct val="75000"/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625" indent="-174625">
              <a:spcAft>
                <a:spcPts val="300"/>
              </a:spcAft>
              <a:buClr>
                <a:schemeClr val="bg1"/>
              </a:buClr>
              <a:buSzPct val="100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725" indent="-165100">
              <a:buClr>
                <a:schemeClr val="bg1"/>
              </a:buClr>
              <a:buSzPct val="75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4350" indent="-174625">
              <a:buClr>
                <a:schemeClr val="bg1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/>
          </p:nvPr>
        </p:nvSpPr>
        <p:spPr>
          <a:xfrm>
            <a:off x="515932" y="1524000"/>
            <a:ext cx="5353334" cy="4648200"/>
          </a:xfrm>
          <a:prstGeom prst="rect">
            <a:avLst/>
          </a:prstGeom>
        </p:spPr>
        <p:txBody>
          <a:bodyPr lIns="0"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05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515929" y="1525906"/>
            <a:ext cx="10851418" cy="464629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980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5"/>
            <a:ext cx="3211868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6" y="3920492"/>
            <a:ext cx="3211868" cy="2251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705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Exhibi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8"/>
            <a:ext cx="3211868" cy="491154"/>
          </a:xfrm>
          <a:prstGeom prst="roundRect">
            <a:avLst>
              <a:gd name="adj" fmla="val 20492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1588" algn="ctr">
              <a:buClr>
                <a:srgbClr val="484848"/>
              </a:buClr>
              <a:buSzPct val="75000"/>
              <a:buNone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230188" indent="-228600" algn="ctr">
              <a:buClr>
                <a:srgbClr val="484848"/>
              </a:buClr>
              <a:buSzPct val="100000"/>
              <a:buFont typeface="Arial" pitchFamily="34" charset="0"/>
              <a:buChar char="•"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458788" indent="-230188" algn="ctr">
              <a:buClr>
                <a:srgbClr val="484848"/>
              </a:buClr>
              <a:buSzPct val="75000"/>
              <a:buFont typeface="Calibri" pitchFamily="34" charset="0"/>
              <a:buChar char="–"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628650" indent="-169863" algn="ctr">
              <a:buClr>
                <a:schemeClr val="accent1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2"/>
            <a:ext cx="7506339" cy="49179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defRPr sz="1600">
                <a:solidFill>
                  <a:schemeClr val="accent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accent1"/>
                </a:solidFill>
                <a:latin typeface="Calibri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accent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756932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5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8319397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5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513930" y="2228852"/>
            <a:ext cx="2632504" cy="3924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8040852" y="2228852"/>
            <a:ext cx="2632504" cy="3924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1"/>
          </p:nvPr>
        </p:nvSpPr>
        <p:spPr bwMode="gray">
          <a:xfrm>
            <a:off x="507473" y="2143916"/>
            <a:ext cx="3211871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339725" indent="-16510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514350" indent="-174625">
              <a:buClr>
                <a:srgbClr val="484848"/>
              </a:buClr>
              <a:buSzPct val="75000"/>
              <a:buFont typeface="Arial" pitchFamily="34" charset="0"/>
              <a:buChar char="•"/>
              <a:defRPr sz="11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7063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2"/>
          </p:nvPr>
        </p:nvSpPr>
        <p:spPr bwMode="gray">
          <a:xfrm>
            <a:off x="4513928" y="2621282"/>
            <a:ext cx="2632956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100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625" indent="-173038">
              <a:buClr>
                <a:schemeClr val="tx2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725" indent="-165100">
              <a:buClr>
                <a:schemeClr val="tx2"/>
              </a:buClr>
              <a:buSzPct val="75000"/>
              <a:buFont typeface="Calibri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4350" indent="-174625">
              <a:buClr>
                <a:schemeClr val="tx2"/>
              </a:buClr>
              <a:buSzPct val="100000"/>
              <a:buFont typeface="Arial" pitchFamily="34" charset="0"/>
              <a:buChar char="•"/>
              <a:defRPr sz="10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4"/>
          </p:nvPr>
        </p:nvSpPr>
        <p:spPr bwMode="gray">
          <a:xfrm>
            <a:off x="8040397" y="2621282"/>
            <a:ext cx="2632956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100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625" indent="-173038">
              <a:buClr>
                <a:schemeClr val="tx2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725" indent="-165100">
              <a:buClr>
                <a:schemeClr val="tx2"/>
              </a:buClr>
              <a:buSzPct val="75000"/>
              <a:buFont typeface="Calibri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4350" indent="-174625">
              <a:buClr>
                <a:schemeClr val="tx2"/>
              </a:buClr>
              <a:buSzPct val="100000"/>
              <a:buFont typeface="Arial" pitchFamily="34" charset="0"/>
              <a:buChar char="•"/>
              <a:defRPr sz="10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973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8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87388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914400" indent="-227013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6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27063" indent="-165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42900" indent="-168275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38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570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rnl_cnsmr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07" y="2649571"/>
            <a:ext cx="9576990" cy="420843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4961" y="381000"/>
            <a:ext cx="9817447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60" y="4572000"/>
            <a:ext cx="413377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att_globe_rgb_grd_pos_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5816" y="377952"/>
            <a:ext cx="816013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2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nal_cnsmr_exp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916545" y="5439046"/>
            <a:ext cx="4262755" cy="1431654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817445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542410" y="1066800"/>
            <a:ext cx="11101934" cy="45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buClrTx/>
              <a:defRPr sz="2000" baseline="0">
                <a:solidFill>
                  <a:schemeClr val="tx2"/>
                </a:solidFill>
              </a:defRPr>
            </a:lvl1pPr>
            <a:lvl2pPr>
              <a:buClrTx/>
              <a:buSzPct val="100000"/>
              <a:defRPr sz="2000" baseline="0">
                <a:solidFill>
                  <a:schemeClr val="tx2"/>
                </a:solidFill>
              </a:defRPr>
            </a:lvl2pPr>
            <a:lvl3pPr>
              <a:buClrTx/>
              <a:buSzPct val="100000"/>
              <a:defRPr sz="1800" baseline="0">
                <a:solidFill>
                  <a:schemeClr val="tx2"/>
                </a:solidFill>
              </a:defRPr>
            </a:lvl3pPr>
            <a:lvl4pPr>
              <a:buClrTx/>
              <a:buSzPct val="100000"/>
              <a:defRPr sz="1600" baseline="0">
                <a:solidFill>
                  <a:schemeClr val="tx2"/>
                </a:solidFill>
              </a:defRPr>
            </a:lvl4pPr>
            <a:lvl5pPr>
              <a:buClrTx/>
              <a:buSzPct val="100000"/>
              <a:defRPr sz="1600" baseline="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/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5"/>
            <a:ext cx="3211868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6" y="3920492"/>
            <a:ext cx="3211868" cy="2251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62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1164356" cy="6341581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534959" y="1981200"/>
            <a:ext cx="5785168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59" y="3429000"/>
            <a:ext cx="5785168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tt_rp_hz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4915" y="6096003"/>
            <a:ext cx="3033659" cy="5333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03752" y="6361989"/>
            <a:ext cx="7320267" cy="923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484848"/>
                </a:solidFill>
                <a:latin typeface="Verdana" pitchFamily="-111" charset="0"/>
                <a:cs typeface="Arial" pitchFamily="-111" charset="-52"/>
              </a:rPr>
              <a:t>© 2010 AT&amp;T Intellectual Property. All rights reserved. AT&amp;T and the AT&amp;T logo are trademarks of AT&amp;T Intellectual Property.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5665" y="6533794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sz="1000" b="0"/>
            </a:lvl1pPr>
          </a:lstStyle>
          <a:p>
            <a:pPr eaLnBrk="0" hangingPunct="0">
              <a:spcBef>
                <a:spcPct val="50000"/>
              </a:spcBef>
              <a:defRPr/>
            </a:pPr>
            <a:fld id="{1DEFE11F-158B-594E-8BEE-CC26B87FEB38}" type="slidenum">
              <a:rPr lang="en-US" sz="1000" smtClean="0">
                <a:solidFill>
                  <a:srgbClr val="FF7200"/>
                </a:solidFill>
                <a:latin typeface="Verdana" pitchFamily="-111" charset="0"/>
                <a:ea typeface="Arial" pitchFamily="-111" charset="-52"/>
                <a:cs typeface="Arial" pitchFamily="-111" charset="-52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FF7200"/>
              </a:solidFill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75788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xpressive 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62104" y="1"/>
            <a:ext cx="202777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42407" y="1447800"/>
            <a:ext cx="9809999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246541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4959" y="6334125"/>
            <a:ext cx="513814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E3B8-A2DE-4FB5-9CE1-94BE1E0AFDCF}" type="slidenum">
              <a:rPr lang="en-US">
                <a:solidFill>
                  <a:srgbClr val="6E6F7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099520" y="6450014"/>
            <a:ext cx="6512542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CCCCCC"/>
                </a:solidFill>
                <a:latin typeface="Verdana" pitchFamily="-111" charset="0"/>
                <a:cs typeface="Arial" pitchFamily="-111" charset="-52"/>
              </a:rPr>
              <a:t>AT&amp;T RESTRICTED - 03/22/2011 VP Readout Team</a:t>
            </a:r>
            <a:endParaRPr lang="en-US" sz="2400" dirty="0">
              <a:solidFill>
                <a:srgbClr val="CCCCCC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74550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xpressive 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62104" y="1"/>
            <a:ext cx="202777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42407" y="1447800"/>
            <a:ext cx="9809999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246541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4959" y="6334125"/>
            <a:ext cx="513814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E3B8-A2DE-4FB5-9CE1-94BE1E0AFDCF}" type="slidenum">
              <a:rPr lang="en-US">
                <a:solidFill>
                  <a:srgbClr val="6E6F7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099520" y="6450014"/>
            <a:ext cx="6512542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CCCCCC"/>
                </a:solidFill>
                <a:latin typeface="Verdana" pitchFamily="-111" charset="0"/>
                <a:cs typeface="Arial" pitchFamily="-111" charset="-52"/>
              </a:rPr>
              <a:t>AT&amp;T RESTRICTED - 03/22/2011 VP Readout Team</a:t>
            </a:r>
            <a:endParaRPr lang="en-US" sz="2400" dirty="0">
              <a:solidFill>
                <a:srgbClr val="CCCCCC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8729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386" y="239713"/>
            <a:ext cx="9982375" cy="1085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16" y="1800226"/>
            <a:ext cx="11124184" cy="385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28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asualMeet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sf\Host\Volumes\johbee\Documents\01_Freelance_Design\INTERBRAND\AT&amp;T\ABS_Template_2011\source\ATT_for_Andy_rd_3\ABS_ jpeg\network_artwork2-0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-5487"/>
            <a:ext cx="12179300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9"/>
          <p:cNvSpPr>
            <a:spLocks noGrp="1"/>
          </p:cNvSpPr>
          <p:nvPr>
            <p:ph type="title"/>
          </p:nvPr>
        </p:nvSpPr>
        <p:spPr bwMode="auto">
          <a:xfrm>
            <a:off x="515928" y="3884514"/>
            <a:ext cx="7124891" cy="9266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2800" b="1" i="0">
                <a:solidFill>
                  <a:schemeClr val="accent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8" y="4962803"/>
            <a:ext cx="7124891" cy="87782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5900" algn="l"/>
              </a:tabLst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5934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att_rp_hz_r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0075" y="6121487"/>
            <a:ext cx="2627187" cy="4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00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50000">
              <a:schemeClr val="bg1">
                <a:tint val="45000"/>
                <a:shade val="99000"/>
                <a:satMod val="350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psf\Host\Volumes\johbee\Documents\01_Freelance_Design\INTERBRAND\AT&amp;T\ABS_Template_2011\source\ATT_for_Andy_rd_3\ABS_ jpeg\network_artwork_or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-6492" y="-5486"/>
            <a:ext cx="12185792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0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9"/>
          <p:cNvSpPr>
            <a:spLocks noGrp="1"/>
          </p:cNvSpPr>
          <p:nvPr>
            <p:ph type="title" hasCustomPrompt="1"/>
          </p:nvPr>
        </p:nvSpPr>
        <p:spPr bwMode="auto">
          <a:xfrm>
            <a:off x="515928" y="1592468"/>
            <a:ext cx="10157875" cy="10574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divider style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9" y="2890178"/>
            <a:ext cx="7104592" cy="87782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441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Globe_Alone_rgb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350434" y="6279947"/>
            <a:ext cx="509819" cy="38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956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15929" y="1525906"/>
            <a:ext cx="10851418" cy="464629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3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92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5"/>
            <a:ext cx="3211868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6" y="3920492"/>
            <a:ext cx="3211868" cy="2251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71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87388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914400" indent="-227013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6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27063" indent="-165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342900" indent="-168275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571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87388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914400" indent="-227013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6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27063" indent="-165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342900" indent="-168275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59506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column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2143916"/>
            <a:ext cx="335353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514350" indent="-174625">
              <a:buClr>
                <a:srgbClr val="484848"/>
              </a:buClr>
              <a:buSzPct val="75000"/>
              <a:buFont typeface="Arial" pitchFamily="34" charset="0"/>
              <a:buChar char="•"/>
              <a:defRPr sz="11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7063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8018039" y="2143917"/>
            <a:ext cx="334930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687388" indent="-173038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342900" indent="-112713">
              <a:buClr>
                <a:schemeClr val="accent1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accent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4262754" y="2143916"/>
            <a:ext cx="335353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230188" indent="-117475">
              <a:buClr>
                <a:srgbClr val="484848"/>
              </a:buClr>
              <a:buSzPct val="75000"/>
              <a:defRPr sz="12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87388" indent="-173038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515933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sz="14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9"/>
          </p:nvPr>
        </p:nvSpPr>
        <p:spPr>
          <a:xfrm>
            <a:off x="4266988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0"/>
          </p:nvPr>
        </p:nvSpPr>
        <p:spPr>
          <a:xfrm>
            <a:off x="8022273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6911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-column stack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5929" y="381638"/>
            <a:ext cx="10851418" cy="10610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7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 algn="l">
              <a:buClr>
                <a:srgbClr val="484848"/>
              </a:buClr>
              <a:buSzPct val="75000"/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625" indent="-174625">
              <a:spcAft>
                <a:spcPts val="300"/>
              </a:spcAft>
              <a:buClr>
                <a:schemeClr val="bg1"/>
              </a:buClr>
              <a:buSzPct val="100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725" indent="-165100">
              <a:buClr>
                <a:schemeClr val="bg1"/>
              </a:buClr>
              <a:buSzPct val="75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4350" indent="-174625">
              <a:buClr>
                <a:schemeClr val="bg1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6091765" y="3920490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buClr>
                <a:srgbClr val="484848"/>
              </a:buClr>
              <a:buSzPct val="75000"/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625" indent="-174625">
              <a:spcAft>
                <a:spcPts val="300"/>
              </a:spcAft>
              <a:buClr>
                <a:schemeClr val="bg1"/>
              </a:buClr>
              <a:buSzPct val="100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725" indent="-165100">
              <a:buClr>
                <a:schemeClr val="bg1"/>
              </a:buClr>
              <a:buSzPct val="75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4350" indent="-174625">
              <a:buClr>
                <a:schemeClr val="bg1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/>
          </p:nvPr>
        </p:nvSpPr>
        <p:spPr>
          <a:xfrm>
            <a:off x="515932" y="1524000"/>
            <a:ext cx="5353334" cy="4648200"/>
          </a:xfrm>
          <a:prstGeom prst="rect">
            <a:avLst/>
          </a:prstGeom>
        </p:spPr>
        <p:txBody>
          <a:bodyPr lIns="0"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471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515929" y="1525906"/>
            <a:ext cx="10851418" cy="464629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088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5"/>
            <a:ext cx="3211868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6" y="3920492"/>
            <a:ext cx="3211868" cy="2251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805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Exhibi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8"/>
            <a:ext cx="3211868" cy="491154"/>
          </a:xfrm>
          <a:prstGeom prst="roundRect">
            <a:avLst>
              <a:gd name="adj" fmla="val 20492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1588" algn="ctr">
              <a:buClr>
                <a:srgbClr val="484848"/>
              </a:buClr>
              <a:buSzPct val="75000"/>
              <a:buNone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230188" indent="-228600" algn="ctr">
              <a:buClr>
                <a:srgbClr val="484848"/>
              </a:buClr>
              <a:buSzPct val="100000"/>
              <a:buFont typeface="Arial" pitchFamily="34" charset="0"/>
              <a:buChar char="•"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458788" indent="-230188" algn="ctr">
              <a:buClr>
                <a:srgbClr val="484848"/>
              </a:buClr>
              <a:buSzPct val="75000"/>
              <a:buFont typeface="Calibri" pitchFamily="34" charset="0"/>
              <a:buChar char="–"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628650" indent="-169863" algn="ctr">
              <a:buClr>
                <a:schemeClr val="accent1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2"/>
            <a:ext cx="7506339" cy="49179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defRPr sz="1600">
                <a:solidFill>
                  <a:schemeClr val="accent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accent1"/>
                </a:solidFill>
                <a:latin typeface="Calibri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accent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756932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5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8319397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5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513930" y="2228852"/>
            <a:ext cx="2632504" cy="3924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8040852" y="2228852"/>
            <a:ext cx="2632504" cy="3924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1"/>
          </p:nvPr>
        </p:nvSpPr>
        <p:spPr bwMode="gray">
          <a:xfrm>
            <a:off x="507473" y="2143916"/>
            <a:ext cx="3211871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339725" indent="-16510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514350" indent="-174625">
              <a:buClr>
                <a:srgbClr val="484848"/>
              </a:buClr>
              <a:buSzPct val="75000"/>
              <a:buFont typeface="Arial" pitchFamily="34" charset="0"/>
              <a:buChar char="•"/>
              <a:defRPr sz="11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7063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2"/>
          </p:nvPr>
        </p:nvSpPr>
        <p:spPr bwMode="gray">
          <a:xfrm>
            <a:off x="4513928" y="2621282"/>
            <a:ext cx="2632956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100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625" indent="-173038">
              <a:buClr>
                <a:schemeClr val="tx2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725" indent="-165100">
              <a:buClr>
                <a:schemeClr val="tx2"/>
              </a:buClr>
              <a:buSzPct val="75000"/>
              <a:buFont typeface="Calibri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4350" indent="-174625">
              <a:buClr>
                <a:schemeClr val="tx2"/>
              </a:buClr>
              <a:buSzPct val="100000"/>
              <a:buFont typeface="Arial" pitchFamily="34" charset="0"/>
              <a:buChar char="•"/>
              <a:defRPr sz="10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4"/>
          </p:nvPr>
        </p:nvSpPr>
        <p:spPr bwMode="gray">
          <a:xfrm>
            <a:off x="8040397" y="2621282"/>
            <a:ext cx="2632956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100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625" indent="-173038">
              <a:buClr>
                <a:schemeClr val="tx2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725" indent="-165100">
              <a:buClr>
                <a:schemeClr val="tx2"/>
              </a:buClr>
              <a:buSzPct val="75000"/>
              <a:buFont typeface="Calibri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4350" indent="-174625">
              <a:buClr>
                <a:schemeClr val="tx2"/>
              </a:buClr>
              <a:buSzPct val="100000"/>
              <a:buFont typeface="Arial" pitchFamily="34" charset="0"/>
              <a:buChar char="•"/>
              <a:defRPr sz="10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77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8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87388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914400" indent="-227013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6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27063" indent="-165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42900" indent="-168275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5531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527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rnl_cnsmr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07" y="2649571"/>
            <a:ext cx="9576990" cy="420843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4961" y="381000"/>
            <a:ext cx="9817447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60" y="4572000"/>
            <a:ext cx="413377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att_globe_rgb_grd_pos_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5816" y="377952"/>
            <a:ext cx="816013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29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nal_cnsmr_exp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916545" y="5439046"/>
            <a:ext cx="4262755" cy="1431654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817445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542410" y="1066800"/>
            <a:ext cx="11101934" cy="45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buClrTx/>
              <a:defRPr sz="2000" baseline="0">
                <a:solidFill>
                  <a:schemeClr val="tx2"/>
                </a:solidFill>
              </a:defRPr>
            </a:lvl1pPr>
            <a:lvl2pPr>
              <a:buClrTx/>
              <a:buSzPct val="100000"/>
              <a:defRPr sz="2000" baseline="0">
                <a:solidFill>
                  <a:schemeClr val="tx2"/>
                </a:solidFill>
              </a:defRPr>
            </a:lvl2pPr>
            <a:lvl3pPr>
              <a:buClrTx/>
              <a:buSzPct val="100000"/>
              <a:defRPr sz="1800" baseline="0">
                <a:solidFill>
                  <a:schemeClr val="tx2"/>
                </a:solidFill>
              </a:defRPr>
            </a:lvl3pPr>
            <a:lvl4pPr>
              <a:buClrTx/>
              <a:buSzPct val="100000"/>
              <a:defRPr sz="1600" baseline="0">
                <a:solidFill>
                  <a:schemeClr val="tx2"/>
                </a:solidFill>
              </a:defRPr>
            </a:lvl4pPr>
            <a:lvl5pPr>
              <a:buClrTx/>
              <a:buSzPct val="100000"/>
              <a:defRPr sz="1600" baseline="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/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261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1164356" cy="6341581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534959" y="1981200"/>
            <a:ext cx="5785168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59" y="3429000"/>
            <a:ext cx="5785168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tt_rp_hz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4915" y="6096003"/>
            <a:ext cx="3033659" cy="5333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03752" y="6361989"/>
            <a:ext cx="7320267" cy="923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484848"/>
                </a:solidFill>
                <a:latin typeface="Verdana" pitchFamily="-111" charset="0"/>
                <a:cs typeface="Arial" pitchFamily="-111" charset="-52"/>
              </a:rPr>
              <a:t>© 2010 AT&amp;T Intellectual Property. All rights reserved. AT&amp;T and the AT&amp;T logo are trademarks of AT&amp;T Intellectual Property.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5665" y="6533794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sz="1000" b="0"/>
            </a:lvl1pPr>
          </a:lstStyle>
          <a:p>
            <a:pPr eaLnBrk="0" hangingPunct="0">
              <a:spcBef>
                <a:spcPct val="50000"/>
              </a:spcBef>
              <a:defRPr/>
            </a:pPr>
            <a:fld id="{1DEFE11F-158B-594E-8BEE-CC26B87FEB38}" type="slidenum">
              <a:rPr lang="en-US" sz="1000" smtClean="0">
                <a:solidFill>
                  <a:srgbClr val="FF7200"/>
                </a:solidFill>
                <a:latin typeface="Verdana" pitchFamily="-111" charset="0"/>
                <a:ea typeface="Arial" pitchFamily="-111" charset="-52"/>
                <a:cs typeface="Arial" pitchFamily="-111" charset="-52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FF7200"/>
              </a:solidFill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73188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column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2143916"/>
            <a:ext cx="335353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514350" indent="-174625">
              <a:buClr>
                <a:srgbClr val="484848"/>
              </a:buClr>
              <a:buSzPct val="75000"/>
              <a:buFont typeface="Arial" pitchFamily="34" charset="0"/>
              <a:buChar char="•"/>
              <a:defRPr sz="11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7063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8018039" y="2143917"/>
            <a:ext cx="334930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687388" indent="-173038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342900" indent="-112713">
              <a:buClr>
                <a:schemeClr val="accent1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accent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4262754" y="2143916"/>
            <a:ext cx="335353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230188" indent="-117475">
              <a:buClr>
                <a:srgbClr val="484848"/>
              </a:buClr>
              <a:buSzPct val="75000"/>
              <a:defRPr sz="12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87388" indent="-173038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515933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sz="14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9"/>
          </p:nvPr>
        </p:nvSpPr>
        <p:spPr>
          <a:xfrm>
            <a:off x="4266988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0"/>
          </p:nvPr>
        </p:nvSpPr>
        <p:spPr>
          <a:xfrm>
            <a:off x="8022273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2054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xpressive 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62104" y="1"/>
            <a:ext cx="202777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42407" y="1447800"/>
            <a:ext cx="9809999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246541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4959" y="6334125"/>
            <a:ext cx="513814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E3B8-A2DE-4FB5-9CE1-94BE1E0AFDCF}" type="slidenum">
              <a:rPr lang="en-US">
                <a:solidFill>
                  <a:srgbClr val="6E6F7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099520" y="6450014"/>
            <a:ext cx="6512542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CCCCCC"/>
                </a:solidFill>
                <a:latin typeface="Verdana" pitchFamily="-111" charset="0"/>
                <a:cs typeface="Arial" pitchFamily="-111" charset="-52"/>
              </a:rPr>
              <a:t>AT&amp;T RESTRICTED - 03/22/2011 VP Readout Team</a:t>
            </a:r>
            <a:endParaRPr lang="en-US" sz="2400" dirty="0">
              <a:solidFill>
                <a:srgbClr val="CCCCCC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2684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xpressive 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62104" y="1"/>
            <a:ext cx="202777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42407" y="1447800"/>
            <a:ext cx="9809999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246541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4959" y="6334125"/>
            <a:ext cx="513814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E3B8-A2DE-4FB5-9CE1-94BE1E0AFDCF}" type="slidenum">
              <a:rPr lang="en-US">
                <a:solidFill>
                  <a:srgbClr val="6E6F7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099520" y="6450014"/>
            <a:ext cx="6512542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CCCCCC"/>
                </a:solidFill>
                <a:latin typeface="Verdana" pitchFamily="-111" charset="0"/>
                <a:cs typeface="Arial" pitchFamily="-111" charset="-52"/>
              </a:rPr>
              <a:t>AT&amp;T RESTRICTED - 03/22/2011 VP Readout Team</a:t>
            </a:r>
            <a:endParaRPr lang="en-US" sz="2400" dirty="0">
              <a:solidFill>
                <a:srgbClr val="CCCCCC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36361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asualMeet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sf\Host\Volumes\johbee\Documents\01_Freelance_Design\INTERBRAND\AT&amp;T\ABS_Template_2011\source\ATT_for_Andy_rd_3\ABS_ jpeg\network_artwork2-0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-5487"/>
            <a:ext cx="12179300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9"/>
          <p:cNvSpPr>
            <a:spLocks noGrp="1"/>
          </p:cNvSpPr>
          <p:nvPr>
            <p:ph type="title"/>
          </p:nvPr>
        </p:nvSpPr>
        <p:spPr bwMode="auto">
          <a:xfrm>
            <a:off x="515928" y="3884514"/>
            <a:ext cx="7124891" cy="9266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2800" b="1" i="0">
                <a:solidFill>
                  <a:schemeClr val="accent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8" y="4962803"/>
            <a:ext cx="7124891" cy="87782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5900" algn="l"/>
              </a:tabLst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5934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att_rp_hz_r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0075" y="6121487"/>
            <a:ext cx="2627187" cy="4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43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50000">
              <a:schemeClr val="bg1">
                <a:tint val="45000"/>
                <a:shade val="99000"/>
                <a:satMod val="350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psf\Host\Volumes\johbee\Documents\01_Freelance_Design\INTERBRAND\AT&amp;T\ABS_Template_2011\source\ATT_for_Andy_rd_3\ABS_ jpeg\network_artwork_or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-6492" y="-5486"/>
            <a:ext cx="12185792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0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9"/>
          <p:cNvSpPr>
            <a:spLocks noGrp="1"/>
          </p:cNvSpPr>
          <p:nvPr>
            <p:ph type="title" hasCustomPrompt="1"/>
          </p:nvPr>
        </p:nvSpPr>
        <p:spPr bwMode="auto">
          <a:xfrm>
            <a:off x="515928" y="1592468"/>
            <a:ext cx="10157875" cy="10574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divider style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9" y="2890178"/>
            <a:ext cx="7104592" cy="87782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441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Globe_Alone_rgb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350434" y="6279947"/>
            <a:ext cx="509819" cy="38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131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15929" y="1525906"/>
            <a:ext cx="10851418" cy="464629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775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743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5"/>
            <a:ext cx="3211868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6" y="3920492"/>
            <a:ext cx="3211868" cy="2251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53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87388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914400" indent="-227013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6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27063" indent="-165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342900" indent="-168275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7945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column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2143916"/>
            <a:ext cx="335353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514350" indent="-174625">
              <a:buClr>
                <a:srgbClr val="484848"/>
              </a:buClr>
              <a:buSzPct val="75000"/>
              <a:buFont typeface="Arial" pitchFamily="34" charset="0"/>
              <a:buChar char="•"/>
              <a:defRPr sz="11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7063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8018039" y="2143917"/>
            <a:ext cx="334930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687388" indent="-173038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342900" indent="-112713">
              <a:buClr>
                <a:schemeClr val="accent1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accent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4262754" y="2143916"/>
            <a:ext cx="335353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230188" indent="-117475">
              <a:buClr>
                <a:srgbClr val="484848"/>
              </a:buClr>
              <a:buSzPct val="75000"/>
              <a:defRPr sz="12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87388" indent="-173038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515933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sz="14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9"/>
          </p:nvPr>
        </p:nvSpPr>
        <p:spPr>
          <a:xfrm>
            <a:off x="4266988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0"/>
          </p:nvPr>
        </p:nvSpPr>
        <p:spPr>
          <a:xfrm>
            <a:off x="8022273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8595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-column stack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5929" y="381638"/>
            <a:ext cx="10851418" cy="10610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7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 algn="l">
              <a:buClr>
                <a:srgbClr val="484848"/>
              </a:buClr>
              <a:buSzPct val="75000"/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625" indent="-174625">
              <a:spcAft>
                <a:spcPts val="300"/>
              </a:spcAft>
              <a:buClr>
                <a:schemeClr val="bg1"/>
              </a:buClr>
              <a:buSzPct val="100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725" indent="-165100">
              <a:buClr>
                <a:schemeClr val="bg1"/>
              </a:buClr>
              <a:buSzPct val="75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4350" indent="-174625">
              <a:buClr>
                <a:schemeClr val="bg1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6091765" y="3920490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buClr>
                <a:srgbClr val="484848"/>
              </a:buClr>
              <a:buSzPct val="75000"/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625" indent="-174625">
              <a:spcAft>
                <a:spcPts val="300"/>
              </a:spcAft>
              <a:buClr>
                <a:schemeClr val="bg1"/>
              </a:buClr>
              <a:buSzPct val="100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725" indent="-165100">
              <a:buClr>
                <a:schemeClr val="bg1"/>
              </a:buClr>
              <a:buSzPct val="75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4350" indent="-174625">
              <a:buClr>
                <a:schemeClr val="bg1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/>
          </p:nvPr>
        </p:nvSpPr>
        <p:spPr>
          <a:xfrm>
            <a:off x="515932" y="1524000"/>
            <a:ext cx="5353334" cy="4648200"/>
          </a:xfrm>
          <a:prstGeom prst="rect">
            <a:avLst/>
          </a:prstGeom>
        </p:spPr>
        <p:txBody>
          <a:bodyPr lIns="0"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2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-column stack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5929" y="381638"/>
            <a:ext cx="10851418" cy="10610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7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 algn="l">
              <a:buClr>
                <a:srgbClr val="484848"/>
              </a:buClr>
              <a:buSzPct val="75000"/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625" indent="-174625">
              <a:spcAft>
                <a:spcPts val="300"/>
              </a:spcAft>
              <a:buClr>
                <a:schemeClr val="bg1"/>
              </a:buClr>
              <a:buSzPct val="100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725" indent="-165100">
              <a:buClr>
                <a:schemeClr val="bg1"/>
              </a:buClr>
              <a:buSzPct val="75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4350" indent="-174625">
              <a:buClr>
                <a:schemeClr val="bg1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6091765" y="3920490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buClr>
                <a:srgbClr val="484848"/>
              </a:buClr>
              <a:buSzPct val="75000"/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625" indent="-174625">
              <a:spcAft>
                <a:spcPts val="300"/>
              </a:spcAft>
              <a:buClr>
                <a:schemeClr val="bg1"/>
              </a:buClr>
              <a:buSzPct val="100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725" indent="-165100">
              <a:buClr>
                <a:schemeClr val="bg1"/>
              </a:buClr>
              <a:buSzPct val="75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4350" indent="-174625">
              <a:buClr>
                <a:schemeClr val="bg1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/>
          </p:nvPr>
        </p:nvSpPr>
        <p:spPr>
          <a:xfrm>
            <a:off x="515932" y="1524000"/>
            <a:ext cx="5353334" cy="4648200"/>
          </a:xfrm>
          <a:prstGeom prst="rect">
            <a:avLst/>
          </a:prstGeom>
        </p:spPr>
        <p:txBody>
          <a:bodyPr lIns="0"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026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515929" y="1525906"/>
            <a:ext cx="10851418" cy="464629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554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5"/>
            <a:ext cx="3211868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6" y="3920492"/>
            <a:ext cx="3211868" cy="2251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8768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Exhibi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8"/>
            <a:ext cx="3211868" cy="491154"/>
          </a:xfrm>
          <a:prstGeom prst="roundRect">
            <a:avLst>
              <a:gd name="adj" fmla="val 20492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1588" algn="ctr">
              <a:buClr>
                <a:srgbClr val="484848"/>
              </a:buClr>
              <a:buSzPct val="75000"/>
              <a:buNone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230188" indent="-228600" algn="ctr">
              <a:buClr>
                <a:srgbClr val="484848"/>
              </a:buClr>
              <a:buSzPct val="100000"/>
              <a:buFont typeface="Arial" pitchFamily="34" charset="0"/>
              <a:buChar char="•"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458788" indent="-230188" algn="ctr">
              <a:buClr>
                <a:srgbClr val="484848"/>
              </a:buClr>
              <a:buSzPct val="75000"/>
              <a:buFont typeface="Calibri" pitchFamily="34" charset="0"/>
              <a:buChar char="–"/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628650" indent="-169863" algn="ctr">
              <a:buClr>
                <a:schemeClr val="accent1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2"/>
            <a:ext cx="7506339" cy="49179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defRPr sz="1600">
                <a:solidFill>
                  <a:schemeClr val="accent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accent1"/>
                </a:solidFill>
                <a:latin typeface="Calibri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accent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756932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5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8319397" y="5623560"/>
            <a:ext cx="2070481" cy="5486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defRPr lang="en-US" sz="105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513930" y="2228852"/>
            <a:ext cx="2632504" cy="3924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8040852" y="2228852"/>
            <a:ext cx="2632504" cy="3924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1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1"/>
          </p:nvPr>
        </p:nvSpPr>
        <p:spPr bwMode="gray">
          <a:xfrm>
            <a:off x="507473" y="2143916"/>
            <a:ext cx="3211871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339725" indent="-16510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514350" indent="-174625">
              <a:buClr>
                <a:srgbClr val="484848"/>
              </a:buClr>
              <a:buSzPct val="75000"/>
              <a:buFont typeface="Arial" pitchFamily="34" charset="0"/>
              <a:buChar char="•"/>
              <a:defRPr sz="11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7063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2"/>
          </p:nvPr>
        </p:nvSpPr>
        <p:spPr bwMode="gray">
          <a:xfrm>
            <a:off x="4513928" y="2621282"/>
            <a:ext cx="2632956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100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625" indent="-173038">
              <a:buClr>
                <a:schemeClr val="tx2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725" indent="-165100">
              <a:buClr>
                <a:schemeClr val="tx2"/>
              </a:buClr>
              <a:buSzPct val="75000"/>
              <a:buFont typeface="Calibri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4350" indent="-174625">
              <a:buClr>
                <a:schemeClr val="tx2"/>
              </a:buClr>
              <a:buSzPct val="100000"/>
              <a:buFont typeface="Arial" pitchFamily="34" charset="0"/>
              <a:buChar char="•"/>
              <a:defRPr sz="10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4"/>
          </p:nvPr>
        </p:nvSpPr>
        <p:spPr bwMode="gray">
          <a:xfrm>
            <a:off x="8040397" y="2621282"/>
            <a:ext cx="2632956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100" b="1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1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174625" indent="-173038">
              <a:buClr>
                <a:schemeClr val="tx2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39725" indent="-165100">
              <a:buClr>
                <a:schemeClr val="tx2"/>
              </a:buClr>
              <a:buSzPct val="75000"/>
              <a:buFont typeface="Calibri" pitchFamily="34" charset="0"/>
              <a:buChar char="–"/>
              <a:defRPr sz="1050" b="0" i="0">
                <a:solidFill>
                  <a:schemeClr val="tx2"/>
                </a:solidFill>
                <a:latin typeface="+mj-lt"/>
                <a:cs typeface="Calibri"/>
              </a:defRPr>
            </a:lvl4pPr>
            <a:lvl5pPr marL="514350" indent="-174625">
              <a:buClr>
                <a:schemeClr val="tx2"/>
              </a:buClr>
              <a:buSzPct val="100000"/>
              <a:buFont typeface="Arial" pitchFamily="34" charset="0"/>
              <a:buChar char="•"/>
              <a:defRPr sz="10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021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8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87388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914400" indent="-227013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6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i="0">
                <a:solidFill>
                  <a:schemeClr val="tx2"/>
                </a:solidFill>
                <a:latin typeface="+mj-lt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+mj-lt"/>
                <a:cs typeface="Calibri"/>
              </a:defRPr>
            </a:lvl2pPr>
            <a:lvl3pPr marL="627063" indent="-165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+mj-lt"/>
                <a:cs typeface="Calibri"/>
              </a:defRPr>
            </a:lvl3pPr>
            <a:lvl4pPr marL="342900" indent="-168275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+mj-lt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1296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7071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rnl_cnsmr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07" y="2649571"/>
            <a:ext cx="9576990" cy="420843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4961" y="381000"/>
            <a:ext cx="9817447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60" y="4572000"/>
            <a:ext cx="4133772" cy="838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att_globe_rgb_grd_pos_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5816" y="377952"/>
            <a:ext cx="816013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51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nal_cnsmr_exp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916545" y="5439046"/>
            <a:ext cx="4262755" cy="1431654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817445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542410" y="1066800"/>
            <a:ext cx="11101934" cy="45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buClrTx/>
              <a:defRPr sz="2000" baseline="0">
                <a:solidFill>
                  <a:schemeClr val="tx2"/>
                </a:solidFill>
              </a:defRPr>
            </a:lvl1pPr>
            <a:lvl2pPr>
              <a:buClrTx/>
              <a:buSzPct val="100000"/>
              <a:defRPr sz="2000" baseline="0">
                <a:solidFill>
                  <a:schemeClr val="tx2"/>
                </a:solidFill>
              </a:defRPr>
            </a:lvl2pPr>
            <a:lvl3pPr>
              <a:buClrTx/>
              <a:buSzPct val="100000"/>
              <a:defRPr sz="1800" baseline="0">
                <a:solidFill>
                  <a:schemeClr val="tx2"/>
                </a:solidFill>
              </a:defRPr>
            </a:lvl3pPr>
            <a:lvl4pPr>
              <a:buClrTx/>
              <a:buSzPct val="100000"/>
              <a:defRPr sz="1600" baseline="0">
                <a:solidFill>
                  <a:schemeClr val="tx2"/>
                </a:solidFill>
              </a:defRPr>
            </a:lvl4pPr>
            <a:lvl5pPr>
              <a:buClrTx/>
              <a:buSzPct val="100000"/>
              <a:defRPr sz="1600" baseline="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/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162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1164356" cy="6341581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534959" y="1981200"/>
            <a:ext cx="5785168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534959" y="3429000"/>
            <a:ext cx="5785168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tt_rp_hz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4915" y="6096003"/>
            <a:ext cx="3033659" cy="5333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03752" y="6361989"/>
            <a:ext cx="7320267" cy="923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484848"/>
                </a:solidFill>
                <a:latin typeface="Verdana" pitchFamily="-111" charset="0"/>
                <a:cs typeface="Arial" pitchFamily="-111" charset="-52"/>
              </a:rPr>
              <a:t>© 2010 AT&amp;T Intellectual Property. All rights reserved. AT&amp;T and the AT&amp;T logo are trademarks of AT&amp;T Intellectual Property.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35665" y="6533794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sz="1000" b="0"/>
            </a:lvl1pPr>
          </a:lstStyle>
          <a:p>
            <a:pPr eaLnBrk="0" hangingPunct="0">
              <a:spcBef>
                <a:spcPct val="50000"/>
              </a:spcBef>
              <a:defRPr/>
            </a:pPr>
            <a:fld id="{1DEFE11F-158B-594E-8BEE-CC26B87FEB38}" type="slidenum">
              <a:rPr lang="en-US" sz="1000" smtClean="0">
                <a:solidFill>
                  <a:srgbClr val="FF7200"/>
                </a:solidFill>
                <a:latin typeface="Verdana" pitchFamily="-111" charset="0"/>
                <a:ea typeface="Arial" pitchFamily="-111" charset="-52"/>
                <a:cs typeface="Arial" pitchFamily="-111" charset="-52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FF7200"/>
              </a:solidFill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93790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xpressive 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62104" y="1"/>
            <a:ext cx="202777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42407" y="1447800"/>
            <a:ext cx="9809999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246541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4959" y="6334125"/>
            <a:ext cx="513814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E3B8-A2DE-4FB5-9CE1-94BE1E0AFDCF}" type="slidenum">
              <a:rPr lang="en-US">
                <a:solidFill>
                  <a:srgbClr val="6E6F7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099520" y="6450014"/>
            <a:ext cx="6512542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CCCCCC"/>
                </a:solidFill>
                <a:latin typeface="Verdana" pitchFamily="-111" charset="0"/>
                <a:cs typeface="Arial" pitchFamily="-111" charset="-52"/>
              </a:rPr>
              <a:t>AT&amp;T RESTRICTED - 03/22/2011 VP Readout Team</a:t>
            </a:r>
            <a:endParaRPr lang="en-US" sz="2400" dirty="0">
              <a:solidFill>
                <a:srgbClr val="CCCCCC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018309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xpressive 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62104" y="1"/>
            <a:ext cx="202777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42407" y="1447800"/>
            <a:ext cx="9809999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Pct val="100000"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Pct val="100000"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534960" y="381000"/>
            <a:ext cx="9246541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4959" y="6334125"/>
            <a:ext cx="513814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E3B8-A2DE-4FB5-9CE1-94BE1E0AFDCF}" type="slidenum">
              <a:rPr lang="en-US">
                <a:solidFill>
                  <a:srgbClr val="6E6F7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099520" y="6450014"/>
            <a:ext cx="6512542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CCCCCC"/>
                </a:solidFill>
                <a:latin typeface="Verdana" pitchFamily="-111" charset="0"/>
                <a:cs typeface="Arial" pitchFamily="-111" charset="-52"/>
              </a:rPr>
              <a:t>AT&amp;T RESTRICTED - 03/22/2011 VP Readout Team</a:t>
            </a:r>
            <a:endParaRPr lang="en-US" sz="2400" dirty="0">
              <a:solidFill>
                <a:srgbClr val="CCCCCC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415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515929" y="1525906"/>
            <a:ext cx="10851418" cy="464629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40809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386" y="239713"/>
            <a:ext cx="9982375" cy="1085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16" y="1800226"/>
            <a:ext cx="11124184" cy="385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506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asualMeet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sf\Host\Volumes\johbee\Documents\01_Freelance_Design\INTERBRAND\AT&amp;T\ABS_Template_2011\source\ATT_for_Andy_rd_3\ABS_ jpeg\network_artwork2-0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-5487"/>
            <a:ext cx="12179300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9"/>
          <p:cNvSpPr>
            <a:spLocks noGrp="1"/>
          </p:cNvSpPr>
          <p:nvPr>
            <p:ph type="title"/>
          </p:nvPr>
        </p:nvSpPr>
        <p:spPr bwMode="auto">
          <a:xfrm>
            <a:off x="515928" y="3884514"/>
            <a:ext cx="7124891" cy="92663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2800" b="1" i="0">
                <a:solidFill>
                  <a:schemeClr val="accent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8" y="4962803"/>
            <a:ext cx="7124891" cy="87782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5900" algn="l"/>
              </a:tabLst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5934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att_rp_hz_r_rgb_grd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0075" y="6121487"/>
            <a:ext cx="2627187" cy="4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7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50000">
              <a:schemeClr val="bg1">
                <a:tint val="45000"/>
                <a:shade val="99000"/>
                <a:satMod val="350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psf\Host\Volumes\johbee\Documents\01_Freelance_Design\INTERBRAND\AT&amp;T\ABS_Template_2011\source\ATT_for_Andy_rd_3\ABS_ jpeg\network_artwork_or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-6492" y="-5486"/>
            <a:ext cx="12185792" cy="6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0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9"/>
          <p:cNvSpPr>
            <a:spLocks noGrp="1"/>
          </p:cNvSpPr>
          <p:nvPr>
            <p:ph type="title" hasCustomPrompt="1"/>
          </p:nvPr>
        </p:nvSpPr>
        <p:spPr bwMode="auto">
          <a:xfrm>
            <a:off x="515928" y="1592468"/>
            <a:ext cx="10157875" cy="10574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divider style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0"/>
          </p:nvPr>
        </p:nvSpPr>
        <p:spPr bwMode="black">
          <a:xfrm>
            <a:off x="515929" y="2890178"/>
            <a:ext cx="7104592" cy="87782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441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prstClr val="white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Globe_Alone_rgb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350434" y="6279947"/>
            <a:ext cx="509819" cy="38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27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15929" y="1525906"/>
            <a:ext cx="10851418" cy="464629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334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6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76" y="1524635"/>
            <a:ext cx="3211868" cy="226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507476" y="3920492"/>
            <a:ext cx="3211868" cy="2251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None/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1588">
              <a:buClr>
                <a:schemeClr val="tx2"/>
              </a:buClr>
              <a:buSzPct val="75000"/>
              <a:buNone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230188" indent="-228600"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458788" indent="-230188">
              <a:buClr>
                <a:schemeClr val="tx2"/>
              </a:buClr>
              <a:buSzPct val="75000"/>
              <a:buFont typeface="Calibri" pitchFamily="34" charset="0"/>
              <a:buChar char="–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628650" indent="-169863">
              <a:buClr>
                <a:schemeClr val="tx2"/>
              </a:buClr>
              <a:buSzPct val="100000"/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61012" y="1524000"/>
            <a:ext cx="7506339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945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1514475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87388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914400" indent="-227013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6"/>
            <a:ext cx="5290385" cy="46577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70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61963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627063" indent="-165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4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342900" indent="-168275">
              <a:buClr>
                <a:srgbClr val="484848"/>
              </a:buClr>
              <a:buSzPct val="75000"/>
              <a:defRPr sz="16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914400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 marL="1141413" indent="-227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5090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column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507469" y="2143916"/>
            <a:ext cx="335353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514350" indent="-174625">
              <a:buClr>
                <a:srgbClr val="484848"/>
              </a:buClr>
              <a:buSzPct val="75000"/>
              <a:buFont typeface="Arial" pitchFamily="34" charset="0"/>
              <a:buChar char="•"/>
              <a:defRPr sz="11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27063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8018039" y="2143917"/>
            <a:ext cx="334930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687388" indent="-173038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 marL="342900" indent="-112713">
              <a:buClr>
                <a:schemeClr val="accent1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accent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4262754" y="2143916"/>
            <a:ext cx="3353538" cy="3522550"/>
          </a:xfrm>
          <a:prstGeom prst="rect">
            <a:avLst/>
          </a:prstGeom>
        </p:spPr>
        <p:txBody>
          <a:bodyPr lIns="45720" tIns="0" rIns="45720" bIns="0">
            <a:noAutofit/>
          </a:bodyPr>
          <a:lstStyle>
            <a:lvl1pPr marL="174625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2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 marL="339725" indent="-1651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itchFamily="34" charset="0"/>
              <a:buChar char="–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2pPr>
            <a:lvl3pPr marL="514350" indent="-174625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 sz="1100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 marL="230188" indent="-117475">
              <a:buClr>
                <a:srgbClr val="484848"/>
              </a:buClr>
              <a:buSzPct val="75000"/>
              <a:defRPr sz="1200" b="0" i="0">
                <a:solidFill>
                  <a:schemeClr val="accent1"/>
                </a:solidFill>
                <a:latin typeface="Calibri"/>
                <a:cs typeface="Calibri"/>
              </a:defRPr>
            </a:lvl4pPr>
            <a:lvl5pPr marL="687388" indent="-173038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050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515933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sz="14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9"/>
          </p:nvPr>
        </p:nvSpPr>
        <p:spPr>
          <a:xfrm>
            <a:off x="4266988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0"/>
          </p:nvPr>
        </p:nvSpPr>
        <p:spPr>
          <a:xfrm>
            <a:off x="8022273" y="1525906"/>
            <a:ext cx="3345079" cy="54483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</p:spPr>
        <p:txBody>
          <a:bodyPr anchor="ctr" anchorCtr="0">
            <a:noAutofit/>
          </a:bodyPr>
          <a:lstStyle>
            <a:lvl1pPr algn="ctr"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2403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-column stack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5929" y="381638"/>
            <a:ext cx="10851418" cy="10610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 bwMode="gray">
          <a:xfrm>
            <a:off x="6076962" y="1514477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 algn="l">
              <a:buClr>
                <a:srgbClr val="484848"/>
              </a:buClr>
              <a:buSzPct val="75000"/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625" indent="-174625">
              <a:spcAft>
                <a:spcPts val="300"/>
              </a:spcAft>
              <a:buClr>
                <a:schemeClr val="bg1"/>
              </a:buClr>
              <a:buSzPct val="100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725" indent="-165100">
              <a:buClr>
                <a:schemeClr val="bg1"/>
              </a:buClr>
              <a:buSzPct val="75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4350" indent="-174625">
              <a:buClr>
                <a:schemeClr val="bg1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7"/>
          </p:nvPr>
        </p:nvSpPr>
        <p:spPr bwMode="gray">
          <a:xfrm>
            <a:off x="6091765" y="3920490"/>
            <a:ext cx="5290385" cy="2029968"/>
          </a:xfrm>
          <a:prstGeom prst="round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buClr>
                <a:srgbClr val="484848"/>
              </a:buClr>
              <a:buSzPct val="75000"/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2pPr>
            <a:lvl3pPr marL="174625" indent="-174625">
              <a:spcAft>
                <a:spcPts val="300"/>
              </a:spcAft>
              <a:buClr>
                <a:schemeClr val="bg1"/>
              </a:buClr>
              <a:buSzPct val="100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 marL="339725" indent="-165100">
              <a:buClr>
                <a:schemeClr val="bg1"/>
              </a:buClr>
              <a:buSzPct val="75000"/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 marL="514350" indent="-174625">
              <a:buClr>
                <a:schemeClr val="bg1"/>
              </a:buClr>
              <a:buSzPct val="100000"/>
              <a:buFont typeface="Arial" pitchFamily="34" charset="0"/>
              <a:buChar char="•"/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/>
          </p:nvPr>
        </p:nvSpPr>
        <p:spPr>
          <a:xfrm>
            <a:off x="515932" y="1524000"/>
            <a:ext cx="5353334" cy="4648200"/>
          </a:xfrm>
          <a:prstGeom prst="rect">
            <a:avLst/>
          </a:prstGeom>
        </p:spPr>
        <p:txBody>
          <a:bodyPr lIns="0">
            <a:noAutofit/>
          </a:bodyPr>
          <a:lstStyle>
            <a:lvl1pPr marL="227013" indent="-227013">
              <a:spcAft>
                <a:spcPts val="0"/>
              </a:spcAft>
              <a:buClr>
                <a:schemeClr val="tx2"/>
              </a:buClr>
              <a:defRPr sz="2000" b="0">
                <a:solidFill>
                  <a:schemeClr val="tx2"/>
                </a:solidFill>
                <a:latin typeface="Calibri" pitchFamily="34" charset="0"/>
              </a:defRPr>
            </a:lvl1pPr>
            <a:lvl2pPr marL="461963" indent="-234950">
              <a:buClr>
                <a:schemeClr val="tx2"/>
              </a:buClr>
              <a:defRPr sz="1800" b="0">
                <a:solidFill>
                  <a:schemeClr val="tx2"/>
                </a:solidFill>
                <a:latin typeface="Calibri" pitchFamily="34" charset="0"/>
              </a:defRPr>
            </a:lvl2pPr>
            <a:lvl3pPr marL="687388" indent="-225425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3pPr>
            <a:lvl4pPr marL="914400" indent="-227013">
              <a:buClr>
                <a:schemeClr val="tx2"/>
              </a:buClr>
              <a:defRPr sz="1600" b="0">
                <a:solidFill>
                  <a:schemeClr val="tx2"/>
                </a:solidFill>
                <a:latin typeface="Calibri" pitchFamily="34" charset="0"/>
              </a:defRPr>
            </a:lvl4pPr>
            <a:lvl5pPr marL="1141413" indent="-227013">
              <a:buClr>
                <a:schemeClr val="tx2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438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515929" y="1525906"/>
            <a:ext cx="10851418" cy="464629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FE11F-158B-594E-8BEE-CC26B87FEB38}" type="slidenum">
              <a:rPr lang="en-US" smtClean="0">
                <a:solidFill>
                  <a:srgbClr val="6E6F71"/>
                </a:solidFill>
              </a:rPr>
              <a:pPr/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5929" y="381636"/>
            <a:ext cx="10851418" cy="56153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29" y="862624"/>
            <a:ext cx="10851418" cy="58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47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02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54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 page1-03.jp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>
          <a:xfrm>
            <a:off x="0" y="-1"/>
            <a:ext cx="12179300" cy="1442722"/>
          </a:xfrm>
          <a:prstGeom prst="rect">
            <a:avLst/>
          </a:prstGeom>
        </p:spPr>
      </p:pic>
      <p:pic>
        <p:nvPicPr>
          <p:cNvPr id="9" name="Picture 8" descr="Globe_Alone_rgb.jp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11350434" y="6279947"/>
            <a:ext cx="509819" cy="38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0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eaLnBrk="0" hangingPunct="0">
              <a:spcBef>
                <a:spcPct val="50000"/>
              </a:spcBef>
            </a:pPr>
            <a:fld id="{1DEFE11F-158B-594E-8BEE-CC26B87FEB38}" type="slidenum">
              <a:rPr lang="en-US" smtClean="0">
                <a:solidFill>
                  <a:srgbClr val="6E6F71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441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15929" y="381638"/>
            <a:ext cx="10851418" cy="10610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8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  <p:sldLayoutId id="2147484380" r:id="rId14"/>
    <p:sldLayoutId id="2147484382" r:id="rId15"/>
    <p:sldLayoutId id="2147484384" r:id="rId16"/>
  </p:sldLayoutIdLst>
  <p:hf hd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24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en-US" sz="20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18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kumimoji="0" lang="en-US" sz="18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5pPr>
      <a:lvl6pPr marL="13731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.psf\Home\Desktop\WideFooterAI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4" y="6409112"/>
            <a:ext cx="12179300" cy="4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6851" y="425344"/>
            <a:ext cx="1096137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Light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851" y="1604434"/>
            <a:ext cx="10959255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6356351"/>
            <a:ext cx="2841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0894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6356351"/>
            <a:ext cx="3856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0894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591" y="6456191"/>
            <a:ext cx="28418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6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pPr defTabSz="608945" fontAlgn="auto">
              <a:spcBef>
                <a:spcPts val="0"/>
              </a:spcBef>
              <a:spcAft>
                <a:spcPts val="0"/>
              </a:spcAft>
            </a:pPr>
            <a:fld id="{EE2556C5-CE8C-6547-B838-EA80C61A4AF7}" type="slidenum">
              <a:rPr lang="en-US" smtClean="0">
                <a:solidFill>
                  <a:prstClr val="white"/>
                </a:solidFill>
                <a:ea typeface="+mn-ea"/>
              </a:rPr>
              <a:pPr defTabSz="60894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132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1" r:id="rId1"/>
    <p:sldLayoutId id="2147485862" r:id="rId2"/>
    <p:sldLayoutId id="2147485863" r:id="rId3"/>
    <p:sldLayoutId id="2147485864" r:id="rId4"/>
    <p:sldLayoutId id="2147485865" r:id="rId5"/>
    <p:sldLayoutId id="2147485866" r:id="rId6"/>
    <p:sldLayoutId id="2147485867" r:id="rId7"/>
    <p:sldLayoutId id="2147485868" r:id="rId8"/>
    <p:sldLayoutId id="2147485869" r:id="rId9"/>
    <p:sldLayoutId id="2147485870" r:id="rId10"/>
    <p:sldLayoutId id="2147485871" r:id="rId11"/>
    <p:sldLayoutId id="2147485872" r:id="rId12"/>
    <p:sldLayoutId id="2147485873" r:id="rId13"/>
    <p:sldLayoutId id="2147485874" r:id="rId14"/>
    <p:sldLayoutId id="21474858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08945" rtl="0" eaLnBrk="1" latinLnBrk="0" hangingPunct="1">
        <a:spcBef>
          <a:spcPct val="0"/>
        </a:spcBef>
        <a:buNone/>
        <a:defRPr sz="3729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08945" rtl="0" eaLnBrk="1" latinLnBrk="0" hangingPunct="1">
        <a:spcBef>
          <a:spcPts val="1598"/>
        </a:spcBef>
        <a:spcAft>
          <a:spcPts val="0"/>
        </a:spcAft>
        <a:buFont typeface="Wingdings" panose="05000000000000000000" pitchFamily="2" charset="2"/>
        <a:buNone/>
        <a:defRPr sz="2397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244" indent="-300244" algn="l" defTabSz="608945" rtl="0" eaLnBrk="1" latinLnBrk="0" hangingPunct="1">
        <a:spcBef>
          <a:spcPts val="1598"/>
        </a:spcBef>
        <a:buFont typeface="Wingdings" charset="2"/>
        <a:buChar char="§"/>
        <a:defRPr sz="2131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761181" indent="-304472" algn="l" defTabSz="608945" rtl="0" eaLnBrk="1" latinLnBrk="0" hangingPunct="1">
        <a:spcBef>
          <a:spcPts val="1066"/>
        </a:spcBef>
        <a:buFont typeface="Wingdings" charset="2"/>
        <a:buChar char="§"/>
        <a:defRPr sz="2131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1291894" indent="-304472" algn="l" defTabSz="608945" rtl="0" eaLnBrk="1" latinLnBrk="0" hangingPunct="1">
        <a:spcBef>
          <a:spcPct val="20000"/>
        </a:spcBef>
        <a:buFont typeface="Arial"/>
        <a:buChar char="–"/>
        <a:defRPr sz="1865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757060" indent="-304472" algn="l" defTabSz="60894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5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3349196" indent="-304472" algn="l" defTabSz="608945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608945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608945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608945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 page1-03.jpg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>
          <a:xfrm>
            <a:off x="0" y="-1"/>
            <a:ext cx="12179300" cy="1442722"/>
          </a:xfrm>
          <a:prstGeom prst="rect">
            <a:avLst/>
          </a:prstGeom>
        </p:spPr>
      </p:pic>
      <p:pic>
        <p:nvPicPr>
          <p:cNvPr id="9" name="Picture 8" descr="Globe_Alone_rgb.jp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11350434" y="6279947"/>
            <a:ext cx="509819" cy="38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0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eaLnBrk="0" hangingPunct="0">
              <a:spcBef>
                <a:spcPct val="50000"/>
              </a:spcBef>
            </a:pPr>
            <a:fld id="{1DEFE11F-158B-594E-8BEE-CC26B87FEB38}" type="slidenum">
              <a:rPr lang="en-US" smtClean="0">
                <a:solidFill>
                  <a:srgbClr val="6E6F71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441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15929" y="381638"/>
            <a:ext cx="10851418" cy="10610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3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  <p:sldLayoutId id="2147484398" r:id="rId13"/>
    <p:sldLayoutId id="2147484399" r:id="rId14"/>
    <p:sldLayoutId id="2147484400" r:id="rId15"/>
    <p:sldLayoutId id="2147484401" r:id="rId16"/>
    <p:sldLayoutId id="2147484402" r:id="rId17"/>
    <p:sldLayoutId id="2147484403" r:id="rId18"/>
  </p:sldLayoutIdLst>
  <p:hf hd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24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en-US" sz="20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18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kumimoji="0" lang="en-US" sz="18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5pPr>
      <a:lvl6pPr marL="13731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 page1-03.jpg"/>
          <p:cNvPicPr>
            <a:picLocks noChangeAspect="1"/>
          </p:cNvPicPr>
          <p:nvPr/>
        </p:nvPicPr>
        <p:blipFill>
          <a:blip r:embed="rId21" cstate="screen"/>
          <a:srcRect/>
          <a:stretch>
            <a:fillRect/>
          </a:stretch>
        </p:blipFill>
        <p:spPr>
          <a:xfrm>
            <a:off x="0" y="-1"/>
            <a:ext cx="12179300" cy="1442722"/>
          </a:xfrm>
          <a:prstGeom prst="rect">
            <a:avLst/>
          </a:prstGeom>
        </p:spPr>
      </p:pic>
      <p:pic>
        <p:nvPicPr>
          <p:cNvPr id="9" name="Picture 8" descr="Globe_Alone_rgb.jpg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11350434" y="6279947"/>
            <a:ext cx="509819" cy="38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0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eaLnBrk="0" hangingPunct="0">
              <a:spcBef>
                <a:spcPct val="50000"/>
              </a:spcBef>
            </a:pPr>
            <a:fld id="{1DEFE11F-158B-594E-8BEE-CC26B87FEB38}" type="slidenum">
              <a:rPr lang="en-US" smtClean="0">
                <a:solidFill>
                  <a:srgbClr val="6E6F71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441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15929" y="381638"/>
            <a:ext cx="10851418" cy="10610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7" r:id="rId12"/>
    <p:sldLayoutId id="2147484418" r:id="rId13"/>
    <p:sldLayoutId id="2147484419" r:id="rId14"/>
    <p:sldLayoutId id="2147484420" r:id="rId15"/>
    <p:sldLayoutId id="2147484421" r:id="rId16"/>
    <p:sldLayoutId id="2147484422" r:id="rId17"/>
    <p:sldLayoutId id="2147484423" r:id="rId18"/>
    <p:sldLayoutId id="2147484424" r:id="rId19"/>
  </p:sldLayoutIdLst>
  <p:hf hd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24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en-US" sz="20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18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kumimoji="0" lang="en-US" sz="18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5pPr>
      <a:lvl6pPr marL="13731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 page1-03.jpg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>
          <a:xfrm>
            <a:off x="0" y="-1"/>
            <a:ext cx="12179300" cy="1442722"/>
          </a:xfrm>
          <a:prstGeom prst="rect">
            <a:avLst/>
          </a:prstGeom>
        </p:spPr>
      </p:pic>
      <p:pic>
        <p:nvPicPr>
          <p:cNvPr id="9" name="Picture 8" descr="Globe_Alone_rgb.jp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11350434" y="6279947"/>
            <a:ext cx="509819" cy="38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0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eaLnBrk="0" hangingPunct="0">
              <a:spcBef>
                <a:spcPct val="50000"/>
              </a:spcBef>
            </a:pPr>
            <a:fld id="{1DEFE11F-158B-594E-8BEE-CC26B87FEB38}" type="slidenum">
              <a:rPr lang="en-US" smtClean="0">
                <a:solidFill>
                  <a:srgbClr val="6E6F71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441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15929" y="381638"/>
            <a:ext cx="10851418" cy="10610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8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  <p:sldLayoutId id="2147484438" r:id="rId13"/>
    <p:sldLayoutId id="2147484439" r:id="rId14"/>
    <p:sldLayoutId id="2147484440" r:id="rId15"/>
    <p:sldLayoutId id="2147484441" r:id="rId16"/>
    <p:sldLayoutId id="2147484442" r:id="rId17"/>
    <p:sldLayoutId id="2147484443" r:id="rId18"/>
  </p:sldLayoutIdLst>
  <p:hf hd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24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en-US" sz="20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18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kumimoji="0" lang="en-US" sz="18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5pPr>
      <a:lvl6pPr marL="13731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 page1-03.jpg"/>
          <p:cNvPicPr>
            <a:picLocks noChangeAspect="1"/>
          </p:cNvPicPr>
          <p:nvPr/>
        </p:nvPicPr>
        <p:blipFill>
          <a:blip r:embed="rId21" cstate="screen"/>
          <a:srcRect/>
          <a:stretch>
            <a:fillRect/>
          </a:stretch>
        </p:blipFill>
        <p:spPr>
          <a:xfrm>
            <a:off x="0" y="-1"/>
            <a:ext cx="12179300" cy="1442722"/>
          </a:xfrm>
          <a:prstGeom prst="rect">
            <a:avLst/>
          </a:prstGeom>
        </p:spPr>
      </p:pic>
      <p:pic>
        <p:nvPicPr>
          <p:cNvPr id="9" name="Picture 8" descr="Globe_Alone_rgb.jpg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11350434" y="6279947"/>
            <a:ext cx="509819" cy="38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0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eaLnBrk="0" hangingPunct="0">
              <a:spcBef>
                <a:spcPct val="50000"/>
              </a:spcBef>
            </a:pPr>
            <a:fld id="{1DEFE11F-158B-594E-8BEE-CC26B87FEB38}" type="slidenum">
              <a:rPr lang="en-US" smtClean="0">
                <a:solidFill>
                  <a:srgbClr val="6E6F71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441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15929" y="381638"/>
            <a:ext cx="10851418" cy="10610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  <p:sldLayoutId id="2147484457" r:id="rId12"/>
    <p:sldLayoutId id="2147484458" r:id="rId13"/>
    <p:sldLayoutId id="2147484459" r:id="rId14"/>
    <p:sldLayoutId id="2147484460" r:id="rId15"/>
    <p:sldLayoutId id="2147484461" r:id="rId16"/>
    <p:sldLayoutId id="2147484462" r:id="rId17"/>
    <p:sldLayoutId id="2147484463" r:id="rId18"/>
    <p:sldLayoutId id="2147484464" r:id="rId19"/>
  </p:sldLayoutIdLst>
  <p:hf hd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24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en-US" sz="20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18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kumimoji="0" lang="en-US" sz="18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5pPr>
      <a:lvl6pPr marL="13731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 page1-03.jpg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>
          <a:xfrm>
            <a:off x="0" y="-1"/>
            <a:ext cx="12179300" cy="1442722"/>
          </a:xfrm>
          <a:prstGeom prst="rect">
            <a:avLst/>
          </a:prstGeom>
        </p:spPr>
      </p:pic>
      <p:pic>
        <p:nvPicPr>
          <p:cNvPr id="9" name="Picture 8" descr="Globe_Alone_rgb.jp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11350434" y="6279947"/>
            <a:ext cx="509819" cy="38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0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eaLnBrk="0" hangingPunct="0">
              <a:spcBef>
                <a:spcPct val="50000"/>
              </a:spcBef>
            </a:pPr>
            <a:fld id="{1DEFE11F-158B-594E-8BEE-CC26B87FEB38}" type="slidenum">
              <a:rPr lang="en-US" smtClean="0">
                <a:solidFill>
                  <a:srgbClr val="6E6F71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441" y="6355083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15929" y="381638"/>
            <a:ext cx="10851418" cy="10610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7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  <p:sldLayoutId id="2147484479" r:id="rId12"/>
    <p:sldLayoutId id="2147484480" r:id="rId13"/>
    <p:sldLayoutId id="2147484481" r:id="rId14"/>
    <p:sldLayoutId id="2147484482" r:id="rId15"/>
    <p:sldLayoutId id="2147484483" r:id="rId16"/>
    <p:sldLayoutId id="2147484484" r:id="rId17"/>
    <p:sldLayoutId id="2147484485" r:id="rId18"/>
  </p:sldLayoutIdLst>
  <p:hf hd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24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en-US" sz="20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18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kumimoji="0" lang="en-US" sz="18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5pPr>
      <a:lvl6pPr marL="13731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 page1-03.jpg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>
          <a:xfrm>
            <a:off x="0" y="-2"/>
            <a:ext cx="12179300" cy="1442723"/>
          </a:xfrm>
          <a:prstGeom prst="rect">
            <a:avLst/>
          </a:prstGeom>
        </p:spPr>
      </p:pic>
      <p:pic>
        <p:nvPicPr>
          <p:cNvPr id="9" name="Picture 8" descr="Globe_Alone_rgb.jp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11350437" y="6279948"/>
            <a:ext cx="509819" cy="38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0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eaLnBrk="0" hangingPunct="0">
              <a:spcBef>
                <a:spcPct val="50000"/>
              </a:spcBef>
            </a:pPr>
            <a:fld id="{1DEFE11F-158B-594E-8BEE-CC26B87FEB38}" type="slidenum">
              <a:rPr lang="en-US" smtClean="0">
                <a:solidFill>
                  <a:srgbClr val="6E6F71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443" y="6355084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600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600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15929" y="381639"/>
            <a:ext cx="10851418" cy="10610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0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688" r:id="rId12"/>
    <p:sldLayoutId id="2147484689" r:id="rId13"/>
    <p:sldLayoutId id="2147484690" r:id="rId14"/>
    <p:sldLayoutId id="2147484691" r:id="rId15"/>
    <p:sldLayoutId id="2147484692" r:id="rId16"/>
    <p:sldLayoutId id="2147484694" r:id="rId17"/>
    <p:sldLayoutId id="2147484695" r:id="rId18"/>
  </p:sldLayoutIdLst>
  <p:hf hd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24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en-US" sz="20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18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kumimoji="0" lang="en-US" sz="1800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5pPr>
      <a:lvl6pPr marL="13731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t_globe_rgb_grd_pos_2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5820" y="377952"/>
            <a:ext cx="805457" cy="725668"/>
          </a:xfrm>
          <a:prstGeom prst="rect">
            <a:avLst/>
          </a:prstGeom>
        </p:spPr>
      </p:pic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5665" y="6341880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pPr eaLnBrk="0" hangingPunct="0">
              <a:spcBef>
                <a:spcPct val="50000"/>
              </a:spcBef>
            </a:pPr>
            <a:fld id="{1DEFE11F-158B-594E-8BEE-CC26B87FEB38}" type="slidenum">
              <a:rPr lang="en-US" smtClean="0">
                <a:solidFill>
                  <a:srgbClr val="808080"/>
                </a:solidFill>
                <a:latin typeface="Verdana" pitchFamily="-111" charset="0"/>
                <a:cs typeface="Arial" pitchFamily="-111" charset="-52"/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en-US" dirty="0">
              <a:solidFill>
                <a:srgbClr val="808080"/>
              </a:solidFill>
              <a:latin typeface="Verdana" pitchFamily="-111" charset="0"/>
              <a:cs typeface="Arial" pitchFamily="-111" charset="-5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03750" y="6361988"/>
            <a:ext cx="614600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600" dirty="0" smtClean="0">
                <a:solidFill>
                  <a:srgbClr val="808080"/>
                </a:solidFill>
                <a:latin typeface="Verdana" pitchFamily="-111" charset="0"/>
                <a:cs typeface="Arial" pitchFamily="-111" charset="-52"/>
              </a:rPr>
              <a:t>© 2010 AT&amp;T Intellectual Property. All rights reserved. AT&amp;T, the AT&amp;T logo and all other AT&amp;T marks contained herein are trademarks of AT&amp;T Intellectual Property and/or AT&amp;T affiliated companies. All other marks contained herein are the property of their respective owners.</a:t>
            </a:r>
            <a:endParaRPr lang="en-US" sz="600" dirty="0">
              <a:solidFill>
                <a:srgbClr val="808080"/>
              </a:solidFill>
              <a:latin typeface="Verdana" pitchFamily="-111" charset="0"/>
              <a:cs typeface="Arial" pitchFamily="-11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8294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8" r:id="rId1"/>
    <p:sldLayoutId id="2147485239" r:id="rId2"/>
    <p:sldLayoutId id="2147485240" r:id="rId3"/>
    <p:sldLayoutId id="2147485241" r:id="rId4"/>
    <p:sldLayoutId id="2147485242" r:id="rId5"/>
    <p:sldLayoutId id="2147485243" r:id="rId6"/>
    <p:sldLayoutId id="2147485244" r:id="rId7"/>
    <p:sldLayoutId id="2147485245" r:id="rId8"/>
    <p:sldLayoutId id="2147485246" r:id="rId9"/>
  </p:sldLayoutIdLst>
  <p:hf hd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pitchFamily="-111" charset="0"/>
        <a:buChar char="–"/>
        <a:defRPr>
          <a:solidFill>
            <a:schemeClr val="tx1"/>
          </a:solidFill>
          <a:latin typeface="+mn-lt"/>
          <a:ea typeface="ＭＳ Ｐゴシック" pitchFamily="-111" charset="-128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  <a:ea typeface="ＭＳ Ｐゴシック" pitchFamily="-111" charset="-128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5pPr>
      <a:lvl6pPr marL="13731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 page1-03.jpg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>
          <a:xfrm>
            <a:off x="0" y="-2"/>
            <a:ext cx="12179300" cy="1442723"/>
          </a:xfrm>
          <a:prstGeom prst="rect">
            <a:avLst/>
          </a:prstGeom>
        </p:spPr>
      </p:pic>
      <p:pic>
        <p:nvPicPr>
          <p:cNvPr id="9" name="Picture 8" descr="Globe_Alone_rgb.jp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11350438" y="6279950"/>
            <a:ext cx="509819" cy="38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32141" y="6314441"/>
            <a:ext cx="513112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99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eaLnBrk="0" hangingPunct="0">
              <a:spcBef>
                <a:spcPct val="50000"/>
              </a:spcBef>
            </a:pPr>
            <a:fld id="{1DEFE11F-158B-594E-8BEE-CC26B87FEB38}" type="slidenum">
              <a:rPr lang="en-US" smtClean="0">
                <a:solidFill>
                  <a:srgbClr val="6E6F71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en-US" dirty="0">
              <a:solidFill>
                <a:srgbClr val="6E6F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443" y="6355086"/>
            <a:ext cx="468141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599" dirty="0" smtClean="0">
                <a:solidFill>
                  <a:srgbClr val="6E6F71"/>
                </a:solidFill>
                <a:latin typeface="Calibri"/>
                <a:cs typeface="Calibri"/>
              </a:rPr>
              <a:t>© 2012 AT&amp;T Intellectual Property. All rights reserved. AT&amp;T, the AT&amp;T logo and all other AT&amp;T </a:t>
            </a:r>
            <a:br>
              <a:rPr lang="en-US" sz="599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599" dirty="0" smtClean="0">
                <a:solidFill>
                  <a:srgbClr val="6E6F71"/>
                </a:solidFill>
                <a:latin typeface="Calibri"/>
                <a:cs typeface="Calibri"/>
              </a:rPr>
              <a:t>marks contained herein are trademarks of AT&amp;T Intellectual Property and/or AT&amp;T affiliated </a:t>
            </a:r>
            <a:br>
              <a:rPr lang="en-US" sz="599" dirty="0" smtClean="0">
                <a:solidFill>
                  <a:srgbClr val="6E6F71"/>
                </a:solidFill>
                <a:latin typeface="Calibri"/>
                <a:cs typeface="Calibri"/>
              </a:rPr>
            </a:br>
            <a:r>
              <a:rPr lang="en-US" sz="599" dirty="0" smtClean="0">
                <a:solidFill>
                  <a:srgbClr val="6E6F71"/>
                </a:solidFill>
                <a:latin typeface="Calibri"/>
                <a:cs typeface="Calibri"/>
              </a:rPr>
              <a:t>companies. All other marks contained herein are the property of their respective owners.</a:t>
            </a:r>
            <a:endParaRPr lang="en-US" sz="599" dirty="0">
              <a:solidFill>
                <a:srgbClr val="6E6F71"/>
              </a:solidFill>
              <a:latin typeface="Calibri"/>
              <a:cs typeface="Calibri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15929" y="381639"/>
            <a:ext cx="10851418" cy="10610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0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9" r:id="rId1"/>
    <p:sldLayoutId id="2147485550" r:id="rId2"/>
    <p:sldLayoutId id="2147485551" r:id="rId3"/>
    <p:sldLayoutId id="2147485552" r:id="rId4"/>
    <p:sldLayoutId id="2147485553" r:id="rId5"/>
    <p:sldLayoutId id="2147485554" r:id="rId6"/>
    <p:sldLayoutId id="2147485555" r:id="rId7"/>
    <p:sldLayoutId id="2147485556" r:id="rId8"/>
    <p:sldLayoutId id="2147485557" r:id="rId9"/>
    <p:sldLayoutId id="2147485558" r:id="rId10"/>
    <p:sldLayoutId id="2147485559" r:id="rId11"/>
    <p:sldLayoutId id="2147485560" r:id="rId12"/>
    <p:sldLayoutId id="2147485561" r:id="rId13"/>
    <p:sldLayoutId id="2147485562" r:id="rId14"/>
    <p:sldLayoutId id="2147485563" r:id="rId15"/>
    <p:sldLayoutId id="2147485565" r:id="rId16"/>
    <p:sldLayoutId id="2147485566" r:id="rId17"/>
  </p:sldLayoutIdLst>
  <p:hf hdr="0" dt="0"/>
  <p:txStyles>
    <p:titleStyle>
      <a:lvl1pPr algn="l" defTabSz="946790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797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defTabSz="946790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597" b="1">
          <a:solidFill>
            <a:schemeClr val="accent1"/>
          </a:solidFill>
          <a:latin typeface="Verdana" pitchFamily="-111" charset="0"/>
        </a:defRPr>
      </a:lvl2pPr>
      <a:lvl3pPr algn="l" defTabSz="946790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597" b="1">
          <a:solidFill>
            <a:schemeClr val="accent1"/>
          </a:solidFill>
          <a:latin typeface="Verdana" pitchFamily="-111" charset="0"/>
        </a:defRPr>
      </a:lvl3pPr>
      <a:lvl4pPr algn="l" defTabSz="946790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597" b="1">
          <a:solidFill>
            <a:schemeClr val="accent1"/>
          </a:solidFill>
          <a:latin typeface="Verdana" pitchFamily="-111" charset="0"/>
        </a:defRPr>
      </a:lvl4pPr>
      <a:lvl5pPr algn="l" defTabSz="946790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597" b="1">
          <a:solidFill>
            <a:schemeClr val="accent1"/>
          </a:solidFill>
          <a:latin typeface="Verdana" pitchFamily="-111" charset="0"/>
        </a:defRPr>
      </a:lvl5pPr>
      <a:lvl6pPr marL="456743" algn="l" defTabSz="946790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597" b="1">
          <a:solidFill>
            <a:schemeClr val="accent1"/>
          </a:solidFill>
          <a:latin typeface="Verdana" pitchFamily="-111" charset="0"/>
        </a:defRPr>
      </a:lvl6pPr>
      <a:lvl7pPr marL="913486" algn="l" defTabSz="946790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597" b="1">
          <a:solidFill>
            <a:schemeClr val="accent1"/>
          </a:solidFill>
          <a:latin typeface="Verdana" pitchFamily="-111" charset="0"/>
        </a:defRPr>
      </a:lvl7pPr>
      <a:lvl8pPr marL="1370228" algn="l" defTabSz="946790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597" b="1">
          <a:solidFill>
            <a:schemeClr val="accent1"/>
          </a:solidFill>
          <a:latin typeface="Verdana" pitchFamily="-111" charset="0"/>
        </a:defRPr>
      </a:lvl8pPr>
      <a:lvl9pPr marL="1826971" algn="l" defTabSz="946790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597" b="1">
          <a:solidFill>
            <a:schemeClr val="accent1"/>
          </a:solidFill>
          <a:latin typeface="Verdana" pitchFamily="-111" charset="0"/>
        </a:defRPr>
      </a:lvl9pPr>
    </p:titleStyle>
    <p:bodyStyle>
      <a:lvl1pPr marL="342557" marR="0" indent="-342557" algn="l" defTabSz="913486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1998">
          <a:solidFill>
            <a:schemeClr val="tx1"/>
          </a:solidFill>
          <a:latin typeface="+mn-lt"/>
          <a:ea typeface="+mn-ea"/>
          <a:cs typeface="+mn-cs"/>
        </a:defRPr>
      </a:lvl1pPr>
      <a:lvl2pPr marL="742207" marR="0" indent="-285464" algn="l" defTabSz="913486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2398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2pPr>
      <a:lvl3pPr marL="1141857" marR="0" indent="-228371" algn="l" defTabSz="913486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en-US" sz="1998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3pPr>
      <a:lvl4pPr marL="1598600" marR="0" indent="-228371" algn="l" defTabSz="913486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kumimoji="0" lang="en-US" sz="1798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4pPr>
      <a:lvl5pPr marL="2055343" marR="0" indent="-228371" algn="l" defTabSz="913486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kumimoji="0" lang="en-US" sz="1798" b="0" i="0" u="none" strike="noStrike" kern="1200" cap="none" spc="0" normalizeH="0" baseline="0" noProof="0">
          <a:ln>
            <a:noFill/>
          </a:ln>
          <a:solidFill>
            <a:sysClr val="windowText" lastClr="000000"/>
          </a:solidFill>
          <a:effectLst/>
          <a:uLnTx/>
          <a:uFillTx/>
          <a:latin typeface="Calibri"/>
          <a:ea typeface="ＭＳ Ｐゴシック" pitchFamily="-111" charset="-128"/>
        </a:defRPr>
      </a:lvl5pPr>
      <a:lvl6pPr marL="1371815" indent="-222028" algn="l" defTabSz="946790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598">
          <a:solidFill>
            <a:schemeClr val="tx1"/>
          </a:solidFill>
          <a:latin typeface="+mn-lt"/>
          <a:ea typeface="ＭＳ Ｐゴシック" pitchFamily="-111" charset="-128"/>
        </a:defRPr>
      </a:lvl6pPr>
      <a:lvl7pPr marL="1828558" indent="-222028" algn="l" defTabSz="946790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598">
          <a:solidFill>
            <a:schemeClr val="tx1"/>
          </a:solidFill>
          <a:latin typeface="+mn-lt"/>
          <a:ea typeface="ＭＳ Ｐゴシック" pitchFamily="-111" charset="-128"/>
        </a:defRPr>
      </a:lvl7pPr>
      <a:lvl8pPr marL="2285300" indent="-222028" algn="l" defTabSz="946790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598">
          <a:solidFill>
            <a:schemeClr val="tx1"/>
          </a:solidFill>
          <a:latin typeface="+mn-lt"/>
          <a:ea typeface="ＭＳ Ｐゴシック" pitchFamily="-111" charset="-128"/>
        </a:defRPr>
      </a:lvl8pPr>
      <a:lvl9pPr marL="2742043" indent="-222028" algn="l" defTabSz="946790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598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</a:t>
            </a:r>
            <a:r>
              <a:rPr lang="en-US" dirty="0"/>
              <a:t>for </a:t>
            </a:r>
            <a:r>
              <a:rPr lang="en-US" dirty="0" smtClean="0"/>
              <a:t>connectionless LTE </a:t>
            </a:r>
            <a:r>
              <a:rPr lang="en-US" dirty="0"/>
              <a:t>PoC</a:t>
            </a:r>
          </a:p>
        </p:txBody>
      </p:sp>
      <p:sp>
        <p:nvSpPr>
          <p:cNvPr id="5" name="Striped Right Arrow 4"/>
          <p:cNvSpPr/>
          <p:nvPr/>
        </p:nvSpPr>
        <p:spPr>
          <a:xfrm>
            <a:off x="1283479" y="1395695"/>
            <a:ext cx="9657266" cy="346633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89177" y="1395695"/>
            <a:ext cx="8010" cy="448711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78044" y="1395695"/>
            <a:ext cx="8010" cy="448711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00309" y="1395695"/>
            <a:ext cx="8010" cy="448711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628302" y="1395695"/>
            <a:ext cx="8010" cy="448711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21757" y="1395695"/>
            <a:ext cx="8010" cy="448711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13319" y="1395695"/>
            <a:ext cx="8010" cy="448711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32546" y="1165223"/>
            <a:ext cx="591829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srgbClr val="004280"/>
                </a:solidFill>
                <a:latin typeface="Intel Clear"/>
                <a:ea typeface="+mn-ea"/>
                <a:cs typeface="Neo Sans Intel"/>
              </a:rPr>
              <a:t>17H1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70319" y="1163137"/>
            <a:ext cx="591829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srgbClr val="004280"/>
                </a:solidFill>
                <a:latin typeface="Intel Clear"/>
                <a:ea typeface="+mn-ea"/>
                <a:cs typeface="Neo Sans Intel"/>
              </a:rPr>
              <a:t>18H1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83713" y="1165223"/>
            <a:ext cx="591829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srgbClr val="004280"/>
                </a:solidFill>
                <a:latin typeface="Intel Clear"/>
                <a:ea typeface="+mn-ea"/>
                <a:cs typeface="Neo Sans Intel"/>
              </a:rPr>
              <a:t>16H1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4303" y="1163136"/>
            <a:ext cx="591829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srgbClr val="004280"/>
                </a:solidFill>
                <a:latin typeface="Intel Clear"/>
                <a:ea typeface="+mn-ea"/>
                <a:cs typeface="Neo Sans Intel"/>
              </a:rPr>
              <a:t>16H2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82076" y="1165223"/>
            <a:ext cx="591829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srgbClr val="004280"/>
                </a:solidFill>
                <a:latin typeface="Intel Clear"/>
                <a:ea typeface="+mn-ea"/>
                <a:cs typeface="Neo Sans Intel"/>
              </a:rPr>
              <a:t>17H2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62371" y="1163136"/>
            <a:ext cx="591829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srgbClr val="004280"/>
                </a:solidFill>
                <a:latin typeface="Intel Clear"/>
                <a:ea typeface="+mn-ea"/>
                <a:cs typeface="Neo Sans Intel"/>
              </a:rPr>
              <a:t>18H2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79830" y="1163136"/>
            <a:ext cx="591829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srgbClr val="004280"/>
                </a:solidFill>
                <a:latin typeface="Intel Clear"/>
                <a:ea typeface="+mn-ea"/>
                <a:cs typeface="Neo Sans Intel"/>
              </a:rPr>
              <a:t>19H1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2636" y="2010919"/>
            <a:ext cx="1145816" cy="71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932" dirty="0">
                <a:solidFill>
                  <a:prstClr val="black"/>
                </a:solidFill>
              </a:rPr>
              <a:t>Mini-CRAN </a:t>
            </a:r>
            <a:r>
              <a:rPr lang="en-US" sz="932" dirty="0" err="1">
                <a:solidFill>
                  <a:prstClr val="black"/>
                </a:solidFill>
              </a:rPr>
              <a:t>eNB</a:t>
            </a:r>
            <a:r>
              <a:rPr lang="en-US" sz="932" dirty="0">
                <a:solidFill>
                  <a:prstClr val="black"/>
                </a:solidFill>
              </a:rPr>
              <a:t> connectionless network interface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56244" y="2998269"/>
            <a:ext cx="1122296" cy="7121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prstClr val="black"/>
                </a:solidFill>
              </a:rPr>
              <a:t>Add CP for SDN service GW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79159" y="4612137"/>
            <a:ext cx="1411342" cy="712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932" dirty="0">
                <a:solidFill>
                  <a:prstClr val="black"/>
                </a:solidFill>
              </a:rPr>
              <a:t>RAN/Core Network slicing integration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40479" y="5368085"/>
            <a:ext cx="1145816" cy="712163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prstClr val="black"/>
                </a:solidFill>
              </a:rPr>
              <a:t>MWC 17’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899" y="2034367"/>
            <a:ext cx="516487" cy="297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 err="1">
                <a:solidFill>
                  <a:prstClr val="black"/>
                </a:solidFill>
                <a:latin typeface="Intel Clear"/>
                <a:ea typeface="+mn-ea"/>
                <a:cs typeface="+mn-cs"/>
              </a:rPr>
              <a:t>eNB</a:t>
            </a:r>
            <a:endParaRPr lang="en-US" sz="1332" dirty="0">
              <a:solidFill>
                <a:prstClr val="black"/>
              </a:solidFill>
              <a:latin typeface="Intel Clear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49" y="3039275"/>
            <a:ext cx="1197764" cy="297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prstClr val="black"/>
                </a:solidFill>
                <a:latin typeface="Intel Clear"/>
                <a:ea typeface="+mn-ea"/>
                <a:cs typeface="+mn-cs"/>
              </a:rPr>
              <a:t>Core network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47996" y="4027879"/>
            <a:ext cx="1039066" cy="707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prstClr val="black"/>
                </a:solidFill>
                <a:latin typeface="Intel Clear"/>
                <a:ea typeface="+mn-ea"/>
                <a:cs typeface="+mn-cs"/>
              </a:rPr>
              <a:t>Integration </a:t>
            </a:r>
          </a:p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prstClr val="black"/>
                </a:solidFill>
                <a:latin typeface="Intel Clear"/>
                <a:ea typeface="+mn-ea"/>
                <a:cs typeface="+mn-cs"/>
              </a:rPr>
              <a:t>with</a:t>
            </a:r>
          </a:p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prstClr val="black"/>
                </a:solidFill>
                <a:latin typeface="Intel Clear"/>
                <a:ea typeface="+mn-ea"/>
                <a:cs typeface="+mn-cs"/>
              </a:rPr>
              <a:t>M-CORD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7799" y="5363874"/>
            <a:ext cx="1124026" cy="502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prstClr val="black"/>
                </a:solidFill>
                <a:latin typeface="Intel Clear"/>
                <a:ea typeface="+mn-ea"/>
                <a:cs typeface="+mn-cs"/>
              </a:rPr>
              <a:t>External </a:t>
            </a:r>
          </a:p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prstClr val="black"/>
                </a:solidFill>
                <a:latin typeface="Intel Clear"/>
                <a:ea typeface="+mn-ea"/>
                <a:cs typeface="+mn-cs"/>
              </a:rPr>
              <a:t>Demo Event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888029" y="4027880"/>
            <a:ext cx="794575" cy="7163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932" dirty="0">
                <a:solidFill>
                  <a:prstClr val="black"/>
                </a:solidFill>
              </a:rPr>
              <a:t>Connectionless core network PoC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847229" y="3022989"/>
            <a:ext cx="1128430" cy="7121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prstClr val="black"/>
                </a:solidFill>
              </a:rPr>
              <a:t>Interface of SDN on mini-CRAN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678112" y="5368085"/>
            <a:ext cx="1145816" cy="712163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prstClr val="black"/>
                </a:solidFill>
              </a:rPr>
              <a:t>MWC 18’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004698" y="3730384"/>
            <a:ext cx="228772" cy="280538"/>
          </a:xfrm>
          <a:prstGeom prst="straightConnector1">
            <a:avLst/>
          </a:prstGeom>
          <a:ln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831494" y="3768907"/>
            <a:ext cx="258766" cy="975310"/>
          </a:xfrm>
          <a:prstGeom prst="straightConnector1">
            <a:avLst/>
          </a:prstGeom>
          <a:ln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556542" y="2035057"/>
            <a:ext cx="1145816" cy="71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prstClr val="black"/>
                </a:solidFill>
              </a:rPr>
              <a:t>New Connectionless RAN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890145" y="4010922"/>
            <a:ext cx="977308" cy="5610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932" dirty="0">
                <a:solidFill>
                  <a:prstClr val="black"/>
                </a:solidFill>
              </a:rPr>
              <a:t>E2E Connectionless IoT PoC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59296" y="5362179"/>
            <a:ext cx="1145816" cy="712163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dirty="0">
                <a:solidFill>
                  <a:prstClr val="black"/>
                </a:solidFill>
              </a:rPr>
              <a:t>GSMA Asia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565068" y="2743208"/>
            <a:ext cx="1392281" cy="1340205"/>
          </a:xfrm>
          <a:prstGeom prst="straightConnector1">
            <a:avLst/>
          </a:prstGeom>
          <a:ln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696119" y="3047717"/>
            <a:ext cx="1122296" cy="7121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 fontAlgn="auto">
              <a:spcBef>
                <a:spcPts val="0"/>
              </a:spcBef>
              <a:spcAft>
                <a:spcPts val="0"/>
              </a:spcAft>
            </a:pPr>
            <a:r>
              <a:rPr lang="en-US" sz="1332" smtClean="0">
                <a:solidFill>
                  <a:prstClr val="black"/>
                </a:solidFill>
              </a:rPr>
              <a:t>MME/CP &amp; High </a:t>
            </a:r>
            <a:r>
              <a:rPr lang="en-US" sz="1332" dirty="0" smtClean="0">
                <a:solidFill>
                  <a:prstClr val="black"/>
                </a:solidFill>
              </a:rPr>
              <a:t>Perf EPC</a:t>
            </a:r>
            <a:endParaRPr lang="en-US" sz="1332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043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llaboration">
  <a:themeElements>
    <a:clrScheme name="2012 AT&amp;T Color Theme">
      <a:dk1>
        <a:sysClr val="windowText" lastClr="000000"/>
      </a:dk1>
      <a:lt1>
        <a:sysClr val="window" lastClr="FFFFFF"/>
      </a:lt1>
      <a:dk2>
        <a:srgbClr val="6E6F71"/>
      </a:dk2>
      <a:lt2>
        <a:srgbClr val="808080"/>
      </a:lt2>
      <a:accent1>
        <a:srgbClr val="FF7200"/>
      </a:accent1>
      <a:accent2>
        <a:srgbClr val="FCB314"/>
      </a:accent2>
      <a:accent3>
        <a:srgbClr val="6EBB1F"/>
      </a:accent3>
      <a:accent4>
        <a:srgbClr val="C4D82D"/>
      </a:accent4>
      <a:accent5>
        <a:srgbClr val="067AB4"/>
      </a:accent5>
      <a:accent6>
        <a:srgbClr val="7CC6FF"/>
      </a:accent6>
      <a:hlink>
        <a:srgbClr val="FF7200"/>
      </a:hlink>
      <a:folHlink>
        <a:srgbClr val="B30A3C"/>
      </a:folHlink>
    </a:clrScheme>
    <a:fontScheme name="AT&amp;T ABS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ea typeface="Arial" pitchFamily="-111" charset="-52"/>
            <a:cs typeface="Arial" pitchFamily="-111" charset="-52"/>
          </a:defRPr>
        </a:defPPr>
      </a:lstStyle>
    </a:spDef>
    <a:lnDef>
      <a:spPr bwMode="auto">
        <a:noFill/>
        <a:ln w="12700" cap="flat" cmpd="sng" algn="ctr">
          <a:solidFill>
            <a:schemeClr val="tx2"/>
          </a:solidFill>
          <a:prstDash val="solid"/>
          <a:bevel/>
          <a:headEnd type="none" w="med" len="med"/>
          <a:tailEnd type="oval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accent1"/>
            </a:solidFill>
            <a:latin typeface="Calibri" pitchFamily="34" charset="0"/>
          </a:defRPr>
        </a:defPPr>
      </a:lstStyle>
    </a:tx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intel_PPT_LgtTmplt_WideScrn_CLEAR_013014">
  <a:themeElements>
    <a:clrScheme name="Intel Clear Jan 2014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00AEEF"/>
      </a:hlink>
      <a:folHlink>
        <a:srgbClr val="0071C5"/>
      </a:folHlink>
    </a:clrScheme>
    <a:fontScheme name="IntelClearPPT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chemeClr val="tx2"/>
            </a:solidFill>
            <a:cs typeface="Neo Sans Intel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llaboration">
  <a:themeElements>
    <a:clrScheme name="2012 AT&amp;T Color Theme">
      <a:dk1>
        <a:sysClr val="windowText" lastClr="000000"/>
      </a:dk1>
      <a:lt1>
        <a:sysClr val="window" lastClr="FFFFFF"/>
      </a:lt1>
      <a:dk2>
        <a:srgbClr val="6E6F71"/>
      </a:dk2>
      <a:lt2>
        <a:srgbClr val="808080"/>
      </a:lt2>
      <a:accent1>
        <a:srgbClr val="FF7200"/>
      </a:accent1>
      <a:accent2>
        <a:srgbClr val="FCB314"/>
      </a:accent2>
      <a:accent3>
        <a:srgbClr val="6EBB1F"/>
      </a:accent3>
      <a:accent4>
        <a:srgbClr val="C4D82D"/>
      </a:accent4>
      <a:accent5>
        <a:srgbClr val="067AB4"/>
      </a:accent5>
      <a:accent6>
        <a:srgbClr val="7CC6FF"/>
      </a:accent6>
      <a:hlink>
        <a:srgbClr val="FF7200"/>
      </a:hlink>
      <a:folHlink>
        <a:srgbClr val="B30A3C"/>
      </a:folHlink>
    </a:clrScheme>
    <a:fontScheme name="AT&amp;T ABS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ea typeface="Arial" pitchFamily="-111" charset="-52"/>
            <a:cs typeface="Arial" pitchFamily="-111" charset="-52"/>
          </a:defRPr>
        </a:defPPr>
      </a:lstStyle>
    </a:spDef>
    <a:lnDef>
      <a:spPr bwMode="auto">
        <a:noFill/>
        <a:ln w="12700" cap="flat" cmpd="sng" algn="ctr">
          <a:solidFill>
            <a:schemeClr val="tx2"/>
          </a:solidFill>
          <a:prstDash val="solid"/>
          <a:bevel/>
          <a:headEnd type="none" w="med" len="med"/>
          <a:tailEnd type="oval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accent1"/>
            </a:solidFill>
            <a:latin typeface="Calibri" pitchFamily="34" charset="0"/>
          </a:defRPr>
        </a:defPPr>
      </a:lstStyle>
    </a:tx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laboration">
  <a:themeElements>
    <a:clrScheme name="2012 AT&amp;T Color Theme">
      <a:dk1>
        <a:sysClr val="windowText" lastClr="000000"/>
      </a:dk1>
      <a:lt1>
        <a:sysClr val="window" lastClr="FFFFFF"/>
      </a:lt1>
      <a:dk2>
        <a:srgbClr val="6E6F71"/>
      </a:dk2>
      <a:lt2>
        <a:srgbClr val="808080"/>
      </a:lt2>
      <a:accent1>
        <a:srgbClr val="FF7200"/>
      </a:accent1>
      <a:accent2>
        <a:srgbClr val="FCB314"/>
      </a:accent2>
      <a:accent3>
        <a:srgbClr val="6EBB1F"/>
      </a:accent3>
      <a:accent4>
        <a:srgbClr val="C4D82D"/>
      </a:accent4>
      <a:accent5>
        <a:srgbClr val="067AB4"/>
      </a:accent5>
      <a:accent6>
        <a:srgbClr val="7CC6FF"/>
      </a:accent6>
      <a:hlink>
        <a:srgbClr val="FF7200"/>
      </a:hlink>
      <a:folHlink>
        <a:srgbClr val="B30A3C"/>
      </a:folHlink>
    </a:clrScheme>
    <a:fontScheme name="AT&amp;T ABS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ea typeface="Arial" pitchFamily="-111" charset="-52"/>
            <a:cs typeface="Arial" pitchFamily="-111" charset="-52"/>
          </a:defRPr>
        </a:defPPr>
      </a:lstStyle>
    </a:spDef>
    <a:lnDef>
      <a:spPr bwMode="auto">
        <a:noFill/>
        <a:ln w="12700" cap="flat" cmpd="sng" algn="ctr">
          <a:solidFill>
            <a:schemeClr val="tx2"/>
          </a:solidFill>
          <a:prstDash val="solid"/>
          <a:bevel/>
          <a:headEnd type="none" w="med" len="med"/>
          <a:tailEnd type="oval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accent1"/>
            </a:solidFill>
            <a:latin typeface="Calibri" pitchFamily="34" charset="0"/>
          </a:defRPr>
        </a:defPPr>
      </a:lstStyle>
    </a:tx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laboration">
  <a:themeElements>
    <a:clrScheme name="2012 AT&amp;T Color Theme">
      <a:dk1>
        <a:sysClr val="windowText" lastClr="000000"/>
      </a:dk1>
      <a:lt1>
        <a:sysClr val="window" lastClr="FFFFFF"/>
      </a:lt1>
      <a:dk2>
        <a:srgbClr val="6E6F71"/>
      </a:dk2>
      <a:lt2>
        <a:srgbClr val="808080"/>
      </a:lt2>
      <a:accent1>
        <a:srgbClr val="FF7200"/>
      </a:accent1>
      <a:accent2>
        <a:srgbClr val="FCB314"/>
      </a:accent2>
      <a:accent3>
        <a:srgbClr val="6EBB1F"/>
      </a:accent3>
      <a:accent4>
        <a:srgbClr val="C4D82D"/>
      </a:accent4>
      <a:accent5>
        <a:srgbClr val="067AB4"/>
      </a:accent5>
      <a:accent6>
        <a:srgbClr val="7CC6FF"/>
      </a:accent6>
      <a:hlink>
        <a:srgbClr val="FF7200"/>
      </a:hlink>
      <a:folHlink>
        <a:srgbClr val="B30A3C"/>
      </a:folHlink>
    </a:clrScheme>
    <a:fontScheme name="AT&amp;T ABS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ea typeface="Arial" pitchFamily="-111" charset="-52"/>
            <a:cs typeface="Arial" pitchFamily="-111" charset="-52"/>
          </a:defRPr>
        </a:defPPr>
      </a:lstStyle>
    </a:spDef>
    <a:lnDef>
      <a:spPr bwMode="auto">
        <a:noFill/>
        <a:ln w="12700" cap="flat" cmpd="sng" algn="ctr">
          <a:solidFill>
            <a:schemeClr val="tx2"/>
          </a:solidFill>
          <a:prstDash val="solid"/>
          <a:bevel/>
          <a:headEnd type="none" w="med" len="med"/>
          <a:tailEnd type="oval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accent1"/>
            </a:solidFill>
            <a:latin typeface="Calibri" pitchFamily="34" charset="0"/>
          </a:defRPr>
        </a:defPPr>
      </a:lstStyle>
    </a:tx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laboration">
  <a:themeElements>
    <a:clrScheme name="2012 AT&amp;T Color Theme">
      <a:dk1>
        <a:sysClr val="windowText" lastClr="000000"/>
      </a:dk1>
      <a:lt1>
        <a:sysClr val="window" lastClr="FFFFFF"/>
      </a:lt1>
      <a:dk2>
        <a:srgbClr val="6E6F71"/>
      </a:dk2>
      <a:lt2>
        <a:srgbClr val="808080"/>
      </a:lt2>
      <a:accent1>
        <a:srgbClr val="FF7200"/>
      </a:accent1>
      <a:accent2>
        <a:srgbClr val="FCB314"/>
      </a:accent2>
      <a:accent3>
        <a:srgbClr val="6EBB1F"/>
      </a:accent3>
      <a:accent4>
        <a:srgbClr val="C4D82D"/>
      </a:accent4>
      <a:accent5>
        <a:srgbClr val="067AB4"/>
      </a:accent5>
      <a:accent6>
        <a:srgbClr val="7CC6FF"/>
      </a:accent6>
      <a:hlink>
        <a:srgbClr val="FF7200"/>
      </a:hlink>
      <a:folHlink>
        <a:srgbClr val="B30A3C"/>
      </a:folHlink>
    </a:clrScheme>
    <a:fontScheme name="AT&amp;T ABS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ea typeface="Arial" pitchFamily="-111" charset="-52"/>
            <a:cs typeface="Arial" pitchFamily="-111" charset="-52"/>
          </a:defRPr>
        </a:defPPr>
      </a:lstStyle>
    </a:spDef>
    <a:lnDef>
      <a:spPr bwMode="auto">
        <a:noFill/>
        <a:ln w="12700" cap="flat" cmpd="sng" algn="ctr">
          <a:solidFill>
            <a:schemeClr val="tx2"/>
          </a:solidFill>
          <a:prstDash val="solid"/>
          <a:bevel/>
          <a:headEnd type="none" w="med" len="med"/>
          <a:tailEnd type="oval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accent1"/>
            </a:solidFill>
            <a:latin typeface="Calibri" pitchFamily="34" charset="0"/>
          </a:defRPr>
        </a:defPPr>
      </a:lstStyle>
    </a:tx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laboration">
  <a:themeElements>
    <a:clrScheme name="2012 AT&amp;T Color Theme">
      <a:dk1>
        <a:sysClr val="windowText" lastClr="000000"/>
      </a:dk1>
      <a:lt1>
        <a:sysClr val="window" lastClr="FFFFFF"/>
      </a:lt1>
      <a:dk2>
        <a:srgbClr val="6E6F71"/>
      </a:dk2>
      <a:lt2>
        <a:srgbClr val="808080"/>
      </a:lt2>
      <a:accent1>
        <a:srgbClr val="FF7200"/>
      </a:accent1>
      <a:accent2>
        <a:srgbClr val="FCB314"/>
      </a:accent2>
      <a:accent3>
        <a:srgbClr val="6EBB1F"/>
      </a:accent3>
      <a:accent4>
        <a:srgbClr val="C4D82D"/>
      </a:accent4>
      <a:accent5>
        <a:srgbClr val="067AB4"/>
      </a:accent5>
      <a:accent6>
        <a:srgbClr val="7CC6FF"/>
      </a:accent6>
      <a:hlink>
        <a:srgbClr val="FF7200"/>
      </a:hlink>
      <a:folHlink>
        <a:srgbClr val="B30A3C"/>
      </a:folHlink>
    </a:clrScheme>
    <a:fontScheme name="AT&amp;T ABS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ea typeface="Arial" pitchFamily="-111" charset="-52"/>
            <a:cs typeface="Arial" pitchFamily="-111" charset="-52"/>
          </a:defRPr>
        </a:defPPr>
      </a:lstStyle>
    </a:spDef>
    <a:lnDef>
      <a:spPr bwMode="auto">
        <a:noFill/>
        <a:ln w="12700" cap="flat" cmpd="sng" algn="ctr">
          <a:solidFill>
            <a:schemeClr val="tx2"/>
          </a:solidFill>
          <a:prstDash val="solid"/>
          <a:bevel/>
          <a:headEnd type="none" w="med" len="med"/>
          <a:tailEnd type="oval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accent1"/>
            </a:solidFill>
            <a:latin typeface="Calibri" pitchFamily="34" charset="0"/>
          </a:defRPr>
        </a:defPPr>
      </a:lstStyle>
    </a:tx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Collaboration">
  <a:themeElements>
    <a:clrScheme name="2012 AT&amp;T Color Theme">
      <a:dk1>
        <a:sysClr val="windowText" lastClr="000000"/>
      </a:dk1>
      <a:lt1>
        <a:sysClr val="window" lastClr="FFFFFF"/>
      </a:lt1>
      <a:dk2>
        <a:srgbClr val="6E6F71"/>
      </a:dk2>
      <a:lt2>
        <a:srgbClr val="808080"/>
      </a:lt2>
      <a:accent1>
        <a:srgbClr val="FF7200"/>
      </a:accent1>
      <a:accent2>
        <a:srgbClr val="FCB314"/>
      </a:accent2>
      <a:accent3>
        <a:srgbClr val="6EBB1F"/>
      </a:accent3>
      <a:accent4>
        <a:srgbClr val="C4D82D"/>
      </a:accent4>
      <a:accent5>
        <a:srgbClr val="067AB4"/>
      </a:accent5>
      <a:accent6>
        <a:srgbClr val="7CC6FF"/>
      </a:accent6>
      <a:hlink>
        <a:srgbClr val="FF7200"/>
      </a:hlink>
      <a:folHlink>
        <a:srgbClr val="B30A3C"/>
      </a:folHlink>
    </a:clrScheme>
    <a:fontScheme name="AT&amp;T ABS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ea typeface="Arial" pitchFamily="-111" charset="-52"/>
            <a:cs typeface="Arial" pitchFamily="-111" charset="-52"/>
          </a:defRPr>
        </a:defPPr>
      </a:lstStyle>
    </a:spDef>
    <a:lnDef>
      <a:spPr bwMode="auto">
        <a:noFill/>
        <a:ln w="12700" cap="flat" cmpd="sng" algn="ctr">
          <a:solidFill>
            <a:schemeClr val="tx2"/>
          </a:solidFill>
          <a:prstDash val="solid"/>
          <a:bevel/>
          <a:headEnd type="none" w="med" len="med"/>
          <a:tailEnd type="oval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accent1"/>
            </a:solidFill>
            <a:latin typeface="Calibri" pitchFamily="34" charset="0"/>
          </a:defRPr>
        </a:defPPr>
      </a:lstStyle>
    </a:tx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tt_intrnl_cnsmr_exp_2_wide">
  <a:themeElements>
    <a:clrScheme name="AT&amp;T Color Palette">
      <a:dk1>
        <a:srgbClr val="FF7200"/>
      </a:dk1>
      <a:lt1>
        <a:srgbClr val="FFFFFF"/>
      </a:lt1>
      <a:dk2>
        <a:srgbClr val="067AB4"/>
      </a:dk2>
      <a:lt2>
        <a:srgbClr val="FFFFFF"/>
      </a:lt2>
      <a:accent1>
        <a:srgbClr val="808080"/>
      </a:accent1>
      <a:accent2>
        <a:srgbClr val="C4D82D"/>
      </a:accent2>
      <a:accent3>
        <a:srgbClr val="6EBB1F"/>
      </a:accent3>
      <a:accent4>
        <a:srgbClr val="7CC6FF"/>
      </a:accent4>
      <a:accent5>
        <a:srgbClr val="FCB314"/>
      </a:accent5>
      <a:accent6>
        <a:srgbClr val="B30A3C"/>
      </a:accent6>
      <a:hlink>
        <a:srgbClr val="0C2577"/>
      </a:hlink>
      <a:folHlink>
        <a:srgbClr val="81017E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Collaboration">
  <a:themeElements>
    <a:clrScheme name="2012 AT&amp;T Color Theme">
      <a:dk1>
        <a:sysClr val="windowText" lastClr="000000"/>
      </a:dk1>
      <a:lt1>
        <a:sysClr val="window" lastClr="FFFFFF"/>
      </a:lt1>
      <a:dk2>
        <a:srgbClr val="6E6F71"/>
      </a:dk2>
      <a:lt2>
        <a:srgbClr val="808080"/>
      </a:lt2>
      <a:accent1>
        <a:srgbClr val="FF7200"/>
      </a:accent1>
      <a:accent2>
        <a:srgbClr val="FCB314"/>
      </a:accent2>
      <a:accent3>
        <a:srgbClr val="6EBB1F"/>
      </a:accent3>
      <a:accent4>
        <a:srgbClr val="C4D82D"/>
      </a:accent4>
      <a:accent5>
        <a:srgbClr val="067AB4"/>
      </a:accent5>
      <a:accent6>
        <a:srgbClr val="7CC6FF"/>
      </a:accent6>
      <a:hlink>
        <a:srgbClr val="FF7200"/>
      </a:hlink>
      <a:folHlink>
        <a:srgbClr val="B30A3C"/>
      </a:folHlink>
    </a:clrScheme>
    <a:fontScheme name="AT&amp;T ABS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ea typeface="Arial" pitchFamily="-111" charset="-52"/>
            <a:cs typeface="Arial" pitchFamily="-111" charset="-52"/>
          </a:defRPr>
        </a:defPPr>
      </a:lstStyle>
    </a:spDef>
    <a:lnDef>
      <a:spPr bwMode="auto">
        <a:noFill/>
        <a:ln w="12700" cap="flat" cmpd="sng" algn="ctr">
          <a:solidFill>
            <a:schemeClr val="tx2"/>
          </a:solidFill>
          <a:prstDash val="solid"/>
          <a:bevel/>
          <a:headEnd type="none" w="med" len="med"/>
          <a:tailEnd type="oval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accent1"/>
            </a:solidFill>
            <a:latin typeface="Calibri" pitchFamily="34" charset="0"/>
          </a:defRPr>
        </a:defPPr>
      </a:lstStyle>
    </a:tx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</vt:i4>
      </vt:variant>
    </vt:vector>
  </HeadingPairs>
  <TitlesOfParts>
    <vt:vector size="21" baseType="lpstr">
      <vt:lpstr>ＭＳ Ｐゴシック</vt:lpstr>
      <vt:lpstr>Arial</vt:lpstr>
      <vt:lpstr>Calibri</vt:lpstr>
      <vt:lpstr>IB Wb Regular</vt:lpstr>
      <vt:lpstr>Intel Clear</vt:lpstr>
      <vt:lpstr>Intel Clear Light</vt:lpstr>
      <vt:lpstr>Lucida Grande</vt:lpstr>
      <vt:lpstr>Neo Sans Intel</vt:lpstr>
      <vt:lpstr>Verdana</vt:lpstr>
      <vt:lpstr>Wingdings</vt:lpstr>
      <vt:lpstr>Collaboration</vt:lpstr>
      <vt:lpstr>1_Collaboration</vt:lpstr>
      <vt:lpstr>2_Collaboration</vt:lpstr>
      <vt:lpstr>3_Collaboration</vt:lpstr>
      <vt:lpstr>4_Collaboration</vt:lpstr>
      <vt:lpstr>5_Collaboration</vt:lpstr>
      <vt:lpstr>17_Collaboration</vt:lpstr>
      <vt:lpstr>att_intrnl_cnsmr_exp_2_wide</vt:lpstr>
      <vt:lpstr>18_Collaboration</vt:lpstr>
      <vt:lpstr>intel_PPT_LgtTmplt_WideScrn_CLEAR_013014</vt:lpstr>
      <vt:lpstr>Timeline for connectionless LTE PoC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2015-11-11T15:56:43Z</dcterms:created>
  <dcterms:modified xsi:type="dcterms:W3CDTF">2017-01-06T18:45:11Z</dcterms:modified>
</cp:coreProperties>
</file>