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9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0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1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2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3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4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5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6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7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8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9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20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1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22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23.xml" ContentType="application/vnd.openxmlformats-officedocument.theme+xml"/>
  <Override PartName="/ppt/slideLayouts/slideLayout224.xml" ContentType="application/vnd.openxmlformats-officedocument.presentationml.slideLayout+xml"/>
  <Override PartName="/ppt/theme/theme24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25.xml" ContentType="application/vnd.openxmlformats-officedocument.theme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26.xml" ContentType="application/vnd.openxmlformats-officedocument.theme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7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theme/theme28.xml" ContentType="application/vnd.openxmlformats-officedocument.theme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9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30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31.xml" ContentType="application/vnd.openxmlformats-officedocument.theme+xml"/>
  <Override PartName="/ppt/slideLayouts/slideLayout311.xml" ContentType="application/vnd.openxmlformats-officedocument.presentationml.slideLayout+xml"/>
  <Override PartName="/ppt/theme/theme32.xml" ContentType="application/vnd.openxmlformats-officedocument.theme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theme/theme33.xml" ContentType="application/vnd.openxmlformats-officedocument.theme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theme/theme34.xml" ContentType="application/vnd.openxmlformats-officedocument.theme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theme/theme35.xml" ContentType="application/vnd.openxmlformats-officedocument.theme+xml"/>
  <Override PartName="/ppt/slideLayouts/slideLayout343.xml" ContentType="application/vnd.openxmlformats-officedocument.presentationml.slideLayout+xml"/>
  <Override PartName="/ppt/theme/theme36.xml" ContentType="application/vnd.openxmlformats-officedocument.theme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7.xml" ContentType="application/vnd.openxmlformats-officedocument.theme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theme/theme38.xml" ContentType="application/vnd.openxmlformats-officedocument.theme+xml"/>
  <Override PartName="/ppt/slideLayouts/slideLayout358.xml" ContentType="application/vnd.openxmlformats-officedocument.presentationml.slideLayout+xml"/>
  <Override PartName="/ppt/theme/theme39.xml" ContentType="application/vnd.openxmlformats-officedocument.theme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theme/theme40.xml" ContentType="application/vnd.openxmlformats-officedocument.theme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theme/theme41.xml" ContentType="application/vnd.openxmlformats-officedocument.theme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42.xml" ContentType="application/vnd.openxmlformats-officedocument.theme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theme/theme43.xml" ContentType="application/vnd.openxmlformats-officedocument.theme+xml"/>
  <Override PartName="/ppt/slideLayouts/slideLayout390.xml" ContentType="application/vnd.openxmlformats-officedocument.presentationml.slideLayout+xml"/>
  <Override PartName="/ppt/theme/theme44.xml" ContentType="application/vnd.openxmlformats-officedocument.theme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theme/theme45.xml" ContentType="application/vnd.openxmlformats-officedocument.theme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theme/theme46.xml" ContentType="application/vnd.openxmlformats-officedocument.theme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theme/theme47.xml" ContentType="application/vnd.openxmlformats-officedocument.theme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theme/theme48.xml" ContentType="application/vnd.openxmlformats-officedocument.theme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theme/theme49.xml" ContentType="application/vnd.openxmlformats-officedocument.theme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theme/theme50.xml" ContentType="application/vnd.openxmlformats-officedocument.theme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theme/theme51.xml" ContentType="application/vnd.openxmlformats-officedocument.theme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798" r:id="rId5"/>
    <p:sldMasterId id="2147483826" r:id="rId6"/>
    <p:sldMasterId id="2147483812" r:id="rId7"/>
    <p:sldMasterId id="2147483824" r:id="rId8"/>
    <p:sldMasterId id="2147483839" r:id="rId9"/>
    <p:sldMasterId id="2147483850" r:id="rId10"/>
    <p:sldMasterId id="2147483860" r:id="rId11"/>
    <p:sldMasterId id="2147483871" r:id="rId12"/>
    <p:sldMasterId id="2147483881" r:id="rId13"/>
    <p:sldMasterId id="2147483904" r:id="rId14"/>
    <p:sldMasterId id="2147483929" r:id="rId15"/>
    <p:sldMasterId id="2147483941" r:id="rId16"/>
    <p:sldMasterId id="2147483974" r:id="rId17"/>
    <p:sldMasterId id="2147484028" r:id="rId18"/>
    <p:sldMasterId id="2147484064" r:id="rId19"/>
    <p:sldMasterId id="2147484096" r:id="rId20"/>
    <p:sldMasterId id="2147484109" r:id="rId21"/>
    <p:sldMasterId id="2147484151" r:id="rId22"/>
    <p:sldMasterId id="2147484241" r:id="rId23"/>
    <p:sldMasterId id="2147484419" r:id="rId24"/>
    <p:sldMasterId id="2147484425" r:id="rId25"/>
    <p:sldMasterId id="2147484445" r:id="rId26"/>
    <p:sldMasterId id="2147484476" r:id="rId27"/>
    <p:sldMasterId id="2147484486" r:id="rId28"/>
    <p:sldMasterId id="2147484519" r:id="rId29"/>
    <p:sldMasterId id="2147484555" r:id="rId30"/>
    <p:sldMasterId id="2147484566" r:id="rId31"/>
    <p:sldMasterId id="2147484579" r:id="rId32"/>
    <p:sldMasterId id="2147484590" r:id="rId33"/>
    <p:sldMasterId id="2147484606" r:id="rId34"/>
    <p:sldMasterId id="2147484721" r:id="rId35"/>
    <p:sldMasterId id="2147484723" r:id="rId36"/>
    <p:sldMasterId id="2147484738" r:id="rId37"/>
    <p:sldMasterId id="2147484748" r:id="rId38"/>
    <p:sldMasterId id="2147484769" r:id="rId39"/>
    <p:sldMasterId id="2147484771" r:id="rId40"/>
    <p:sldMasterId id="2147484818" r:id="rId41"/>
    <p:sldMasterId id="2147484829" r:id="rId42"/>
    <p:sldMasterId id="2147484831" r:id="rId43"/>
    <p:sldMasterId id="2147484844" r:id="rId44"/>
    <p:sldMasterId id="2147484859" r:id="rId45"/>
    <p:sldMasterId id="2147484947" r:id="rId46"/>
    <p:sldMasterId id="2147484960" r:id="rId47"/>
    <p:sldMasterId id="2147484962" r:id="rId48"/>
    <p:sldMasterId id="2147484972" r:id="rId49"/>
    <p:sldMasterId id="2147484983" r:id="rId50"/>
    <p:sldMasterId id="2147485020" r:id="rId51"/>
    <p:sldMasterId id="2147485028" r:id="rId52"/>
    <p:sldMasterId id="2147485074" r:id="rId53"/>
    <p:sldMasterId id="2147485156" r:id="rId54"/>
    <p:sldMasterId id="2147485168" r:id="rId55"/>
  </p:sldMasterIdLst>
  <p:notesMasterIdLst>
    <p:notesMasterId r:id="rId57"/>
  </p:notesMasterIdLst>
  <p:handoutMasterIdLst>
    <p:handoutMasterId r:id="rId58"/>
  </p:handoutMasterIdLst>
  <p:sldIdLst>
    <p:sldId id="982" r:id="rId56"/>
  </p:sldIdLst>
  <p:sldSz cx="9144000" cy="5143500" type="screen16x9"/>
  <p:notesSz cx="7315200" cy="9601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95" userDrawn="1">
          <p15:clr>
            <a:srgbClr val="A4A3A4"/>
          </p15:clr>
        </p15:guide>
        <p15:guide id="2" pos="2283" userDrawn="1">
          <p15:clr>
            <a:srgbClr val="A4A3A4"/>
          </p15:clr>
        </p15:guide>
        <p15:guide id="3" orient="horz" pos="3258" userDrawn="1">
          <p15:clr>
            <a:srgbClr val="A4A3A4"/>
          </p15:clr>
        </p15:guide>
        <p15:guide id="4" pos="2267" userDrawn="1">
          <p15:clr>
            <a:srgbClr val="A4A3A4"/>
          </p15:clr>
        </p15:guide>
        <p15:guide id="5" orient="horz" pos="2973" userDrawn="1">
          <p15:clr>
            <a:srgbClr val="A4A3A4"/>
          </p15:clr>
        </p15:guide>
        <p15:guide id="6" orient="horz" pos="3234" userDrawn="1">
          <p15:clr>
            <a:srgbClr val="A4A3A4"/>
          </p15:clr>
        </p15:guide>
        <p15:guide id="7" pos="2258" userDrawn="1">
          <p15:clr>
            <a:srgbClr val="A4A3A4"/>
          </p15:clr>
        </p15:guide>
        <p15:guide id="8" pos="2243" userDrawn="1">
          <p15:clr>
            <a:srgbClr val="A4A3A4"/>
          </p15:clr>
        </p15:guide>
        <p15:guide id="9" orient="horz" pos="2801" userDrawn="1">
          <p15:clr>
            <a:srgbClr val="A4A3A4"/>
          </p15:clr>
        </p15:guide>
        <p15:guide id="10" orient="horz" pos="3047" userDrawn="1">
          <p15:clr>
            <a:srgbClr val="A4A3A4"/>
          </p15:clr>
        </p15:guide>
        <p15:guide id="11" orient="horz" pos="2781" userDrawn="1">
          <p15:clr>
            <a:srgbClr val="A4A3A4"/>
          </p15:clr>
        </p15:guide>
        <p15:guide id="12" orient="horz" pos="3024" userDrawn="1">
          <p15:clr>
            <a:srgbClr val="A4A3A4"/>
          </p15:clr>
        </p15:guide>
        <p15:guide id="13" pos="2346" userDrawn="1">
          <p15:clr>
            <a:srgbClr val="A4A3A4"/>
          </p15:clr>
        </p15:guide>
        <p15:guide id="14" pos="2330" userDrawn="1">
          <p15:clr>
            <a:srgbClr val="A4A3A4"/>
          </p15:clr>
        </p15:guide>
        <p15:guide id="15" pos="2320" userDrawn="1">
          <p15:clr>
            <a:srgbClr val="A4A3A4"/>
          </p15:clr>
        </p15:guide>
        <p15:guide id="16" pos="230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1135"/>
    <a:srgbClr val="0033CC"/>
    <a:srgbClr val="98A2AE"/>
    <a:srgbClr val="000000"/>
    <a:srgbClr val="FF9910"/>
    <a:srgbClr val="273142"/>
    <a:srgbClr val="FFFFFF"/>
    <a:srgbClr val="C1D5F7"/>
    <a:srgbClr val="EDF2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2" autoAdjust="0"/>
    <p:restoredTop sz="94019" autoAdjust="0"/>
  </p:normalViewPr>
  <p:slideViewPr>
    <p:cSldViewPr snapToGrid="0">
      <p:cViewPr>
        <p:scale>
          <a:sx n="80" d="100"/>
          <a:sy n="80" d="100"/>
        </p:scale>
        <p:origin x="918" y="3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-2940" y="-114"/>
      </p:cViewPr>
      <p:guideLst>
        <p:guide orient="horz" pos="2995"/>
        <p:guide pos="2283"/>
        <p:guide orient="horz" pos="3258"/>
        <p:guide pos="2267"/>
        <p:guide orient="horz" pos="2973"/>
        <p:guide orient="horz" pos="3234"/>
        <p:guide pos="2258"/>
        <p:guide pos="2243"/>
        <p:guide orient="horz" pos="2801"/>
        <p:guide orient="horz" pos="3047"/>
        <p:guide orient="horz" pos="2781"/>
        <p:guide orient="horz" pos="3024"/>
        <p:guide pos="2346"/>
        <p:guide pos="2330"/>
        <p:guide pos="2320"/>
        <p:guide pos="23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Master" Target="slideMasters/slideMaster23.xml"/><Relationship Id="rId39" Type="http://schemas.openxmlformats.org/officeDocument/2006/relationships/slideMaster" Target="slideMasters/slideMaster36.xml"/><Relationship Id="rId21" Type="http://schemas.openxmlformats.org/officeDocument/2006/relationships/slideMaster" Target="slideMasters/slideMaster18.xml"/><Relationship Id="rId34" Type="http://schemas.openxmlformats.org/officeDocument/2006/relationships/slideMaster" Target="slideMasters/slideMaster31.xml"/><Relationship Id="rId42" Type="http://schemas.openxmlformats.org/officeDocument/2006/relationships/slideMaster" Target="slideMasters/slideMaster39.xml"/><Relationship Id="rId47" Type="http://schemas.openxmlformats.org/officeDocument/2006/relationships/slideMaster" Target="slideMasters/slideMaster44.xml"/><Relationship Id="rId50" Type="http://schemas.openxmlformats.org/officeDocument/2006/relationships/slideMaster" Target="slideMasters/slideMaster47.xml"/><Relationship Id="rId55" Type="http://schemas.openxmlformats.org/officeDocument/2006/relationships/slideMaster" Target="slideMasters/slideMaster52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Master" Target="slideMasters/slideMaster26.xml"/><Relationship Id="rId41" Type="http://schemas.openxmlformats.org/officeDocument/2006/relationships/slideMaster" Target="slideMasters/slideMaster38.xml"/><Relationship Id="rId54" Type="http://schemas.openxmlformats.org/officeDocument/2006/relationships/slideMaster" Target="slideMasters/slideMaster51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Master" Target="slideMasters/slideMaster29.xml"/><Relationship Id="rId37" Type="http://schemas.openxmlformats.org/officeDocument/2006/relationships/slideMaster" Target="slideMasters/slideMaster34.xml"/><Relationship Id="rId40" Type="http://schemas.openxmlformats.org/officeDocument/2006/relationships/slideMaster" Target="slideMasters/slideMaster37.xml"/><Relationship Id="rId45" Type="http://schemas.openxmlformats.org/officeDocument/2006/relationships/slideMaster" Target="slideMasters/slideMaster42.xml"/><Relationship Id="rId53" Type="http://schemas.openxmlformats.org/officeDocument/2006/relationships/slideMaster" Target="slideMasters/slideMaster50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Master" Target="slideMasters/slideMaster25.xml"/><Relationship Id="rId36" Type="http://schemas.openxmlformats.org/officeDocument/2006/relationships/slideMaster" Target="slideMasters/slideMaster33.xml"/><Relationship Id="rId49" Type="http://schemas.openxmlformats.org/officeDocument/2006/relationships/slideMaster" Target="slideMasters/slideMaster46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Master" Target="slideMasters/slideMaster28.xml"/><Relationship Id="rId44" Type="http://schemas.openxmlformats.org/officeDocument/2006/relationships/slideMaster" Target="slideMasters/slideMaster41.xml"/><Relationship Id="rId52" Type="http://schemas.openxmlformats.org/officeDocument/2006/relationships/slideMaster" Target="slideMasters/slideMaster49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Master" Target="slideMasters/slideMaster24.xml"/><Relationship Id="rId30" Type="http://schemas.openxmlformats.org/officeDocument/2006/relationships/slideMaster" Target="slideMasters/slideMaster27.xml"/><Relationship Id="rId35" Type="http://schemas.openxmlformats.org/officeDocument/2006/relationships/slideMaster" Target="slideMasters/slideMaster32.xml"/><Relationship Id="rId43" Type="http://schemas.openxmlformats.org/officeDocument/2006/relationships/slideMaster" Target="slideMasters/slideMaster40.xml"/><Relationship Id="rId48" Type="http://schemas.openxmlformats.org/officeDocument/2006/relationships/slideMaster" Target="slideMasters/slideMaster45.xml"/><Relationship Id="rId56" Type="http://schemas.openxmlformats.org/officeDocument/2006/relationships/slide" Target="slides/slide1.xml"/><Relationship Id="rId8" Type="http://schemas.openxmlformats.org/officeDocument/2006/relationships/slideMaster" Target="slideMasters/slideMaster5.xml"/><Relationship Id="rId51" Type="http://schemas.openxmlformats.org/officeDocument/2006/relationships/slideMaster" Target="slideMasters/slideMaster48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Master" Target="slideMasters/slideMaster30.xml"/><Relationship Id="rId38" Type="http://schemas.openxmlformats.org/officeDocument/2006/relationships/slideMaster" Target="slideMasters/slideMaster35.xml"/><Relationship Id="rId46" Type="http://schemas.openxmlformats.org/officeDocument/2006/relationships/slideMaster" Target="slideMasters/slideMaster43.xml"/><Relationship Id="rId5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1" cy="480060"/>
          </a:xfrm>
          <a:prstGeom prst="rect">
            <a:avLst/>
          </a:prstGeom>
        </p:spPr>
        <p:txBody>
          <a:bodyPr vert="horz" lIns="94900" tIns="47451" rIns="94900" bIns="4745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2"/>
            <a:ext cx="3169921" cy="480060"/>
          </a:xfrm>
          <a:prstGeom prst="rect">
            <a:avLst/>
          </a:prstGeom>
        </p:spPr>
        <p:txBody>
          <a:bodyPr vert="horz" lIns="94900" tIns="47451" rIns="94900" bIns="4745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3A1A956-FBA6-4D44-9717-88B588F88EA2}" type="datetimeFigureOut">
              <a:rPr lang="en-US"/>
              <a:pPr>
                <a:defRPr/>
              </a:pPr>
              <a:t>6/4/2017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1" cy="480060"/>
          </a:xfrm>
          <a:prstGeom prst="rect">
            <a:avLst/>
          </a:prstGeom>
        </p:spPr>
        <p:txBody>
          <a:bodyPr vert="horz" lIns="94900" tIns="47451" rIns="94900" bIns="4745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5"/>
            <a:ext cx="3169921" cy="480060"/>
          </a:xfrm>
          <a:prstGeom prst="rect">
            <a:avLst/>
          </a:prstGeom>
        </p:spPr>
        <p:txBody>
          <a:bodyPr vert="horz" lIns="94900" tIns="47451" rIns="94900" bIns="4745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EB7DA75-3119-461F-BBD9-15CADFA283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598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1" cy="480060"/>
          </a:xfrm>
          <a:prstGeom prst="rect">
            <a:avLst/>
          </a:prstGeom>
        </p:spPr>
        <p:txBody>
          <a:bodyPr vert="horz" lIns="94900" tIns="47451" rIns="94900" bIns="4745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2"/>
            <a:ext cx="3169921" cy="480060"/>
          </a:xfrm>
          <a:prstGeom prst="rect">
            <a:avLst/>
          </a:prstGeom>
        </p:spPr>
        <p:txBody>
          <a:bodyPr vert="horz" lIns="94900" tIns="47451" rIns="94900" bIns="4745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2CF6B7E-5EE0-4686-A335-20EF82FA6D28}" type="datetimeFigureOut">
              <a:rPr lang="en-US"/>
              <a:pPr>
                <a:defRPr/>
              </a:pPr>
              <a:t>6/4/2017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00" tIns="47451" rIns="94900" bIns="4745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2"/>
            <a:ext cx="5852160" cy="4320540"/>
          </a:xfrm>
          <a:prstGeom prst="rect">
            <a:avLst/>
          </a:prstGeom>
        </p:spPr>
        <p:txBody>
          <a:bodyPr vert="horz" wrap="square" lIns="94900" tIns="47451" rIns="94900" bIns="474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1" cy="480060"/>
          </a:xfrm>
          <a:prstGeom prst="rect">
            <a:avLst/>
          </a:prstGeom>
        </p:spPr>
        <p:txBody>
          <a:bodyPr vert="horz" lIns="94900" tIns="47451" rIns="94900" bIns="4745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1" cy="480060"/>
          </a:xfrm>
          <a:prstGeom prst="rect">
            <a:avLst/>
          </a:prstGeom>
        </p:spPr>
        <p:txBody>
          <a:bodyPr vert="horz" lIns="94900" tIns="47451" rIns="94900" bIns="4745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6C2616F-011D-47B3-A2C1-4E16F11993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9924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1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1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1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1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3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9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9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9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9.xml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9.xml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9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9.xml"/></Relationships>
</file>

<file path=ppt/slideLayouts/_rels/slideLayout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9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9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3.xml"/></Relationships>
</file>

<file path=ppt/slideLayouts/_rels/slideLayout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3.xml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3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7.xml"/></Relationships>
</file>

<file path=ppt/slideLayouts/_rels/slideLayout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7.xml"/></Relationships>
</file>

<file path=ppt/slideLayouts/_rels/slideLayout3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7.xml"/></Relationships>
</file>

<file path=ppt/slideLayouts/_rels/slideLayout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7.xml"/></Relationships>
</file>

<file path=ppt/slideLayouts/_rels/slideLayout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1.xml"/><Relationship Id="rId4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3.xml"/></Relationships>
</file>

<file path=ppt/slideLayouts/_rels/slideLayout3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3.xml"/></Relationships>
</file>

<file path=ppt/slideLayouts/_rels/slideLayout3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3.xml"/></Relationships>
</file>

<file path=ppt/slideLayouts/_rels/slideLayout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3.xml"/></Relationships>
</file>

<file path=ppt/slideLayouts/_rels/slideLayout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3.xml"/></Relationships>
</file>

<file path=ppt/slideLayouts/_rels/slideLayout3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3.xml"/></Relationships>
</file>

<file path=ppt/slideLayouts/_rels/slideLayout3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3.xml"/></Relationships>
</file>

<file path=ppt/slideLayouts/_rels/slideLayout3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3.xml"/></Relationships>
</file>

<file path=ppt/slideLayouts/_rels/slideLayout3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3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8.xml"/></Relationships>
</file>

<file path=ppt/slideLayouts/_rels/slideLayout4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Nokia Confidential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kia Blu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7200" y="900000"/>
            <a:ext cx="8359200" cy="1980000"/>
          </a:xfrm>
        </p:spPr>
        <p:txBody>
          <a:bodyPr/>
          <a:lstStyle>
            <a:lvl1pPr marL="0" indent="0">
              <a:buNone/>
              <a:defRPr sz="6600">
                <a:solidFill>
                  <a:schemeClr val="bg1"/>
                </a:solidFill>
                <a:latin typeface="Nokia Pure Headline Ultra Light" panose="020B0204020202020204" pitchFamily="34" charset="0"/>
              </a:defRPr>
            </a:lvl1pPr>
          </a:lstStyle>
          <a:p>
            <a:pPr eaLnBrk="1" hangingPunct="1"/>
            <a:r>
              <a:rPr lang="en-US" dirty="0">
                <a:ea typeface="ヒラギノ角ゴ Pro W3"/>
                <a:cs typeface="ヒラギノ角ゴ Pro W3"/>
              </a:rPr>
              <a:t>Main headline in</a:t>
            </a:r>
            <a:br>
              <a:rPr lang="en-US" dirty="0">
                <a:ea typeface="ヒラギノ角ゴ Pro W3"/>
                <a:cs typeface="ヒラギノ角ゴ Pro W3"/>
              </a:rPr>
            </a:br>
            <a:r>
              <a:rPr lang="en-US" dirty="0">
                <a:ea typeface="ヒラギノ角ゴ Pro W3"/>
                <a:cs typeface="ヒラギノ角ゴ Pro W3"/>
              </a:rPr>
              <a:t>lower case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00" y="280580"/>
            <a:ext cx="1080000" cy="175283"/>
          </a:xfrm>
          <a:prstGeom prst="rect">
            <a:avLst/>
          </a:prstGeom>
        </p:spPr>
      </p:pic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Nokia Confidential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8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417600" y="3059999"/>
            <a:ext cx="8308800" cy="1576800"/>
          </a:xfrm>
        </p:spPr>
        <p:txBody>
          <a:bodyPr/>
          <a:lstStyle>
            <a:lvl1pPr marL="0" indent="0">
              <a:buNone/>
              <a:defRPr sz="1800"/>
            </a:lvl1pPr>
            <a:lvl2pPr marL="230400" indent="-228600"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en-US" dirty="0"/>
              <a:t>Supporting headline in sentence case here </a:t>
            </a:r>
          </a:p>
          <a:p>
            <a:pPr lvl="1"/>
            <a:r>
              <a:rPr lang="en-US" dirty="0"/>
              <a:t>Author/Presenter</a:t>
            </a:r>
          </a:p>
          <a:p>
            <a:pPr lvl="1"/>
            <a:r>
              <a:rPr lang="en-US" dirty="0"/>
              <a:t>DD-MM-YYYY</a:t>
            </a:r>
          </a:p>
        </p:txBody>
      </p:sp>
    </p:spTree>
    <p:extLst>
      <p:ext uri="{BB962C8B-B14F-4D97-AF65-F5344CB8AC3E}">
        <p14:creationId xmlns:p14="http://schemas.microsoft.com/office/powerpoint/2010/main" val="341612586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606312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604639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20000" y="1080000"/>
            <a:ext cx="2606312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2820137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2089735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00599925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Nokia Blu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8138" y="4672013"/>
            <a:ext cx="703262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32564" y="4616605"/>
            <a:ext cx="3381875" cy="2935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srgbClr val="FF3154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51672" y="4782418"/>
            <a:ext cx="3323063" cy="1784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srgbClr val="FF3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0380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18120" y="537790"/>
            <a:ext cx="8227649" cy="301625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29"/>
          <p:cNvSpPr>
            <a:spLocks noGrp="1"/>
          </p:cNvSpPr>
          <p:nvPr>
            <p:ph type="ftr" sz="quarter" idx="3"/>
          </p:nvPr>
        </p:nvSpPr>
        <p:spPr>
          <a:xfrm>
            <a:off x="432000" y="4789325"/>
            <a:ext cx="6080400" cy="12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l"/>
            <a:r>
              <a:rPr lang="en-US">
                <a:solidFill>
                  <a:srgbClr val="68717A"/>
                </a:solidFill>
                <a:cs typeface="Arial" charset="0"/>
              </a:rPr>
              <a:t>Nokia Confidential</a:t>
            </a:r>
            <a:endParaRPr lang="en-US" dirty="0">
              <a:solidFill>
                <a:srgbClr val="68717A"/>
              </a:solidFill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702606"/>
          </a:xfrm>
        </p:spPr>
        <p:txBody>
          <a:bodyPr/>
          <a:lstStyle>
            <a:lvl1pPr>
              <a:defRPr sz="6600" b="0">
                <a:solidFill>
                  <a:schemeClr val="tx1"/>
                </a:solidFill>
                <a:latin typeface="Nokia Pure Headline Ultra Light" panose="020B020402020202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bg1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1812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Nokia Confidential</a:t>
            </a:r>
            <a:endParaRPr lang="en-GB" dirty="0"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0379" cy="112048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86781237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59399132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82719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hteck 53"/>
          <p:cNvSpPr/>
          <p:nvPr userDrawn="1"/>
        </p:nvSpPr>
        <p:spPr bwMode="auto">
          <a:xfrm>
            <a:off x="432132" y="1167594"/>
            <a:ext cx="4824000" cy="18000"/>
          </a:xfrm>
          <a:prstGeom prst="rect">
            <a:avLst/>
          </a:prstGeom>
          <a:solidFill>
            <a:schemeClr val="bg1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3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sp>
        <p:nvSpPr>
          <p:cNvPr id="79" name="Rechteck 78"/>
          <p:cNvSpPr/>
          <p:nvPr userDrawn="1"/>
        </p:nvSpPr>
        <p:spPr bwMode="auto">
          <a:xfrm flipV="1">
            <a:off x="431801" y="4056380"/>
            <a:ext cx="4824411" cy="351574"/>
          </a:xfrm>
          <a:prstGeom prst="rect">
            <a:avLst/>
          </a:prstGeom>
          <a:solidFill>
            <a:srgbClr val="EDF2F5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3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sp>
        <p:nvSpPr>
          <p:cNvPr id="62" name="Rechteck 61"/>
          <p:cNvSpPr/>
          <p:nvPr userDrawn="1"/>
        </p:nvSpPr>
        <p:spPr bwMode="auto">
          <a:xfrm rot="5400000">
            <a:off x="5193132" y="5209038"/>
            <a:ext cx="108000" cy="18000"/>
          </a:xfrm>
          <a:prstGeom prst="rect">
            <a:avLst/>
          </a:prstGeom>
          <a:solidFill>
            <a:schemeClr val="bg1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3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sp>
        <p:nvSpPr>
          <p:cNvPr id="398" name="Rechteck 397"/>
          <p:cNvSpPr/>
          <p:nvPr userDrawn="1"/>
        </p:nvSpPr>
        <p:spPr bwMode="auto">
          <a:xfrm>
            <a:off x="432132" y="4011910"/>
            <a:ext cx="4824000" cy="18000"/>
          </a:xfrm>
          <a:prstGeom prst="rect">
            <a:avLst/>
          </a:prstGeom>
          <a:solidFill>
            <a:schemeClr val="bg1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3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331" name="Freeform 22"/>
          <p:cNvSpPr>
            <a:spLocks noEditPoints="1"/>
          </p:cNvSpPr>
          <p:nvPr userDrawn="1"/>
        </p:nvSpPr>
        <p:spPr bwMode="auto">
          <a:xfrm>
            <a:off x="3543589" y="3394100"/>
            <a:ext cx="15574" cy="15573"/>
          </a:xfrm>
          <a:custGeom>
            <a:avLst/>
            <a:gdLst>
              <a:gd name="T0" fmla="*/ 16 w 32"/>
              <a:gd name="T1" fmla="*/ 32 h 32"/>
              <a:gd name="T2" fmla="*/ 0 w 32"/>
              <a:gd name="T3" fmla="*/ 16 h 32"/>
              <a:gd name="T4" fmla="*/ 16 w 32"/>
              <a:gd name="T5" fmla="*/ 0 h 32"/>
              <a:gd name="T6" fmla="*/ 32 w 32"/>
              <a:gd name="T7" fmla="*/ 16 h 32"/>
              <a:gd name="T8" fmla="*/ 16 w 32"/>
              <a:gd name="T9" fmla="*/ 32 h 32"/>
              <a:gd name="T10" fmla="*/ 16 w 32"/>
              <a:gd name="T11" fmla="*/ 12 h 32"/>
              <a:gd name="T12" fmla="*/ 12 w 32"/>
              <a:gd name="T13" fmla="*/ 16 h 32"/>
              <a:gd name="T14" fmla="*/ 16 w 32"/>
              <a:gd name="T15" fmla="*/ 20 h 32"/>
              <a:gd name="T16" fmla="*/ 20 w 32"/>
              <a:gd name="T17" fmla="*/ 16 h 32"/>
              <a:gd name="T18" fmla="*/ 16 w 32"/>
              <a:gd name="T19" fmla="*/ 1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" h="32">
                <a:moveTo>
                  <a:pt x="16" y="32"/>
                </a:moveTo>
                <a:cubicBezTo>
                  <a:pt x="7" y="32"/>
                  <a:pt x="0" y="25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5" y="0"/>
                  <a:pt x="32" y="7"/>
                  <a:pt x="32" y="16"/>
                </a:cubicBezTo>
                <a:cubicBezTo>
                  <a:pt x="32" y="25"/>
                  <a:pt x="25" y="32"/>
                  <a:pt x="16" y="32"/>
                </a:cubicBezTo>
                <a:close/>
                <a:moveTo>
                  <a:pt x="16" y="12"/>
                </a:moveTo>
                <a:cubicBezTo>
                  <a:pt x="13" y="12"/>
                  <a:pt x="12" y="14"/>
                  <a:pt x="12" y="16"/>
                </a:cubicBezTo>
                <a:cubicBezTo>
                  <a:pt x="12" y="18"/>
                  <a:pt x="13" y="20"/>
                  <a:pt x="16" y="20"/>
                </a:cubicBezTo>
                <a:cubicBezTo>
                  <a:pt x="18" y="20"/>
                  <a:pt x="20" y="18"/>
                  <a:pt x="20" y="16"/>
                </a:cubicBezTo>
                <a:cubicBezTo>
                  <a:pt x="20" y="14"/>
                  <a:pt x="18" y="12"/>
                  <a:pt x="16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124191"/>
              </a:solidFill>
              <a:latin typeface="Nokia Pure Text Light" panose="020B0304040602060303" pitchFamily="34" charset="0"/>
            </a:endParaRPr>
          </a:p>
        </p:txBody>
      </p:sp>
      <p:sp>
        <p:nvSpPr>
          <p:cNvPr id="37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1" y="842962"/>
            <a:ext cx="4824276" cy="252624"/>
          </a:xfrm>
          <a:prstGeom prst="rect">
            <a:avLst/>
          </a:prstGeom>
          <a:solidFill>
            <a:schemeClr val="tx2"/>
          </a:solidFill>
        </p:spPr>
        <p:txBody>
          <a:bodyPr wrap="none" lIns="72000" tIns="0" rIns="0" bIns="0" anchor="ctr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  <p:grpSp>
        <p:nvGrpSpPr>
          <p:cNvPr id="2" name="Gruppieren 376"/>
          <p:cNvGrpSpPr/>
          <p:nvPr userDrawn="1"/>
        </p:nvGrpSpPr>
        <p:grpSpPr>
          <a:xfrm>
            <a:off x="765351" y="4243174"/>
            <a:ext cx="4508649" cy="180019"/>
            <a:chOff x="431800" y="4047494"/>
            <a:chExt cx="4936043" cy="180019"/>
          </a:xfrm>
          <a:noFill/>
        </p:grpSpPr>
        <p:sp>
          <p:nvSpPr>
            <p:cNvPr id="378" name="TextBox 5"/>
            <p:cNvSpPr txBox="1"/>
            <p:nvPr/>
          </p:nvSpPr>
          <p:spPr>
            <a:xfrm>
              <a:off x="4700220" y="4047494"/>
              <a:ext cx="667623" cy="180019"/>
            </a:xfrm>
            <a:prstGeom prst="rect">
              <a:avLst/>
            </a:prstGeom>
            <a:grpFill/>
          </p:spPr>
          <p:txBody>
            <a:bodyPr wrap="square" lIns="0" tIns="36000" rIns="0" bIns="0" rtlCol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900" dirty="0">
                  <a:solidFill>
                    <a:srgbClr val="BEC8D2"/>
                  </a:solidFill>
                  <a:latin typeface="Nokia Pure Text Light"/>
                  <a:cs typeface="Nokia Pure Headline"/>
                </a:rPr>
                <a:t>10 years</a:t>
              </a:r>
            </a:p>
          </p:txBody>
        </p:sp>
        <p:sp>
          <p:nvSpPr>
            <p:cNvPr id="379" name="Rechteck 97"/>
            <p:cNvSpPr/>
            <p:nvPr/>
          </p:nvSpPr>
          <p:spPr>
            <a:xfrm>
              <a:off x="1854606" y="4047494"/>
              <a:ext cx="667623" cy="180019"/>
            </a:xfrm>
            <a:prstGeom prst="rect">
              <a:avLst/>
            </a:prstGeom>
            <a:grpFill/>
          </p:spPr>
          <p:txBody>
            <a:bodyPr wrap="square" lIns="0" tIns="36000" rIns="0" bIns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900" dirty="0">
                  <a:solidFill>
                    <a:srgbClr val="BEC8D2"/>
                  </a:solidFill>
                  <a:latin typeface="Nokia Pure Text Light"/>
                  <a:cs typeface="Nokia Pure Headline"/>
                </a:rPr>
                <a:t>100 Mbps</a:t>
              </a:r>
              <a:endParaRPr lang="en-US" sz="900" dirty="0">
                <a:solidFill>
                  <a:srgbClr val="BEC8D2"/>
                </a:solidFill>
                <a:latin typeface="Nokia Pure Text Light"/>
              </a:endParaRPr>
            </a:p>
          </p:txBody>
        </p:sp>
        <p:sp>
          <p:nvSpPr>
            <p:cNvPr id="380" name="Rechteck 97"/>
            <p:cNvSpPr/>
            <p:nvPr/>
          </p:nvSpPr>
          <p:spPr>
            <a:xfrm>
              <a:off x="3277412" y="4047494"/>
              <a:ext cx="667623" cy="180019"/>
            </a:xfrm>
            <a:prstGeom prst="rect">
              <a:avLst/>
            </a:prstGeom>
            <a:grpFill/>
          </p:spPr>
          <p:txBody>
            <a:bodyPr wrap="none" lIns="0" tIns="36000" rIns="0" bIns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900" dirty="0">
                  <a:solidFill>
                    <a:srgbClr val="BEC8D2"/>
                  </a:solidFill>
                  <a:latin typeface="Nokia Pure Text Light"/>
                  <a:cs typeface="Nokia Pure Headline"/>
                </a:rPr>
                <a:t>10-100 </a:t>
              </a:r>
              <a:r>
                <a:rPr lang="en-US" sz="900" dirty="0">
                  <a:solidFill>
                    <a:srgbClr val="BEC8D2"/>
                  </a:solidFill>
                  <a:latin typeface="Nokia Pure Text Light"/>
                </a:rPr>
                <a:t>x</a:t>
              </a:r>
            </a:p>
          </p:txBody>
        </p:sp>
        <p:sp>
          <p:nvSpPr>
            <p:cNvPr id="381" name="Rechteck 97"/>
            <p:cNvSpPr/>
            <p:nvPr/>
          </p:nvSpPr>
          <p:spPr>
            <a:xfrm>
              <a:off x="431800" y="4047494"/>
              <a:ext cx="667623" cy="180019"/>
            </a:xfrm>
            <a:prstGeom prst="rect">
              <a:avLst/>
            </a:prstGeom>
            <a:grpFill/>
          </p:spPr>
          <p:txBody>
            <a:bodyPr wrap="square" lIns="0" tIns="36000" rIns="0" bIns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900" dirty="0">
                  <a:solidFill>
                    <a:srgbClr val="BEC8D2"/>
                  </a:solidFill>
                  <a:latin typeface="Nokia Pure Text Light"/>
                  <a:cs typeface="Nokia Pure Headline"/>
                </a:rPr>
                <a:t>10,000 x</a:t>
              </a:r>
              <a:endParaRPr lang="en-US" sz="900" dirty="0">
                <a:solidFill>
                  <a:srgbClr val="BEC8D2"/>
                </a:solidFill>
                <a:latin typeface="Nokia Pure Text Light"/>
              </a:endParaRPr>
            </a:p>
          </p:txBody>
        </p:sp>
        <p:sp>
          <p:nvSpPr>
            <p:cNvPr id="382" name="Rechteck 97"/>
            <p:cNvSpPr/>
            <p:nvPr/>
          </p:nvSpPr>
          <p:spPr>
            <a:xfrm>
              <a:off x="3988815" y="4047494"/>
              <a:ext cx="667623" cy="180019"/>
            </a:xfrm>
            <a:prstGeom prst="rect">
              <a:avLst/>
            </a:prstGeom>
            <a:grpFill/>
          </p:spPr>
          <p:txBody>
            <a:bodyPr wrap="square" lIns="0" tIns="36000" rIns="0" bIns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900" dirty="0">
                  <a:solidFill>
                    <a:srgbClr val="BEC8D2"/>
                  </a:solidFill>
                  <a:latin typeface="Nokia Pure Text Light"/>
                </a:rPr>
                <a:t>ultra low</a:t>
              </a:r>
            </a:p>
          </p:txBody>
        </p:sp>
        <p:sp>
          <p:nvSpPr>
            <p:cNvPr id="383" name="Rechteck 97"/>
            <p:cNvSpPr/>
            <p:nvPr/>
          </p:nvSpPr>
          <p:spPr>
            <a:xfrm>
              <a:off x="1143203" y="4047494"/>
              <a:ext cx="667623" cy="180019"/>
            </a:xfrm>
            <a:prstGeom prst="rect">
              <a:avLst/>
            </a:prstGeom>
            <a:grpFill/>
          </p:spPr>
          <p:txBody>
            <a:bodyPr wrap="none" lIns="0" tIns="36000" rIns="0" bIns="3600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900" dirty="0">
                  <a:solidFill>
                    <a:srgbClr val="BEC8D2"/>
                  </a:solidFill>
                  <a:latin typeface="Nokia Pure Text Light"/>
                  <a:cs typeface="Nokia Pure Headline"/>
                </a:rPr>
                <a:t>&gt;10 Gbps</a:t>
              </a:r>
              <a:endParaRPr lang="en-US" sz="900" dirty="0">
                <a:solidFill>
                  <a:srgbClr val="BEC8D2"/>
                </a:solidFill>
                <a:latin typeface="Nokia Pure Text Light"/>
              </a:endParaRPr>
            </a:p>
          </p:txBody>
        </p:sp>
        <p:sp>
          <p:nvSpPr>
            <p:cNvPr id="384" name="Rechteck 97"/>
            <p:cNvSpPr/>
            <p:nvPr/>
          </p:nvSpPr>
          <p:spPr>
            <a:xfrm>
              <a:off x="2566009" y="4047494"/>
              <a:ext cx="667623" cy="180019"/>
            </a:xfrm>
            <a:prstGeom prst="rect">
              <a:avLst/>
            </a:prstGeom>
            <a:grpFill/>
          </p:spPr>
          <p:txBody>
            <a:bodyPr wrap="square" lIns="0" tIns="36000" rIns="0" bIns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900" dirty="0">
                  <a:solidFill>
                    <a:srgbClr val="BEC8D2"/>
                  </a:solidFill>
                  <a:latin typeface="Nokia Pure Text Light"/>
                  <a:cs typeface="Nokia Pure Headline"/>
                </a:rPr>
                <a:t>&lt;1 ms</a:t>
              </a:r>
              <a:endParaRPr lang="en-US" sz="900" dirty="0">
                <a:solidFill>
                  <a:srgbClr val="BEC8D2"/>
                </a:solidFill>
                <a:latin typeface="Nokia Pure Text Light"/>
              </a:endParaRPr>
            </a:p>
          </p:txBody>
        </p:sp>
      </p:grpSp>
      <p:sp>
        <p:nvSpPr>
          <p:cNvPr id="385" name="Rechteck 384"/>
          <p:cNvSpPr/>
          <p:nvPr userDrawn="1"/>
        </p:nvSpPr>
        <p:spPr>
          <a:xfrm>
            <a:off x="3329864" y="4263914"/>
            <a:ext cx="18000" cy="144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98A2AE"/>
              </a:solidFill>
            </a:endParaRPr>
          </a:p>
        </p:txBody>
      </p:sp>
      <p:sp>
        <p:nvSpPr>
          <p:cNvPr id="386" name="Rechteck 385"/>
          <p:cNvSpPr/>
          <p:nvPr userDrawn="1"/>
        </p:nvSpPr>
        <p:spPr>
          <a:xfrm>
            <a:off x="2717796" y="4263914"/>
            <a:ext cx="18000" cy="144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98A2AE"/>
              </a:solidFill>
            </a:endParaRPr>
          </a:p>
        </p:txBody>
      </p:sp>
      <p:sp>
        <p:nvSpPr>
          <p:cNvPr id="40" name="Rad 4"/>
          <p:cNvSpPr>
            <a:spLocks noChangeAspect="1"/>
          </p:cNvSpPr>
          <p:nvPr userDrawn="1"/>
        </p:nvSpPr>
        <p:spPr>
          <a:xfrm flipH="1">
            <a:off x="3184646" y="4080121"/>
            <a:ext cx="208621" cy="163665"/>
          </a:xfrm>
          <a:custGeom>
            <a:avLst/>
            <a:gdLst/>
            <a:ahLst/>
            <a:cxnLst/>
            <a:rect l="l" t="t" r="r" b="b"/>
            <a:pathLst>
              <a:path w="208621" h="163665">
                <a:moveTo>
                  <a:pt x="171579" y="119655"/>
                </a:moveTo>
                <a:lnTo>
                  <a:pt x="163395" y="119655"/>
                </a:lnTo>
                <a:cubicBezTo>
                  <a:pt x="163395" y="129983"/>
                  <a:pt x="155023" y="138355"/>
                  <a:pt x="144696" y="138355"/>
                </a:cubicBezTo>
                <a:cubicBezTo>
                  <a:pt x="134368" y="138355"/>
                  <a:pt x="125996" y="129983"/>
                  <a:pt x="125996" y="119655"/>
                </a:cubicBezTo>
                <a:lnTo>
                  <a:pt x="118018" y="119655"/>
                </a:lnTo>
                <a:lnTo>
                  <a:pt x="118018" y="140464"/>
                </a:lnTo>
                <a:lnTo>
                  <a:pt x="102068" y="140464"/>
                </a:lnTo>
                <a:lnTo>
                  <a:pt x="102068" y="163665"/>
                </a:lnTo>
                <a:lnTo>
                  <a:pt x="187529" y="163665"/>
                </a:lnTo>
                <a:lnTo>
                  <a:pt x="187529" y="140464"/>
                </a:lnTo>
                <a:lnTo>
                  <a:pt x="171579" y="140464"/>
                </a:lnTo>
                <a:close/>
                <a:moveTo>
                  <a:pt x="144694" y="116671"/>
                </a:moveTo>
                <a:cubicBezTo>
                  <a:pt x="143047" y="116671"/>
                  <a:pt x="141711" y="118007"/>
                  <a:pt x="141711" y="119655"/>
                </a:cubicBezTo>
                <a:cubicBezTo>
                  <a:pt x="141711" y="121303"/>
                  <a:pt x="143047" y="122638"/>
                  <a:pt x="144694" y="122638"/>
                </a:cubicBezTo>
                <a:cubicBezTo>
                  <a:pt x="146342" y="122638"/>
                  <a:pt x="147678" y="121303"/>
                  <a:pt x="147678" y="119655"/>
                </a:cubicBezTo>
                <a:cubicBezTo>
                  <a:pt x="147678" y="118007"/>
                  <a:pt x="146342" y="116671"/>
                  <a:pt x="144694" y="116671"/>
                </a:cubicBezTo>
                <a:close/>
                <a:moveTo>
                  <a:pt x="144696" y="110607"/>
                </a:moveTo>
                <a:cubicBezTo>
                  <a:pt x="149693" y="110607"/>
                  <a:pt x="153743" y="114658"/>
                  <a:pt x="153743" y="119655"/>
                </a:cubicBezTo>
                <a:cubicBezTo>
                  <a:pt x="153743" y="124652"/>
                  <a:pt x="149693" y="128703"/>
                  <a:pt x="144696" y="128703"/>
                </a:cubicBezTo>
                <a:cubicBezTo>
                  <a:pt x="139699" y="128703"/>
                  <a:pt x="135648" y="124652"/>
                  <a:pt x="135648" y="119655"/>
                </a:cubicBezTo>
                <a:cubicBezTo>
                  <a:pt x="135648" y="114658"/>
                  <a:pt x="139699" y="110607"/>
                  <a:pt x="144696" y="110607"/>
                </a:cubicBezTo>
                <a:close/>
                <a:moveTo>
                  <a:pt x="176944" y="82323"/>
                </a:moveTo>
                <a:cubicBezTo>
                  <a:pt x="178288" y="84821"/>
                  <a:pt x="180261" y="86925"/>
                  <a:pt x="182649" y="88441"/>
                </a:cubicBezTo>
                <a:lnTo>
                  <a:pt x="160279" y="113203"/>
                </a:lnTo>
                <a:cubicBezTo>
                  <a:pt x="159175" y="110525"/>
                  <a:pt x="157399" y="108195"/>
                  <a:pt x="155080" y="106525"/>
                </a:cubicBezTo>
                <a:close/>
                <a:moveTo>
                  <a:pt x="191748" y="71284"/>
                </a:moveTo>
                <a:cubicBezTo>
                  <a:pt x="190100" y="71284"/>
                  <a:pt x="188764" y="72620"/>
                  <a:pt x="188764" y="74267"/>
                </a:cubicBezTo>
                <a:cubicBezTo>
                  <a:pt x="188764" y="75915"/>
                  <a:pt x="190100" y="77251"/>
                  <a:pt x="191748" y="77251"/>
                </a:cubicBezTo>
                <a:cubicBezTo>
                  <a:pt x="193395" y="77251"/>
                  <a:pt x="194731" y="75915"/>
                  <a:pt x="194731" y="74267"/>
                </a:cubicBezTo>
                <a:cubicBezTo>
                  <a:pt x="194731" y="72620"/>
                  <a:pt x="193395" y="71284"/>
                  <a:pt x="191748" y="71284"/>
                </a:cubicBezTo>
                <a:close/>
                <a:moveTo>
                  <a:pt x="77632" y="69825"/>
                </a:moveTo>
                <a:lnTo>
                  <a:pt x="77632" y="74229"/>
                </a:lnTo>
                <a:lnTo>
                  <a:pt x="74649" y="73929"/>
                </a:lnTo>
                <a:cubicBezTo>
                  <a:pt x="73627" y="73929"/>
                  <a:pt x="72629" y="74029"/>
                  <a:pt x="71665" y="74229"/>
                </a:cubicBezTo>
                <a:lnTo>
                  <a:pt x="71665" y="69825"/>
                </a:lnTo>
                <a:cubicBezTo>
                  <a:pt x="72608" y="70127"/>
                  <a:pt x="73612" y="70264"/>
                  <a:pt x="74649" y="70264"/>
                </a:cubicBezTo>
                <a:cubicBezTo>
                  <a:pt x="75685" y="70264"/>
                  <a:pt x="76689" y="70127"/>
                  <a:pt x="77632" y="69825"/>
                </a:cubicBezTo>
                <a:close/>
                <a:moveTo>
                  <a:pt x="191748" y="65220"/>
                </a:moveTo>
                <a:cubicBezTo>
                  <a:pt x="196745" y="65220"/>
                  <a:pt x="200796" y="69270"/>
                  <a:pt x="200796" y="74267"/>
                </a:cubicBezTo>
                <a:cubicBezTo>
                  <a:pt x="200796" y="79265"/>
                  <a:pt x="196745" y="83315"/>
                  <a:pt x="191748" y="83315"/>
                </a:cubicBezTo>
                <a:cubicBezTo>
                  <a:pt x="186751" y="83315"/>
                  <a:pt x="182700" y="79265"/>
                  <a:pt x="182700" y="74267"/>
                </a:cubicBezTo>
                <a:cubicBezTo>
                  <a:pt x="182700" y="69270"/>
                  <a:pt x="186751" y="65220"/>
                  <a:pt x="191748" y="65220"/>
                </a:cubicBezTo>
                <a:close/>
                <a:moveTo>
                  <a:pt x="74649" y="55756"/>
                </a:moveTo>
                <a:cubicBezTo>
                  <a:pt x="73001" y="55756"/>
                  <a:pt x="71665" y="57092"/>
                  <a:pt x="71665" y="58739"/>
                </a:cubicBezTo>
                <a:cubicBezTo>
                  <a:pt x="71665" y="60387"/>
                  <a:pt x="73001" y="61723"/>
                  <a:pt x="74649" y="61723"/>
                </a:cubicBezTo>
                <a:cubicBezTo>
                  <a:pt x="76296" y="61723"/>
                  <a:pt x="77632" y="60387"/>
                  <a:pt x="77632" y="58739"/>
                </a:cubicBezTo>
                <a:cubicBezTo>
                  <a:pt x="77632" y="57092"/>
                  <a:pt x="76296" y="55756"/>
                  <a:pt x="74649" y="55756"/>
                </a:cubicBezTo>
                <a:close/>
                <a:moveTo>
                  <a:pt x="54459" y="53391"/>
                </a:moveTo>
                <a:cubicBezTo>
                  <a:pt x="52896" y="53865"/>
                  <a:pt x="52801" y="55027"/>
                  <a:pt x="52801" y="56210"/>
                </a:cubicBezTo>
                <a:lnTo>
                  <a:pt x="53046" y="56802"/>
                </a:lnTo>
                <a:close/>
                <a:moveTo>
                  <a:pt x="74649" y="52560"/>
                </a:moveTo>
                <a:cubicBezTo>
                  <a:pt x="78062" y="52560"/>
                  <a:pt x="80828" y="55326"/>
                  <a:pt x="80828" y="58739"/>
                </a:cubicBezTo>
                <a:cubicBezTo>
                  <a:pt x="80828" y="62152"/>
                  <a:pt x="78062" y="64919"/>
                  <a:pt x="74649" y="64919"/>
                </a:cubicBezTo>
                <a:cubicBezTo>
                  <a:pt x="71236" y="64919"/>
                  <a:pt x="68469" y="62152"/>
                  <a:pt x="68469" y="58739"/>
                </a:cubicBezTo>
                <a:cubicBezTo>
                  <a:pt x="68469" y="55326"/>
                  <a:pt x="71236" y="52560"/>
                  <a:pt x="74649" y="52560"/>
                </a:cubicBezTo>
                <a:close/>
                <a:moveTo>
                  <a:pt x="141881" y="39788"/>
                </a:moveTo>
                <a:lnTo>
                  <a:pt x="178672" y="63723"/>
                </a:lnTo>
                <a:cubicBezTo>
                  <a:pt x="177440" y="65187"/>
                  <a:pt x="176471" y="66872"/>
                  <a:pt x="175833" y="68713"/>
                </a:cubicBezTo>
                <a:lnTo>
                  <a:pt x="139021" y="44764"/>
                </a:lnTo>
                <a:cubicBezTo>
                  <a:pt x="140340" y="43370"/>
                  <a:pt x="141287" y="41659"/>
                  <a:pt x="141881" y="39788"/>
                </a:cubicBezTo>
                <a:close/>
                <a:moveTo>
                  <a:pt x="112330" y="37891"/>
                </a:moveTo>
                <a:cubicBezTo>
                  <a:pt x="112507" y="38837"/>
                  <a:pt x="112772" y="39752"/>
                  <a:pt x="113128" y="40622"/>
                </a:cubicBezTo>
                <a:lnTo>
                  <a:pt x="85443" y="55007"/>
                </a:lnTo>
                <a:lnTo>
                  <a:pt x="84119" y="52549"/>
                </a:lnTo>
                <a:close/>
                <a:moveTo>
                  <a:pt x="51018" y="33349"/>
                </a:moveTo>
                <a:cubicBezTo>
                  <a:pt x="46167" y="36361"/>
                  <a:pt x="42578" y="40734"/>
                  <a:pt x="40578" y="46004"/>
                </a:cubicBezTo>
                <a:cubicBezTo>
                  <a:pt x="38676" y="51017"/>
                  <a:pt x="38378" y="56493"/>
                  <a:pt x="39800" y="61738"/>
                </a:cubicBezTo>
                <a:cubicBezTo>
                  <a:pt x="40107" y="62884"/>
                  <a:pt x="41225" y="63455"/>
                  <a:pt x="42377" y="63157"/>
                </a:cubicBezTo>
                <a:cubicBezTo>
                  <a:pt x="43528" y="62859"/>
                  <a:pt x="44227" y="61800"/>
                  <a:pt x="43920" y="60654"/>
                </a:cubicBezTo>
                <a:cubicBezTo>
                  <a:pt x="42773" y="56249"/>
                  <a:pt x="42988" y="51772"/>
                  <a:pt x="44598" y="47530"/>
                </a:cubicBezTo>
                <a:cubicBezTo>
                  <a:pt x="46257" y="43160"/>
                  <a:pt x="49293" y="39459"/>
                  <a:pt x="53382" y="36893"/>
                </a:cubicBezTo>
                <a:cubicBezTo>
                  <a:pt x="53739" y="36735"/>
                  <a:pt x="54064" y="36270"/>
                  <a:pt x="54210" y="35884"/>
                </a:cubicBezTo>
                <a:cubicBezTo>
                  <a:pt x="54454" y="35241"/>
                  <a:pt x="54390" y="34629"/>
                  <a:pt x="54017" y="34046"/>
                </a:cubicBezTo>
                <a:cubicBezTo>
                  <a:pt x="53354" y="33059"/>
                  <a:pt x="52008" y="32695"/>
                  <a:pt x="51018" y="33349"/>
                </a:cubicBezTo>
                <a:close/>
                <a:moveTo>
                  <a:pt x="127378" y="32021"/>
                </a:moveTo>
                <a:cubicBezTo>
                  <a:pt x="125730" y="32021"/>
                  <a:pt x="124394" y="33357"/>
                  <a:pt x="124394" y="35005"/>
                </a:cubicBezTo>
                <a:cubicBezTo>
                  <a:pt x="124394" y="36652"/>
                  <a:pt x="125730" y="37988"/>
                  <a:pt x="127378" y="37988"/>
                </a:cubicBezTo>
                <a:cubicBezTo>
                  <a:pt x="129026" y="37988"/>
                  <a:pt x="130361" y="36652"/>
                  <a:pt x="130361" y="35005"/>
                </a:cubicBezTo>
                <a:cubicBezTo>
                  <a:pt x="130361" y="33357"/>
                  <a:pt x="129026" y="32021"/>
                  <a:pt x="127378" y="32021"/>
                </a:cubicBezTo>
                <a:close/>
                <a:moveTo>
                  <a:pt x="127378" y="26779"/>
                </a:moveTo>
                <a:cubicBezTo>
                  <a:pt x="131921" y="26779"/>
                  <a:pt x="135603" y="30462"/>
                  <a:pt x="135603" y="35005"/>
                </a:cubicBezTo>
                <a:cubicBezTo>
                  <a:pt x="135603" y="39547"/>
                  <a:pt x="131921" y="43230"/>
                  <a:pt x="127378" y="43230"/>
                </a:cubicBezTo>
                <a:cubicBezTo>
                  <a:pt x="122835" y="43230"/>
                  <a:pt x="119153" y="39547"/>
                  <a:pt x="119153" y="35005"/>
                </a:cubicBezTo>
                <a:cubicBezTo>
                  <a:pt x="119153" y="30462"/>
                  <a:pt x="122835" y="26779"/>
                  <a:pt x="127378" y="26779"/>
                </a:cubicBezTo>
                <a:close/>
                <a:moveTo>
                  <a:pt x="127378" y="19665"/>
                </a:moveTo>
                <a:cubicBezTo>
                  <a:pt x="119522" y="19665"/>
                  <a:pt x="113045" y="25571"/>
                  <a:pt x="112221" y="33194"/>
                </a:cubicBezTo>
                <a:lnTo>
                  <a:pt x="81032" y="49400"/>
                </a:lnTo>
                <a:cubicBezTo>
                  <a:pt x="79301" y="47956"/>
                  <a:pt x="77062" y="47215"/>
                  <a:pt x="74649" y="47215"/>
                </a:cubicBezTo>
                <a:cubicBezTo>
                  <a:pt x="68284" y="47215"/>
                  <a:pt x="63124" y="52374"/>
                  <a:pt x="63124" y="58739"/>
                </a:cubicBezTo>
                <a:cubicBezTo>
                  <a:pt x="63124" y="62332"/>
                  <a:pt x="64768" y="65540"/>
                  <a:pt x="67447" y="67528"/>
                </a:cubicBezTo>
                <a:lnTo>
                  <a:pt x="67447" y="75802"/>
                </a:lnTo>
                <a:cubicBezTo>
                  <a:pt x="62590" y="78324"/>
                  <a:pt x="59309" y="83413"/>
                  <a:pt x="59309" y="89268"/>
                </a:cubicBezTo>
                <a:cubicBezTo>
                  <a:pt x="59309" y="96246"/>
                  <a:pt x="63968" y="102135"/>
                  <a:pt x="70364" y="103926"/>
                </a:cubicBezTo>
                <a:lnTo>
                  <a:pt x="67362" y="92904"/>
                </a:lnTo>
                <a:cubicBezTo>
                  <a:pt x="66734" y="91836"/>
                  <a:pt x="66423" y="90588"/>
                  <a:pt x="66423" y="89268"/>
                </a:cubicBezTo>
                <a:cubicBezTo>
                  <a:pt x="66423" y="84726"/>
                  <a:pt x="70106" y="81043"/>
                  <a:pt x="74649" y="81043"/>
                </a:cubicBezTo>
                <a:cubicBezTo>
                  <a:pt x="79191" y="81043"/>
                  <a:pt x="82874" y="84726"/>
                  <a:pt x="82874" y="89268"/>
                </a:cubicBezTo>
                <a:cubicBezTo>
                  <a:pt x="82874" y="90589"/>
                  <a:pt x="82563" y="91837"/>
                  <a:pt x="81934" y="92905"/>
                </a:cubicBezTo>
                <a:lnTo>
                  <a:pt x="78933" y="103926"/>
                </a:lnTo>
                <a:cubicBezTo>
                  <a:pt x="85329" y="102135"/>
                  <a:pt x="89988" y="96246"/>
                  <a:pt x="89988" y="89268"/>
                </a:cubicBezTo>
                <a:cubicBezTo>
                  <a:pt x="89988" y="83413"/>
                  <a:pt x="86707" y="78324"/>
                  <a:pt x="81850" y="75802"/>
                </a:cubicBezTo>
                <a:lnTo>
                  <a:pt x="81850" y="67571"/>
                </a:lnTo>
                <a:cubicBezTo>
                  <a:pt x="84348" y="65689"/>
                  <a:pt x="85938" y="62742"/>
                  <a:pt x="86105" y="59416"/>
                </a:cubicBezTo>
                <a:lnTo>
                  <a:pt x="115366" y="44213"/>
                </a:lnTo>
                <a:cubicBezTo>
                  <a:pt x="118006" y="47989"/>
                  <a:pt x="122417" y="50344"/>
                  <a:pt x="127378" y="50344"/>
                </a:cubicBezTo>
                <a:cubicBezTo>
                  <a:pt x="130516" y="50344"/>
                  <a:pt x="133433" y="49402"/>
                  <a:pt x="135803" y="47703"/>
                </a:cubicBezTo>
                <a:lnTo>
                  <a:pt x="174969" y="73183"/>
                </a:lnTo>
                <a:lnTo>
                  <a:pt x="174874" y="74267"/>
                </a:lnTo>
                <a:cubicBezTo>
                  <a:pt x="174874" y="75491"/>
                  <a:pt x="175005" y="76683"/>
                  <a:pt x="175332" y="77815"/>
                </a:cubicBezTo>
                <a:lnTo>
                  <a:pt x="151371" y="104338"/>
                </a:lnTo>
                <a:cubicBezTo>
                  <a:pt x="149374" y="103282"/>
                  <a:pt x="147093" y="102781"/>
                  <a:pt x="144696" y="102781"/>
                </a:cubicBezTo>
                <a:cubicBezTo>
                  <a:pt x="135377" y="102781"/>
                  <a:pt x="127822" y="110336"/>
                  <a:pt x="127822" y="119655"/>
                </a:cubicBezTo>
                <a:cubicBezTo>
                  <a:pt x="127822" y="128974"/>
                  <a:pt x="135377" y="136528"/>
                  <a:pt x="144696" y="136528"/>
                </a:cubicBezTo>
                <a:cubicBezTo>
                  <a:pt x="154014" y="136528"/>
                  <a:pt x="161569" y="128974"/>
                  <a:pt x="161569" y="119655"/>
                </a:cubicBezTo>
                <a:cubicBezTo>
                  <a:pt x="161569" y="119172"/>
                  <a:pt x="161549" y="118693"/>
                  <a:pt x="161425" y="118227"/>
                </a:cubicBezTo>
                <a:lnTo>
                  <a:pt x="186673" y="90279"/>
                </a:lnTo>
                <a:cubicBezTo>
                  <a:pt x="188257" y="90866"/>
                  <a:pt x="189970" y="91141"/>
                  <a:pt x="191748" y="91141"/>
                </a:cubicBezTo>
                <a:cubicBezTo>
                  <a:pt x="201067" y="91141"/>
                  <a:pt x="208621" y="83586"/>
                  <a:pt x="208621" y="74267"/>
                </a:cubicBezTo>
                <a:cubicBezTo>
                  <a:pt x="208621" y="64948"/>
                  <a:pt x="201067" y="57394"/>
                  <a:pt x="191748" y="57394"/>
                </a:cubicBezTo>
                <a:cubicBezTo>
                  <a:pt x="188006" y="57394"/>
                  <a:pt x="184549" y="58612"/>
                  <a:pt x="181782" y="60714"/>
                </a:cubicBezTo>
                <a:lnTo>
                  <a:pt x="142690" y="35282"/>
                </a:lnTo>
                <a:lnTo>
                  <a:pt x="142718" y="35005"/>
                </a:lnTo>
                <a:cubicBezTo>
                  <a:pt x="142718" y="26533"/>
                  <a:pt x="135850" y="19665"/>
                  <a:pt x="127378" y="19665"/>
                </a:cubicBezTo>
                <a:close/>
                <a:moveTo>
                  <a:pt x="41697" y="17736"/>
                </a:moveTo>
                <a:lnTo>
                  <a:pt x="30624" y="26938"/>
                </a:lnTo>
                <a:lnTo>
                  <a:pt x="23278" y="39441"/>
                </a:lnTo>
                <a:lnTo>
                  <a:pt x="20453" y="53252"/>
                </a:lnTo>
                <a:lnTo>
                  <a:pt x="22340" y="67188"/>
                </a:lnTo>
                <a:cubicBezTo>
                  <a:pt x="22641" y="68338"/>
                  <a:pt x="23882" y="68956"/>
                  <a:pt x="25030" y="68653"/>
                </a:cubicBezTo>
                <a:cubicBezTo>
                  <a:pt x="26099" y="68171"/>
                  <a:pt x="26669" y="67056"/>
                  <a:pt x="26368" y="65907"/>
                </a:cubicBezTo>
                <a:cubicBezTo>
                  <a:pt x="23870" y="57711"/>
                  <a:pt x="24057" y="49055"/>
                  <a:pt x="27148" y="40909"/>
                </a:cubicBezTo>
                <a:cubicBezTo>
                  <a:pt x="30288" y="32635"/>
                  <a:pt x="36168" y="25696"/>
                  <a:pt x="43731" y="21318"/>
                </a:cubicBezTo>
                <a:cubicBezTo>
                  <a:pt x="44266" y="21077"/>
                  <a:pt x="44542" y="20739"/>
                  <a:pt x="44738" y="20221"/>
                </a:cubicBezTo>
                <a:cubicBezTo>
                  <a:pt x="44935" y="19704"/>
                  <a:pt x="44873" y="19089"/>
                  <a:pt x="44504" y="18505"/>
                </a:cubicBezTo>
                <a:cubicBezTo>
                  <a:pt x="44024" y="17436"/>
                  <a:pt x="42685" y="17075"/>
                  <a:pt x="41697" y="17736"/>
                </a:cubicBezTo>
                <a:close/>
                <a:moveTo>
                  <a:pt x="30977" y="331"/>
                </a:moveTo>
                <a:cubicBezTo>
                  <a:pt x="18510" y="7693"/>
                  <a:pt x="9294" y="18648"/>
                  <a:pt x="4157" y="32184"/>
                </a:cubicBezTo>
                <a:cubicBezTo>
                  <a:pt x="-882" y="45462"/>
                  <a:pt x="-1335" y="59595"/>
                  <a:pt x="2767" y="73097"/>
                </a:cubicBezTo>
                <a:cubicBezTo>
                  <a:pt x="3075" y="74246"/>
                  <a:pt x="4327" y="74869"/>
                  <a:pt x="5482" y="74570"/>
                </a:cubicBezTo>
                <a:cubicBezTo>
                  <a:pt x="6507" y="74221"/>
                  <a:pt x="7257" y="73031"/>
                  <a:pt x="6900" y="72011"/>
                </a:cubicBezTo>
                <a:cubicBezTo>
                  <a:pt x="3074" y="59350"/>
                  <a:pt x="3493" y="46090"/>
                  <a:pt x="8190" y="33714"/>
                </a:cubicBezTo>
                <a:cubicBezTo>
                  <a:pt x="12984" y="21081"/>
                  <a:pt x="21647" y="10801"/>
                  <a:pt x="33218" y="3836"/>
                </a:cubicBezTo>
                <a:cubicBezTo>
                  <a:pt x="33576" y="3677"/>
                  <a:pt x="33902" y="3211"/>
                  <a:pt x="34048" y="2824"/>
                </a:cubicBezTo>
                <a:cubicBezTo>
                  <a:pt x="34293" y="2180"/>
                  <a:pt x="34229" y="1565"/>
                  <a:pt x="33855" y="981"/>
                </a:cubicBezTo>
                <a:cubicBezTo>
                  <a:pt x="33319" y="41"/>
                  <a:pt x="31970" y="-324"/>
                  <a:pt x="30977" y="33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tIns="72000" rtlCol="0" anchor="ctr">
            <a:noAutofit/>
          </a:bodyPr>
          <a:lstStyle/>
          <a:p>
            <a:pPr>
              <a:spcAft>
                <a:spcPts val="600"/>
              </a:spcAft>
            </a:pPr>
            <a:endParaRPr lang="en-US" sz="1200" dirty="0">
              <a:solidFill>
                <a:srgbClr val="BEC8D2"/>
              </a:solidFill>
              <a:latin typeface="Nokia Pure Text Light" panose="020B0304040602060303" pitchFamily="34" charset="0"/>
            </a:endParaRPr>
          </a:p>
        </p:txBody>
      </p:sp>
      <p:sp>
        <p:nvSpPr>
          <p:cNvPr id="41" name="Abgerundetes Rechteck 9"/>
          <p:cNvSpPr>
            <a:spLocks noChangeAspect="1"/>
          </p:cNvSpPr>
          <p:nvPr userDrawn="1"/>
        </p:nvSpPr>
        <p:spPr>
          <a:xfrm flipH="1">
            <a:off x="2571016" y="4099786"/>
            <a:ext cx="318082" cy="144016"/>
          </a:xfrm>
          <a:custGeom>
            <a:avLst/>
            <a:gdLst/>
            <a:ahLst/>
            <a:cxnLst/>
            <a:rect l="l" t="t" r="r" b="b"/>
            <a:pathLst>
              <a:path w="318082" h="144016">
                <a:moveTo>
                  <a:pt x="162629" y="80585"/>
                </a:moveTo>
                <a:cubicBezTo>
                  <a:pt x="164338" y="80585"/>
                  <a:pt x="165723" y="81970"/>
                  <a:pt x="165723" y="83679"/>
                </a:cubicBezTo>
                <a:cubicBezTo>
                  <a:pt x="165723" y="85387"/>
                  <a:pt x="164338" y="86772"/>
                  <a:pt x="162629" y="86772"/>
                </a:cubicBezTo>
                <a:cubicBezTo>
                  <a:pt x="160920" y="86772"/>
                  <a:pt x="159535" y="85387"/>
                  <a:pt x="159535" y="83679"/>
                </a:cubicBezTo>
                <a:cubicBezTo>
                  <a:pt x="159535" y="81970"/>
                  <a:pt x="160920" y="80585"/>
                  <a:pt x="162629" y="80585"/>
                </a:cubicBezTo>
                <a:close/>
                <a:moveTo>
                  <a:pt x="162629" y="77491"/>
                </a:moveTo>
                <a:cubicBezTo>
                  <a:pt x="159212" y="77491"/>
                  <a:pt x="156441" y="80261"/>
                  <a:pt x="156441" y="83679"/>
                </a:cubicBezTo>
                <a:cubicBezTo>
                  <a:pt x="156441" y="87096"/>
                  <a:pt x="159212" y="89866"/>
                  <a:pt x="162629" y="89866"/>
                </a:cubicBezTo>
                <a:cubicBezTo>
                  <a:pt x="166046" y="89866"/>
                  <a:pt x="168817" y="87096"/>
                  <a:pt x="168817" y="83679"/>
                </a:cubicBezTo>
                <a:cubicBezTo>
                  <a:pt x="168817" y="80261"/>
                  <a:pt x="166046" y="77491"/>
                  <a:pt x="162629" y="77491"/>
                </a:cubicBezTo>
                <a:close/>
                <a:moveTo>
                  <a:pt x="117847" y="37542"/>
                </a:moveTo>
                <a:lnTo>
                  <a:pt x="19146" y="37542"/>
                </a:lnTo>
                <a:cubicBezTo>
                  <a:pt x="17540" y="37542"/>
                  <a:pt x="16239" y="38844"/>
                  <a:pt x="16239" y="40450"/>
                </a:cubicBezTo>
                <a:lnTo>
                  <a:pt x="16239" y="126907"/>
                </a:lnTo>
                <a:cubicBezTo>
                  <a:pt x="16239" y="128513"/>
                  <a:pt x="17540" y="129815"/>
                  <a:pt x="19146" y="129815"/>
                </a:cubicBezTo>
                <a:lnTo>
                  <a:pt x="150821" y="129815"/>
                </a:lnTo>
                <a:cubicBezTo>
                  <a:pt x="152427" y="129815"/>
                  <a:pt x="153729" y="128513"/>
                  <a:pt x="153729" y="126907"/>
                </a:cubicBezTo>
                <a:lnTo>
                  <a:pt x="153729" y="77417"/>
                </a:lnTo>
                <a:lnTo>
                  <a:pt x="147302" y="77417"/>
                </a:lnTo>
                <a:lnTo>
                  <a:pt x="147302" y="121469"/>
                </a:lnTo>
                <a:cubicBezTo>
                  <a:pt x="147302" y="122476"/>
                  <a:pt x="146486" y="123292"/>
                  <a:pt x="145479" y="123292"/>
                </a:cubicBezTo>
                <a:lnTo>
                  <a:pt x="24230" y="123292"/>
                </a:lnTo>
                <a:cubicBezTo>
                  <a:pt x="23223" y="123292"/>
                  <a:pt x="22407" y="122476"/>
                  <a:pt x="22407" y="121469"/>
                </a:cubicBezTo>
                <a:lnTo>
                  <a:pt x="22407" y="45895"/>
                </a:lnTo>
                <a:cubicBezTo>
                  <a:pt x="22407" y="44888"/>
                  <a:pt x="23223" y="44072"/>
                  <a:pt x="24230" y="44072"/>
                </a:cubicBezTo>
                <a:lnTo>
                  <a:pt x="117847" y="44072"/>
                </a:lnTo>
                <a:close/>
                <a:moveTo>
                  <a:pt x="117847" y="23341"/>
                </a:moveTo>
                <a:lnTo>
                  <a:pt x="20113" y="23341"/>
                </a:lnTo>
                <a:cubicBezTo>
                  <a:pt x="9005" y="23341"/>
                  <a:pt x="0" y="32346"/>
                  <a:pt x="0" y="43454"/>
                </a:cubicBezTo>
                <a:lnTo>
                  <a:pt x="0" y="123903"/>
                </a:lnTo>
                <a:cubicBezTo>
                  <a:pt x="0" y="135011"/>
                  <a:pt x="9005" y="144016"/>
                  <a:pt x="20113" y="144016"/>
                </a:cubicBezTo>
                <a:lnTo>
                  <a:pt x="156959" y="144016"/>
                </a:lnTo>
                <a:cubicBezTo>
                  <a:pt x="168067" y="144016"/>
                  <a:pt x="177072" y="135011"/>
                  <a:pt x="177072" y="123903"/>
                </a:cubicBezTo>
                <a:lnTo>
                  <a:pt x="177072" y="77417"/>
                </a:lnTo>
                <a:lnTo>
                  <a:pt x="170501" y="77417"/>
                </a:lnTo>
                <a:lnTo>
                  <a:pt x="170501" y="123107"/>
                </a:lnTo>
                <a:cubicBezTo>
                  <a:pt x="170501" y="131166"/>
                  <a:pt x="163968" y="137699"/>
                  <a:pt x="155909" y="137699"/>
                </a:cubicBezTo>
                <a:lnTo>
                  <a:pt x="20888" y="137699"/>
                </a:lnTo>
                <a:cubicBezTo>
                  <a:pt x="12829" y="137699"/>
                  <a:pt x="6296" y="131166"/>
                  <a:pt x="6296" y="123107"/>
                </a:cubicBezTo>
                <a:lnTo>
                  <a:pt x="6296" y="44469"/>
                </a:lnTo>
                <a:cubicBezTo>
                  <a:pt x="6296" y="36410"/>
                  <a:pt x="12829" y="29876"/>
                  <a:pt x="20888" y="29876"/>
                </a:cubicBezTo>
                <a:lnTo>
                  <a:pt x="117847" y="29876"/>
                </a:lnTo>
                <a:close/>
                <a:moveTo>
                  <a:pt x="170962" y="12300"/>
                </a:moveTo>
                <a:lnTo>
                  <a:pt x="155547" y="61450"/>
                </a:lnTo>
                <a:lnTo>
                  <a:pt x="149427" y="61450"/>
                </a:lnTo>
                <a:lnTo>
                  <a:pt x="164842" y="12300"/>
                </a:lnTo>
                <a:close/>
                <a:moveTo>
                  <a:pt x="199785" y="12300"/>
                </a:moveTo>
                <a:lnTo>
                  <a:pt x="183784" y="61450"/>
                </a:lnTo>
                <a:lnTo>
                  <a:pt x="163938" y="61450"/>
                </a:lnTo>
                <a:lnTo>
                  <a:pt x="179939" y="12300"/>
                </a:lnTo>
                <a:close/>
                <a:moveTo>
                  <a:pt x="262609" y="12300"/>
                </a:moveTo>
                <a:lnTo>
                  <a:pt x="247195" y="61450"/>
                </a:lnTo>
                <a:lnTo>
                  <a:pt x="241075" y="61450"/>
                </a:lnTo>
                <a:lnTo>
                  <a:pt x="256490" y="12300"/>
                </a:lnTo>
                <a:close/>
                <a:moveTo>
                  <a:pt x="291432" y="12300"/>
                </a:moveTo>
                <a:lnTo>
                  <a:pt x="275432" y="61450"/>
                </a:lnTo>
                <a:lnTo>
                  <a:pt x="255586" y="61450"/>
                </a:lnTo>
                <a:lnTo>
                  <a:pt x="271586" y="12300"/>
                </a:lnTo>
                <a:close/>
                <a:moveTo>
                  <a:pt x="117017" y="9669"/>
                </a:moveTo>
                <a:cubicBezTo>
                  <a:pt x="119480" y="9669"/>
                  <a:pt x="121476" y="11665"/>
                  <a:pt x="121476" y="14127"/>
                </a:cubicBezTo>
                <a:cubicBezTo>
                  <a:pt x="121476" y="16589"/>
                  <a:pt x="119480" y="18585"/>
                  <a:pt x="117017" y="18585"/>
                </a:cubicBezTo>
                <a:cubicBezTo>
                  <a:pt x="114555" y="18585"/>
                  <a:pt x="112559" y="16589"/>
                  <a:pt x="112559" y="14127"/>
                </a:cubicBezTo>
                <a:cubicBezTo>
                  <a:pt x="112559" y="11665"/>
                  <a:pt x="114555" y="9669"/>
                  <a:pt x="117017" y="9669"/>
                </a:cubicBezTo>
                <a:close/>
                <a:moveTo>
                  <a:pt x="316596" y="0"/>
                </a:moveTo>
                <a:lnTo>
                  <a:pt x="293176" y="0"/>
                </a:lnTo>
                <a:lnTo>
                  <a:pt x="195363" y="0"/>
                </a:lnTo>
                <a:lnTo>
                  <a:pt x="108245" y="0"/>
                </a:lnTo>
                <a:cubicBezTo>
                  <a:pt x="106184" y="0"/>
                  <a:pt x="104512" y="1672"/>
                  <a:pt x="104512" y="3733"/>
                </a:cubicBezTo>
                <a:lnTo>
                  <a:pt x="104512" y="18666"/>
                </a:lnTo>
                <a:cubicBezTo>
                  <a:pt x="104512" y="20727"/>
                  <a:pt x="106184" y="22399"/>
                  <a:pt x="108245" y="22399"/>
                </a:cubicBezTo>
                <a:lnTo>
                  <a:pt x="124253" y="22399"/>
                </a:lnTo>
                <a:lnTo>
                  <a:pt x="129163" y="44343"/>
                </a:lnTo>
                <a:lnTo>
                  <a:pt x="132756" y="61294"/>
                </a:lnTo>
                <a:cubicBezTo>
                  <a:pt x="133772" y="66207"/>
                  <a:pt x="138172" y="69806"/>
                  <a:pt x="143413" y="69806"/>
                </a:cubicBezTo>
                <a:lnTo>
                  <a:pt x="186307" y="69806"/>
                </a:lnTo>
                <a:cubicBezTo>
                  <a:pt x="191248" y="69806"/>
                  <a:pt x="195441" y="66607"/>
                  <a:pt x="196548" y="62061"/>
                </a:cubicBezTo>
                <a:lnTo>
                  <a:pt x="211272" y="33216"/>
                </a:lnTo>
                <a:lnTo>
                  <a:pt x="228049" y="66082"/>
                </a:lnTo>
                <a:cubicBezTo>
                  <a:pt x="229733" y="68494"/>
                  <a:pt x="232592" y="69806"/>
                  <a:pt x="235756" y="69806"/>
                </a:cubicBezTo>
                <a:lnTo>
                  <a:pt x="278651" y="69806"/>
                </a:lnTo>
                <a:cubicBezTo>
                  <a:pt x="283526" y="69806"/>
                  <a:pt x="287673" y="66692"/>
                  <a:pt x="289104" y="62306"/>
                </a:cubicBezTo>
                <a:lnTo>
                  <a:pt x="289227" y="62343"/>
                </a:lnTo>
                <a:lnTo>
                  <a:pt x="299790" y="8916"/>
                </a:lnTo>
                <a:lnTo>
                  <a:pt x="316596" y="8916"/>
                </a:lnTo>
                <a:cubicBezTo>
                  <a:pt x="317417" y="8916"/>
                  <a:pt x="318082" y="8251"/>
                  <a:pt x="318082" y="7430"/>
                </a:cubicBezTo>
                <a:lnTo>
                  <a:pt x="318082" y="1486"/>
                </a:lnTo>
                <a:cubicBezTo>
                  <a:pt x="318082" y="665"/>
                  <a:pt x="317417" y="0"/>
                  <a:pt x="3165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A8BBC0"/>
              </a:solidFill>
            </a:endParaRPr>
          </a:p>
        </p:txBody>
      </p:sp>
      <p:sp>
        <p:nvSpPr>
          <p:cNvPr id="42" name="Abgerundetes Rechteck 4"/>
          <p:cNvSpPr>
            <a:spLocks noChangeAspect="1"/>
          </p:cNvSpPr>
          <p:nvPr userDrawn="1"/>
        </p:nvSpPr>
        <p:spPr>
          <a:xfrm>
            <a:off x="3929594" y="4090277"/>
            <a:ext cx="131065" cy="144000"/>
          </a:xfrm>
          <a:custGeom>
            <a:avLst/>
            <a:gdLst/>
            <a:ahLst/>
            <a:cxnLst/>
            <a:rect l="l" t="t" r="r" b="b"/>
            <a:pathLst>
              <a:path w="163119" h="179218">
                <a:moveTo>
                  <a:pt x="19586" y="158111"/>
                </a:moveTo>
                <a:lnTo>
                  <a:pt x="89769" y="158111"/>
                </a:lnTo>
                <a:lnTo>
                  <a:pt x="78620" y="179218"/>
                </a:lnTo>
                <a:lnTo>
                  <a:pt x="30735" y="179218"/>
                </a:lnTo>
                <a:close/>
                <a:moveTo>
                  <a:pt x="53571" y="124356"/>
                </a:moveTo>
                <a:lnTo>
                  <a:pt x="54981" y="124356"/>
                </a:lnTo>
                <a:cubicBezTo>
                  <a:pt x="55175" y="124356"/>
                  <a:pt x="55333" y="124514"/>
                  <a:pt x="55333" y="124709"/>
                </a:cubicBezTo>
                <a:lnTo>
                  <a:pt x="55333" y="131050"/>
                </a:lnTo>
                <a:cubicBezTo>
                  <a:pt x="55333" y="131244"/>
                  <a:pt x="55175" y="131402"/>
                  <a:pt x="54981" y="131402"/>
                </a:cubicBezTo>
                <a:lnTo>
                  <a:pt x="53571" y="131402"/>
                </a:lnTo>
                <a:cubicBezTo>
                  <a:pt x="53377" y="131402"/>
                  <a:pt x="53219" y="131244"/>
                  <a:pt x="53219" y="131050"/>
                </a:cubicBezTo>
                <a:lnTo>
                  <a:pt x="53219" y="124709"/>
                </a:lnTo>
                <a:cubicBezTo>
                  <a:pt x="53219" y="124514"/>
                  <a:pt x="53377" y="124356"/>
                  <a:pt x="53571" y="124356"/>
                </a:cubicBezTo>
                <a:close/>
                <a:moveTo>
                  <a:pt x="78992" y="99927"/>
                </a:moveTo>
                <a:lnTo>
                  <a:pt x="85333" y="99927"/>
                </a:lnTo>
                <a:cubicBezTo>
                  <a:pt x="85527" y="99927"/>
                  <a:pt x="85685" y="100085"/>
                  <a:pt x="85685" y="100280"/>
                </a:cubicBezTo>
                <a:lnTo>
                  <a:pt x="85685" y="101689"/>
                </a:lnTo>
                <a:cubicBezTo>
                  <a:pt x="85685" y="101883"/>
                  <a:pt x="85527" y="102041"/>
                  <a:pt x="85333" y="102041"/>
                </a:cubicBezTo>
                <a:lnTo>
                  <a:pt x="78992" y="102041"/>
                </a:lnTo>
                <a:cubicBezTo>
                  <a:pt x="78797" y="102041"/>
                  <a:pt x="78639" y="101883"/>
                  <a:pt x="78639" y="101689"/>
                </a:cubicBezTo>
                <a:lnTo>
                  <a:pt x="78639" y="100280"/>
                </a:lnTo>
                <a:cubicBezTo>
                  <a:pt x="78639" y="100085"/>
                  <a:pt x="78797" y="99927"/>
                  <a:pt x="78992" y="99927"/>
                </a:cubicBezTo>
                <a:close/>
                <a:moveTo>
                  <a:pt x="23327" y="99927"/>
                </a:moveTo>
                <a:lnTo>
                  <a:pt x="29669" y="99927"/>
                </a:lnTo>
                <a:cubicBezTo>
                  <a:pt x="29863" y="99927"/>
                  <a:pt x="30021" y="100085"/>
                  <a:pt x="30021" y="100280"/>
                </a:cubicBezTo>
                <a:lnTo>
                  <a:pt x="30021" y="101689"/>
                </a:lnTo>
                <a:cubicBezTo>
                  <a:pt x="30021" y="101883"/>
                  <a:pt x="29863" y="102041"/>
                  <a:pt x="29669" y="102041"/>
                </a:cubicBezTo>
                <a:lnTo>
                  <a:pt x="23327" y="102041"/>
                </a:lnTo>
                <a:cubicBezTo>
                  <a:pt x="23133" y="102041"/>
                  <a:pt x="22975" y="101883"/>
                  <a:pt x="22975" y="101689"/>
                </a:cubicBezTo>
                <a:lnTo>
                  <a:pt x="22975" y="100280"/>
                </a:lnTo>
                <a:cubicBezTo>
                  <a:pt x="22975" y="100085"/>
                  <a:pt x="23133" y="99927"/>
                  <a:pt x="23327" y="99927"/>
                </a:cubicBezTo>
                <a:close/>
                <a:moveTo>
                  <a:pt x="77226" y="76960"/>
                </a:moveTo>
                <a:lnTo>
                  <a:pt x="54742" y="104373"/>
                </a:lnTo>
                <a:cubicBezTo>
                  <a:pt x="52271" y="104373"/>
                  <a:pt x="50268" y="102370"/>
                  <a:pt x="50268" y="99899"/>
                </a:cubicBezTo>
                <a:cubicBezTo>
                  <a:pt x="50268" y="98509"/>
                  <a:pt x="50901" y="97268"/>
                  <a:pt x="51991" y="96564"/>
                </a:cubicBezTo>
                <a:close/>
                <a:moveTo>
                  <a:pt x="53571" y="68926"/>
                </a:moveTo>
                <a:lnTo>
                  <a:pt x="54981" y="68926"/>
                </a:lnTo>
                <a:cubicBezTo>
                  <a:pt x="55175" y="68926"/>
                  <a:pt x="55333" y="69084"/>
                  <a:pt x="55333" y="69278"/>
                </a:cubicBezTo>
                <a:lnTo>
                  <a:pt x="55333" y="75619"/>
                </a:lnTo>
                <a:cubicBezTo>
                  <a:pt x="55333" y="75814"/>
                  <a:pt x="55175" y="75972"/>
                  <a:pt x="54981" y="75972"/>
                </a:cubicBezTo>
                <a:lnTo>
                  <a:pt x="53571" y="75972"/>
                </a:lnTo>
                <a:cubicBezTo>
                  <a:pt x="53377" y="75972"/>
                  <a:pt x="53219" y="75814"/>
                  <a:pt x="53219" y="75619"/>
                </a:cubicBezTo>
                <a:lnTo>
                  <a:pt x="53219" y="69278"/>
                </a:lnTo>
                <a:cubicBezTo>
                  <a:pt x="53219" y="69084"/>
                  <a:pt x="53377" y="68926"/>
                  <a:pt x="53571" y="68926"/>
                </a:cubicBezTo>
                <a:close/>
                <a:moveTo>
                  <a:pt x="19223" y="54188"/>
                </a:moveTo>
                <a:cubicBezTo>
                  <a:pt x="12357" y="54188"/>
                  <a:pt x="6791" y="59754"/>
                  <a:pt x="6791" y="66620"/>
                </a:cubicBezTo>
                <a:lnTo>
                  <a:pt x="6791" y="136834"/>
                </a:lnTo>
                <a:cubicBezTo>
                  <a:pt x="6791" y="143700"/>
                  <a:pt x="12357" y="149266"/>
                  <a:pt x="19223" y="149266"/>
                </a:cubicBezTo>
                <a:lnTo>
                  <a:pt x="89437" y="149266"/>
                </a:lnTo>
                <a:cubicBezTo>
                  <a:pt x="96303" y="149266"/>
                  <a:pt x="101869" y="143700"/>
                  <a:pt x="101869" y="136834"/>
                </a:cubicBezTo>
                <a:lnTo>
                  <a:pt x="101869" y="66620"/>
                </a:lnTo>
                <a:cubicBezTo>
                  <a:pt x="101869" y="59754"/>
                  <a:pt x="96303" y="54188"/>
                  <a:pt x="89437" y="54188"/>
                </a:cubicBezTo>
                <a:close/>
                <a:moveTo>
                  <a:pt x="108660" y="53391"/>
                </a:moveTo>
                <a:cubicBezTo>
                  <a:pt x="110223" y="53865"/>
                  <a:pt x="110318" y="55027"/>
                  <a:pt x="110318" y="56210"/>
                </a:cubicBezTo>
                <a:lnTo>
                  <a:pt x="110073" y="56802"/>
                </a:lnTo>
                <a:close/>
                <a:moveTo>
                  <a:pt x="18111" y="47397"/>
                </a:moveTo>
                <a:lnTo>
                  <a:pt x="90550" y="47397"/>
                </a:lnTo>
                <a:cubicBezTo>
                  <a:pt x="100552" y="47397"/>
                  <a:pt x="108660" y="55505"/>
                  <a:pt x="108660" y="65507"/>
                </a:cubicBezTo>
                <a:lnTo>
                  <a:pt x="108660" y="137947"/>
                </a:lnTo>
                <a:cubicBezTo>
                  <a:pt x="108660" y="147949"/>
                  <a:pt x="100552" y="156057"/>
                  <a:pt x="90550" y="156057"/>
                </a:cubicBezTo>
                <a:lnTo>
                  <a:pt x="18111" y="156057"/>
                </a:lnTo>
                <a:cubicBezTo>
                  <a:pt x="8108" y="156057"/>
                  <a:pt x="0" y="147949"/>
                  <a:pt x="0" y="137947"/>
                </a:cubicBezTo>
                <a:lnTo>
                  <a:pt x="0" y="65507"/>
                </a:lnTo>
                <a:cubicBezTo>
                  <a:pt x="0" y="55505"/>
                  <a:pt x="8108" y="47397"/>
                  <a:pt x="18111" y="47397"/>
                </a:cubicBezTo>
                <a:close/>
                <a:moveTo>
                  <a:pt x="112101" y="33349"/>
                </a:moveTo>
                <a:cubicBezTo>
                  <a:pt x="116952" y="36361"/>
                  <a:pt x="120541" y="40734"/>
                  <a:pt x="122541" y="46004"/>
                </a:cubicBezTo>
                <a:cubicBezTo>
                  <a:pt x="124443" y="51017"/>
                  <a:pt x="124741" y="56493"/>
                  <a:pt x="123319" y="61738"/>
                </a:cubicBezTo>
                <a:cubicBezTo>
                  <a:pt x="123012" y="62884"/>
                  <a:pt x="121894" y="63455"/>
                  <a:pt x="120742" y="63157"/>
                </a:cubicBezTo>
                <a:cubicBezTo>
                  <a:pt x="119591" y="62859"/>
                  <a:pt x="118892" y="61800"/>
                  <a:pt x="119199" y="60654"/>
                </a:cubicBezTo>
                <a:cubicBezTo>
                  <a:pt x="120346" y="56249"/>
                  <a:pt x="120131" y="51772"/>
                  <a:pt x="118521" y="47530"/>
                </a:cubicBezTo>
                <a:cubicBezTo>
                  <a:pt x="116862" y="43160"/>
                  <a:pt x="113826" y="39459"/>
                  <a:pt x="109737" y="36893"/>
                </a:cubicBezTo>
                <a:cubicBezTo>
                  <a:pt x="109380" y="36735"/>
                  <a:pt x="109055" y="36270"/>
                  <a:pt x="108909" y="35884"/>
                </a:cubicBezTo>
                <a:cubicBezTo>
                  <a:pt x="108665" y="35241"/>
                  <a:pt x="108729" y="34629"/>
                  <a:pt x="109102" y="34046"/>
                </a:cubicBezTo>
                <a:cubicBezTo>
                  <a:pt x="109765" y="33059"/>
                  <a:pt x="111111" y="32695"/>
                  <a:pt x="112101" y="33349"/>
                </a:cubicBezTo>
                <a:close/>
                <a:moveTo>
                  <a:pt x="30735" y="24384"/>
                </a:moveTo>
                <a:lnTo>
                  <a:pt x="78620" y="24384"/>
                </a:lnTo>
                <a:lnTo>
                  <a:pt x="89769" y="45491"/>
                </a:lnTo>
                <a:lnTo>
                  <a:pt x="19586" y="45491"/>
                </a:lnTo>
                <a:close/>
                <a:moveTo>
                  <a:pt x="121422" y="17736"/>
                </a:moveTo>
                <a:lnTo>
                  <a:pt x="132495" y="26938"/>
                </a:lnTo>
                <a:lnTo>
                  <a:pt x="139841" y="39441"/>
                </a:lnTo>
                <a:lnTo>
                  <a:pt x="142666" y="53252"/>
                </a:lnTo>
                <a:lnTo>
                  <a:pt x="140779" y="67188"/>
                </a:lnTo>
                <a:cubicBezTo>
                  <a:pt x="140478" y="68338"/>
                  <a:pt x="139237" y="68956"/>
                  <a:pt x="138089" y="68653"/>
                </a:cubicBezTo>
                <a:cubicBezTo>
                  <a:pt x="137020" y="68171"/>
                  <a:pt x="136450" y="67056"/>
                  <a:pt x="136751" y="65907"/>
                </a:cubicBezTo>
                <a:cubicBezTo>
                  <a:pt x="139249" y="57711"/>
                  <a:pt x="139062" y="49055"/>
                  <a:pt x="135971" y="40909"/>
                </a:cubicBezTo>
                <a:cubicBezTo>
                  <a:pt x="132831" y="32635"/>
                  <a:pt x="126951" y="25696"/>
                  <a:pt x="119388" y="21318"/>
                </a:cubicBezTo>
                <a:cubicBezTo>
                  <a:pt x="118853" y="21077"/>
                  <a:pt x="118577" y="20739"/>
                  <a:pt x="118381" y="20221"/>
                </a:cubicBezTo>
                <a:cubicBezTo>
                  <a:pt x="118184" y="19704"/>
                  <a:pt x="118246" y="19089"/>
                  <a:pt x="118615" y="18505"/>
                </a:cubicBezTo>
                <a:cubicBezTo>
                  <a:pt x="119095" y="17436"/>
                  <a:pt x="120434" y="17075"/>
                  <a:pt x="121422" y="17736"/>
                </a:cubicBezTo>
                <a:close/>
                <a:moveTo>
                  <a:pt x="132142" y="331"/>
                </a:moveTo>
                <a:cubicBezTo>
                  <a:pt x="144609" y="7693"/>
                  <a:pt x="153825" y="18648"/>
                  <a:pt x="158962" y="32184"/>
                </a:cubicBezTo>
                <a:cubicBezTo>
                  <a:pt x="164001" y="45462"/>
                  <a:pt x="164454" y="59595"/>
                  <a:pt x="160352" y="73097"/>
                </a:cubicBezTo>
                <a:cubicBezTo>
                  <a:pt x="160044" y="74246"/>
                  <a:pt x="158792" y="74869"/>
                  <a:pt x="157637" y="74570"/>
                </a:cubicBezTo>
                <a:cubicBezTo>
                  <a:pt x="156612" y="74221"/>
                  <a:pt x="155862" y="73031"/>
                  <a:pt x="156219" y="72011"/>
                </a:cubicBezTo>
                <a:cubicBezTo>
                  <a:pt x="160045" y="59350"/>
                  <a:pt x="159626" y="46090"/>
                  <a:pt x="154929" y="33714"/>
                </a:cubicBezTo>
                <a:cubicBezTo>
                  <a:pt x="150135" y="21081"/>
                  <a:pt x="141472" y="10801"/>
                  <a:pt x="129901" y="3836"/>
                </a:cubicBezTo>
                <a:cubicBezTo>
                  <a:pt x="129543" y="3677"/>
                  <a:pt x="129217" y="3211"/>
                  <a:pt x="129071" y="2824"/>
                </a:cubicBezTo>
                <a:cubicBezTo>
                  <a:pt x="128826" y="2180"/>
                  <a:pt x="128890" y="1565"/>
                  <a:pt x="129264" y="981"/>
                </a:cubicBezTo>
                <a:cubicBezTo>
                  <a:pt x="129800" y="41"/>
                  <a:pt x="131149" y="-324"/>
                  <a:pt x="132142" y="33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rgbClr val="FFFFFF"/>
              </a:solidFill>
              <a:latin typeface="Nokia Pure Text Light"/>
            </a:endParaRPr>
          </a:p>
        </p:txBody>
      </p:sp>
      <p:sp>
        <p:nvSpPr>
          <p:cNvPr id="43" name="Freeform 105"/>
          <p:cNvSpPr>
            <a:spLocks/>
          </p:cNvSpPr>
          <p:nvPr userDrawn="1"/>
        </p:nvSpPr>
        <p:spPr bwMode="auto">
          <a:xfrm>
            <a:off x="2977344" y="4101697"/>
            <a:ext cx="119056" cy="142089"/>
          </a:xfrm>
          <a:custGeom>
            <a:avLst/>
            <a:gdLst/>
            <a:ahLst/>
            <a:cxnLst/>
            <a:rect l="l" t="t" r="r" b="b"/>
            <a:pathLst>
              <a:path w="119056" h="142089">
                <a:moveTo>
                  <a:pt x="33073" y="8963"/>
                </a:moveTo>
                <a:cubicBezTo>
                  <a:pt x="31828" y="9584"/>
                  <a:pt x="30894" y="10827"/>
                  <a:pt x="30583" y="12070"/>
                </a:cubicBezTo>
                <a:cubicBezTo>
                  <a:pt x="30272" y="13623"/>
                  <a:pt x="30272" y="14866"/>
                  <a:pt x="30894" y="16109"/>
                </a:cubicBezTo>
                <a:lnTo>
                  <a:pt x="33206" y="19869"/>
                </a:lnTo>
                <a:cubicBezTo>
                  <a:pt x="33680" y="19940"/>
                  <a:pt x="33859" y="20217"/>
                  <a:pt x="34031" y="20503"/>
                </a:cubicBezTo>
                <a:lnTo>
                  <a:pt x="33998" y="20628"/>
                </a:lnTo>
                <a:lnTo>
                  <a:pt x="34050" y="20643"/>
                </a:lnTo>
                <a:cubicBezTo>
                  <a:pt x="63824" y="72497"/>
                  <a:pt x="64139" y="73045"/>
                  <a:pt x="64142" y="73051"/>
                </a:cubicBezTo>
                <a:lnTo>
                  <a:pt x="62591" y="78633"/>
                </a:lnTo>
                <a:cubicBezTo>
                  <a:pt x="61971" y="78943"/>
                  <a:pt x="61350" y="79253"/>
                  <a:pt x="60420" y="79253"/>
                </a:cubicBezTo>
                <a:cubicBezTo>
                  <a:pt x="59179" y="79253"/>
                  <a:pt x="57627" y="78323"/>
                  <a:pt x="57007" y="77082"/>
                </a:cubicBezTo>
                <a:cubicBezTo>
                  <a:pt x="43834" y="54275"/>
                  <a:pt x="36427" y="41452"/>
                  <a:pt x="32263" y="34243"/>
                </a:cubicBezTo>
                <a:cubicBezTo>
                  <a:pt x="31964" y="34325"/>
                  <a:pt x="31894" y="34228"/>
                  <a:pt x="31828" y="34129"/>
                </a:cubicBezTo>
                <a:lnTo>
                  <a:pt x="25848" y="24027"/>
                </a:lnTo>
                <a:cubicBezTo>
                  <a:pt x="25468" y="23080"/>
                  <a:pt x="24618" y="22578"/>
                  <a:pt x="23769" y="22366"/>
                </a:cubicBezTo>
                <a:cubicBezTo>
                  <a:pt x="22214" y="22056"/>
                  <a:pt x="20970" y="22056"/>
                  <a:pt x="19726" y="22987"/>
                </a:cubicBezTo>
                <a:cubicBezTo>
                  <a:pt x="18482" y="23608"/>
                  <a:pt x="17549" y="24850"/>
                  <a:pt x="17238" y="26092"/>
                </a:cubicBezTo>
                <a:cubicBezTo>
                  <a:pt x="16927" y="27334"/>
                  <a:pt x="16927" y="28886"/>
                  <a:pt x="17549" y="30128"/>
                </a:cubicBezTo>
                <a:cubicBezTo>
                  <a:pt x="32476" y="55588"/>
                  <a:pt x="32476" y="55588"/>
                  <a:pt x="32476" y="55588"/>
                </a:cubicBezTo>
                <a:lnTo>
                  <a:pt x="32376" y="55951"/>
                </a:lnTo>
                <a:cubicBezTo>
                  <a:pt x="47319" y="82197"/>
                  <a:pt x="47556" y="82613"/>
                  <a:pt x="47560" y="82619"/>
                </a:cubicBezTo>
                <a:lnTo>
                  <a:pt x="46007" y="88230"/>
                </a:lnTo>
                <a:cubicBezTo>
                  <a:pt x="45386" y="88853"/>
                  <a:pt x="44765" y="88853"/>
                  <a:pt x="44144" y="88853"/>
                </a:cubicBezTo>
                <a:cubicBezTo>
                  <a:pt x="42591" y="88853"/>
                  <a:pt x="41038" y="88230"/>
                  <a:pt x="40417" y="86983"/>
                </a:cubicBezTo>
                <a:cubicBezTo>
                  <a:pt x="33491" y="74970"/>
                  <a:pt x="28472" y="66263"/>
                  <a:pt x="24835" y="59954"/>
                </a:cubicBezTo>
                <a:lnTo>
                  <a:pt x="17597" y="47399"/>
                </a:lnTo>
                <a:cubicBezTo>
                  <a:pt x="17072" y="46293"/>
                  <a:pt x="15968" y="45729"/>
                  <a:pt x="14864" y="45164"/>
                </a:cubicBezTo>
                <a:cubicBezTo>
                  <a:pt x="13635" y="44850"/>
                  <a:pt x="12097" y="45164"/>
                  <a:pt x="10868" y="45793"/>
                </a:cubicBezTo>
                <a:cubicBezTo>
                  <a:pt x="9638" y="46421"/>
                  <a:pt x="9023" y="47678"/>
                  <a:pt x="8408" y="48935"/>
                </a:cubicBezTo>
                <a:cubicBezTo>
                  <a:pt x="8101" y="50506"/>
                  <a:pt x="8408" y="51762"/>
                  <a:pt x="9023" y="53019"/>
                </a:cubicBezTo>
                <a:lnTo>
                  <a:pt x="8977" y="53197"/>
                </a:lnTo>
                <a:cubicBezTo>
                  <a:pt x="27742" y="85143"/>
                  <a:pt x="31021" y="90725"/>
                  <a:pt x="31594" y="91701"/>
                </a:cubicBezTo>
                <a:cubicBezTo>
                  <a:pt x="31688" y="91678"/>
                  <a:pt x="31708" y="91707"/>
                  <a:pt x="31727" y="91736"/>
                </a:cubicBezTo>
                <a:cubicBezTo>
                  <a:pt x="45972" y="116602"/>
                  <a:pt x="45972" y="116602"/>
                  <a:pt x="45972" y="116602"/>
                </a:cubicBezTo>
                <a:cubicBezTo>
                  <a:pt x="55263" y="132764"/>
                  <a:pt x="75392" y="138359"/>
                  <a:pt x="92114" y="129656"/>
                </a:cubicBezTo>
                <a:cubicBezTo>
                  <a:pt x="104192" y="123129"/>
                  <a:pt x="110695" y="111007"/>
                  <a:pt x="110695" y="95777"/>
                </a:cubicBezTo>
                <a:cubicBezTo>
                  <a:pt x="110695" y="40761"/>
                  <a:pt x="110695" y="40761"/>
                  <a:pt x="110695" y="40761"/>
                </a:cubicBezTo>
                <a:cubicBezTo>
                  <a:pt x="110695" y="37964"/>
                  <a:pt x="108527" y="35477"/>
                  <a:pt x="105740" y="35477"/>
                </a:cubicBezTo>
                <a:cubicBezTo>
                  <a:pt x="102643" y="35477"/>
                  <a:pt x="100475" y="37964"/>
                  <a:pt x="100475" y="40761"/>
                </a:cubicBezTo>
                <a:cubicBezTo>
                  <a:pt x="100475" y="61897"/>
                  <a:pt x="100475" y="61897"/>
                  <a:pt x="100475" y="61897"/>
                </a:cubicBezTo>
                <a:cubicBezTo>
                  <a:pt x="100475" y="63762"/>
                  <a:pt x="98927" y="65316"/>
                  <a:pt x="97069" y="65938"/>
                </a:cubicBezTo>
                <a:cubicBezTo>
                  <a:pt x="95521" y="66249"/>
                  <a:pt x="93353" y="65627"/>
                  <a:pt x="92424" y="63762"/>
                </a:cubicBezTo>
                <a:lnTo>
                  <a:pt x="87275" y="53971"/>
                </a:lnTo>
                <a:cubicBezTo>
                  <a:pt x="86540" y="52573"/>
                  <a:pt x="86540" y="52573"/>
                  <a:pt x="86540" y="52573"/>
                </a:cubicBezTo>
                <a:cubicBezTo>
                  <a:pt x="68319" y="21405"/>
                  <a:pt x="65198" y="16066"/>
                  <a:pt x="64663" y="15152"/>
                </a:cubicBezTo>
                <a:cubicBezTo>
                  <a:pt x="64543" y="15183"/>
                  <a:pt x="64517" y="15145"/>
                  <a:pt x="64491" y="15107"/>
                </a:cubicBezTo>
                <a:cubicBezTo>
                  <a:pt x="63866" y="13881"/>
                  <a:pt x="62929" y="12961"/>
                  <a:pt x="61367" y="12654"/>
                </a:cubicBezTo>
                <a:cubicBezTo>
                  <a:pt x="60117" y="12348"/>
                  <a:pt x="58555" y="12348"/>
                  <a:pt x="57306" y="13268"/>
                </a:cubicBezTo>
                <a:cubicBezTo>
                  <a:pt x="56056" y="13881"/>
                  <a:pt x="55431" y="14801"/>
                  <a:pt x="54807" y="16334"/>
                </a:cubicBezTo>
                <a:cubicBezTo>
                  <a:pt x="54494" y="17561"/>
                  <a:pt x="54807" y="19094"/>
                  <a:pt x="55431" y="20320"/>
                </a:cubicBezTo>
                <a:lnTo>
                  <a:pt x="55426" y="20338"/>
                </a:lnTo>
                <a:lnTo>
                  <a:pt x="60648" y="29143"/>
                </a:lnTo>
                <a:lnTo>
                  <a:pt x="61343" y="30586"/>
                </a:lnTo>
                <a:cubicBezTo>
                  <a:pt x="80369" y="63081"/>
                  <a:pt x="80595" y="63466"/>
                  <a:pt x="80597" y="63470"/>
                </a:cubicBezTo>
                <a:lnTo>
                  <a:pt x="79045" y="69343"/>
                </a:lnTo>
                <a:cubicBezTo>
                  <a:pt x="78423" y="69652"/>
                  <a:pt x="77492" y="69652"/>
                  <a:pt x="76871" y="69652"/>
                </a:cubicBezTo>
                <a:cubicBezTo>
                  <a:pt x="75318" y="69652"/>
                  <a:pt x="74076" y="69034"/>
                  <a:pt x="73144" y="67798"/>
                </a:cubicBezTo>
                <a:cubicBezTo>
                  <a:pt x="63531" y="51055"/>
                  <a:pt x="57637" y="40790"/>
                  <a:pt x="54024" y="34497"/>
                </a:cubicBezTo>
                <a:cubicBezTo>
                  <a:pt x="53960" y="34497"/>
                  <a:pt x="53942" y="34469"/>
                  <a:pt x="53925" y="34439"/>
                </a:cubicBezTo>
                <a:cubicBezTo>
                  <a:pt x="40231" y="10827"/>
                  <a:pt x="40231" y="10827"/>
                  <a:pt x="40231" y="10827"/>
                </a:cubicBezTo>
                <a:cubicBezTo>
                  <a:pt x="38675" y="8342"/>
                  <a:pt x="35563" y="7410"/>
                  <a:pt x="33073" y="8963"/>
                </a:cubicBezTo>
                <a:close/>
                <a:moveTo>
                  <a:pt x="39103" y="458"/>
                </a:moveTo>
                <a:cubicBezTo>
                  <a:pt x="42487" y="1351"/>
                  <a:pt x="45522" y="3526"/>
                  <a:pt x="47389" y="6788"/>
                </a:cubicBezTo>
                <a:lnTo>
                  <a:pt x="49597" y="10511"/>
                </a:lnTo>
                <a:cubicBezTo>
                  <a:pt x="49934" y="8264"/>
                  <a:pt x="51491" y="6941"/>
                  <a:pt x="53245" y="5908"/>
                </a:cubicBezTo>
                <a:cubicBezTo>
                  <a:pt x="56369" y="4069"/>
                  <a:pt x="60117" y="3762"/>
                  <a:pt x="63554" y="4682"/>
                </a:cubicBezTo>
                <a:lnTo>
                  <a:pt x="71552" y="10497"/>
                </a:lnTo>
                <a:cubicBezTo>
                  <a:pt x="71848" y="10414"/>
                  <a:pt x="71918" y="10511"/>
                  <a:pt x="71985" y="10612"/>
                </a:cubicBezTo>
                <a:cubicBezTo>
                  <a:pt x="92114" y="45424"/>
                  <a:pt x="92114" y="45424"/>
                  <a:pt x="92114" y="45424"/>
                </a:cubicBezTo>
                <a:cubicBezTo>
                  <a:pt x="92114" y="33301"/>
                  <a:pt x="97998" y="27085"/>
                  <a:pt x="105740" y="27085"/>
                </a:cubicBezTo>
                <a:cubicBezTo>
                  <a:pt x="113172" y="27085"/>
                  <a:pt x="119056" y="33301"/>
                  <a:pt x="119056" y="40761"/>
                </a:cubicBezTo>
                <a:cubicBezTo>
                  <a:pt x="119056" y="95777"/>
                  <a:pt x="119056" y="95777"/>
                  <a:pt x="119056" y="95777"/>
                </a:cubicBezTo>
                <a:cubicBezTo>
                  <a:pt x="119056" y="114115"/>
                  <a:pt x="111005" y="128724"/>
                  <a:pt x="95830" y="136805"/>
                </a:cubicBezTo>
                <a:cubicBezTo>
                  <a:pt x="89327" y="140535"/>
                  <a:pt x="82205" y="142089"/>
                  <a:pt x="75392" y="142089"/>
                </a:cubicBezTo>
                <a:cubicBezTo>
                  <a:pt x="60527" y="142089"/>
                  <a:pt x="46592" y="134629"/>
                  <a:pt x="38540" y="120953"/>
                </a:cubicBezTo>
                <a:cubicBezTo>
                  <a:pt x="27782" y="102175"/>
                  <a:pt x="25149" y="97578"/>
                  <a:pt x="24504" y="96452"/>
                </a:cubicBezTo>
                <a:cubicBezTo>
                  <a:pt x="24329" y="96450"/>
                  <a:pt x="24260" y="96362"/>
                  <a:pt x="24191" y="96271"/>
                </a:cubicBezTo>
                <a:cubicBezTo>
                  <a:pt x="1619" y="57310"/>
                  <a:pt x="1619" y="57310"/>
                  <a:pt x="1619" y="57310"/>
                </a:cubicBezTo>
                <a:lnTo>
                  <a:pt x="1824" y="56534"/>
                </a:lnTo>
                <a:cubicBezTo>
                  <a:pt x="21" y="53692"/>
                  <a:pt x="-436" y="50214"/>
                  <a:pt x="414" y="46735"/>
                </a:cubicBezTo>
                <a:cubicBezTo>
                  <a:pt x="1337" y="43279"/>
                  <a:pt x="3796" y="40452"/>
                  <a:pt x="6871" y="38567"/>
                </a:cubicBezTo>
                <a:lnTo>
                  <a:pt x="12430" y="37706"/>
                </a:lnTo>
                <a:cubicBezTo>
                  <a:pt x="8531" y="31060"/>
                  <a:pt x="8220" y="27334"/>
                  <a:pt x="9153" y="23919"/>
                </a:cubicBezTo>
                <a:cubicBezTo>
                  <a:pt x="10086" y="20503"/>
                  <a:pt x="12263" y="17398"/>
                  <a:pt x="15373" y="15535"/>
                </a:cubicBezTo>
                <a:lnTo>
                  <a:pt x="22972" y="14643"/>
                </a:lnTo>
                <a:cubicBezTo>
                  <a:pt x="21549" y="9630"/>
                  <a:pt x="23997" y="4509"/>
                  <a:pt x="28716" y="1817"/>
                </a:cubicBezTo>
                <a:cubicBezTo>
                  <a:pt x="31984" y="-47"/>
                  <a:pt x="35718" y="-435"/>
                  <a:pt x="39103" y="458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200" dirty="0">
              <a:solidFill>
                <a:srgbClr val="FFFFFF"/>
              </a:solidFill>
              <a:latin typeface="Nokia Pure Text Light"/>
            </a:endParaRPr>
          </a:p>
        </p:txBody>
      </p:sp>
      <p:sp>
        <p:nvSpPr>
          <p:cNvPr id="44" name="Trapezoid 6"/>
          <p:cNvSpPr>
            <a:spLocks noChangeAspect="1"/>
          </p:cNvSpPr>
          <p:nvPr userDrawn="1"/>
        </p:nvSpPr>
        <p:spPr>
          <a:xfrm>
            <a:off x="4148905" y="4099786"/>
            <a:ext cx="194683" cy="154834"/>
          </a:xfrm>
          <a:custGeom>
            <a:avLst/>
            <a:gdLst/>
            <a:ahLst/>
            <a:cxnLst/>
            <a:rect l="l" t="t" r="r" b="b"/>
            <a:pathLst>
              <a:path w="194683" h="154834">
                <a:moveTo>
                  <a:pt x="140224" y="130335"/>
                </a:moveTo>
                <a:cubicBezTo>
                  <a:pt x="141787" y="130809"/>
                  <a:pt x="141882" y="131971"/>
                  <a:pt x="141882" y="133154"/>
                </a:cubicBezTo>
                <a:lnTo>
                  <a:pt x="141637" y="133746"/>
                </a:lnTo>
                <a:close/>
                <a:moveTo>
                  <a:pt x="143665" y="110293"/>
                </a:moveTo>
                <a:cubicBezTo>
                  <a:pt x="148516" y="113305"/>
                  <a:pt x="152105" y="117678"/>
                  <a:pt x="154105" y="122948"/>
                </a:cubicBezTo>
                <a:cubicBezTo>
                  <a:pt x="156007" y="127961"/>
                  <a:pt x="156305" y="133437"/>
                  <a:pt x="154883" y="138682"/>
                </a:cubicBezTo>
                <a:cubicBezTo>
                  <a:pt x="154576" y="139828"/>
                  <a:pt x="153458" y="140399"/>
                  <a:pt x="152306" y="140101"/>
                </a:cubicBezTo>
                <a:cubicBezTo>
                  <a:pt x="151155" y="139803"/>
                  <a:pt x="150456" y="138744"/>
                  <a:pt x="150763" y="137598"/>
                </a:cubicBezTo>
                <a:cubicBezTo>
                  <a:pt x="151910" y="133193"/>
                  <a:pt x="151695" y="128716"/>
                  <a:pt x="150085" y="124474"/>
                </a:cubicBezTo>
                <a:cubicBezTo>
                  <a:pt x="148426" y="120104"/>
                  <a:pt x="145390" y="116403"/>
                  <a:pt x="141301" y="113837"/>
                </a:cubicBezTo>
                <a:cubicBezTo>
                  <a:pt x="140944" y="113679"/>
                  <a:pt x="140619" y="113214"/>
                  <a:pt x="140473" y="112828"/>
                </a:cubicBezTo>
                <a:cubicBezTo>
                  <a:pt x="140229" y="112185"/>
                  <a:pt x="140293" y="111573"/>
                  <a:pt x="140666" y="110990"/>
                </a:cubicBezTo>
                <a:cubicBezTo>
                  <a:pt x="141329" y="110003"/>
                  <a:pt x="142675" y="109639"/>
                  <a:pt x="143665" y="110293"/>
                </a:cubicBezTo>
                <a:close/>
                <a:moveTo>
                  <a:pt x="28254" y="110270"/>
                </a:moveTo>
                <a:cubicBezTo>
                  <a:pt x="31819" y="129575"/>
                  <a:pt x="48936" y="143833"/>
                  <a:pt x="69384" y="143833"/>
                </a:cubicBezTo>
                <a:cubicBezTo>
                  <a:pt x="89832" y="143833"/>
                  <a:pt x="106950" y="129575"/>
                  <a:pt x="110515" y="110270"/>
                </a:cubicBezTo>
                <a:close/>
                <a:moveTo>
                  <a:pt x="17197" y="103093"/>
                </a:moveTo>
                <a:lnTo>
                  <a:pt x="120682" y="103093"/>
                </a:lnTo>
                <a:cubicBezTo>
                  <a:pt x="120682" y="131669"/>
                  <a:pt x="97516" y="154834"/>
                  <a:pt x="68939" y="154834"/>
                </a:cubicBezTo>
                <a:cubicBezTo>
                  <a:pt x="40363" y="154834"/>
                  <a:pt x="17197" y="131669"/>
                  <a:pt x="17197" y="103093"/>
                </a:cubicBezTo>
                <a:close/>
                <a:moveTo>
                  <a:pt x="152986" y="94680"/>
                </a:moveTo>
                <a:lnTo>
                  <a:pt x="164059" y="103882"/>
                </a:lnTo>
                <a:lnTo>
                  <a:pt x="171405" y="116385"/>
                </a:lnTo>
                <a:lnTo>
                  <a:pt x="174230" y="130196"/>
                </a:lnTo>
                <a:lnTo>
                  <a:pt x="172343" y="144132"/>
                </a:lnTo>
                <a:cubicBezTo>
                  <a:pt x="172042" y="145282"/>
                  <a:pt x="170801" y="145900"/>
                  <a:pt x="169653" y="145597"/>
                </a:cubicBezTo>
                <a:cubicBezTo>
                  <a:pt x="168584" y="145115"/>
                  <a:pt x="168014" y="144000"/>
                  <a:pt x="168315" y="142851"/>
                </a:cubicBezTo>
                <a:cubicBezTo>
                  <a:pt x="170813" y="134655"/>
                  <a:pt x="170626" y="125999"/>
                  <a:pt x="167535" y="117853"/>
                </a:cubicBezTo>
                <a:cubicBezTo>
                  <a:pt x="164395" y="109579"/>
                  <a:pt x="158515" y="102640"/>
                  <a:pt x="150952" y="98262"/>
                </a:cubicBezTo>
                <a:cubicBezTo>
                  <a:pt x="150417" y="98021"/>
                  <a:pt x="150141" y="97683"/>
                  <a:pt x="149945" y="97165"/>
                </a:cubicBezTo>
                <a:cubicBezTo>
                  <a:pt x="149748" y="96648"/>
                  <a:pt x="149810" y="96033"/>
                  <a:pt x="150179" y="95449"/>
                </a:cubicBezTo>
                <a:cubicBezTo>
                  <a:pt x="150659" y="94380"/>
                  <a:pt x="151998" y="94019"/>
                  <a:pt x="152986" y="94680"/>
                </a:cubicBezTo>
                <a:close/>
                <a:moveTo>
                  <a:pt x="163706" y="77275"/>
                </a:moveTo>
                <a:cubicBezTo>
                  <a:pt x="176173" y="84637"/>
                  <a:pt x="185389" y="95592"/>
                  <a:pt x="190526" y="109128"/>
                </a:cubicBezTo>
                <a:cubicBezTo>
                  <a:pt x="195565" y="122406"/>
                  <a:pt x="196018" y="136539"/>
                  <a:pt x="191916" y="150041"/>
                </a:cubicBezTo>
                <a:cubicBezTo>
                  <a:pt x="191608" y="151190"/>
                  <a:pt x="190356" y="151813"/>
                  <a:pt x="189201" y="151514"/>
                </a:cubicBezTo>
                <a:cubicBezTo>
                  <a:pt x="188176" y="151165"/>
                  <a:pt x="187426" y="149975"/>
                  <a:pt x="187783" y="148955"/>
                </a:cubicBezTo>
                <a:cubicBezTo>
                  <a:pt x="191609" y="136294"/>
                  <a:pt x="191190" y="123034"/>
                  <a:pt x="186493" y="110658"/>
                </a:cubicBezTo>
                <a:cubicBezTo>
                  <a:pt x="181699" y="98025"/>
                  <a:pt x="173036" y="87745"/>
                  <a:pt x="161465" y="80780"/>
                </a:cubicBezTo>
                <a:cubicBezTo>
                  <a:pt x="161107" y="80621"/>
                  <a:pt x="160781" y="80155"/>
                  <a:pt x="160635" y="79768"/>
                </a:cubicBezTo>
                <a:cubicBezTo>
                  <a:pt x="160390" y="79124"/>
                  <a:pt x="160454" y="78509"/>
                  <a:pt x="160828" y="77925"/>
                </a:cubicBezTo>
                <a:cubicBezTo>
                  <a:pt x="161364" y="76985"/>
                  <a:pt x="162713" y="76620"/>
                  <a:pt x="163706" y="77275"/>
                </a:cubicBezTo>
                <a:close/>
                <a:moveTo>
                  <a:pt x="50462" y="0"/>
                </a:moveTo>
                <a:lnTo>
                  <a:pt x="90016" y="0"/>
                </a:lnTo>
                <a:lnTo>
                  <a:pt x="90016" y="11993"/>
                </a:lnTo>
                <a:lnTo>
                  <a:pt x="90254" y="11993"/>
                </a:lnTo>
                <a:lnTo>
                  <a:pt x="133168" y="29521"/>
                </a:lnTo>
                <a:lnTo>
                  <a:pt x="132886" y="29521"/>
                </a:lnTo>
                <a:lnTo>
                  <a:pt x="136564" y="90155"/>
                </a:lnTo>
                <a:lnTo>
                  <a:pt x="136602" y="90155"/>
                </a:lnTo>
                <a:lnTo>
                  <a:pt x="136566" y="90195"/>
                </a:lnTo>
                <a:lnTo>
                  <a:pt x="136602" y="90792"/>
                </a:lnTo>
                <a:lnTo>
                  <a:pt x="136019" y="90792"/>
                </a:lnTo>
                <a:lnTo>
                  <a:pt x="127754" y="99833"/>
                </a:lnTo>
                <a:lnTo>
                  <a:pt x="124924" y="99833"/>
                </a:lnTo>
                <a:lnTo>
                  <a:pt x="122016" y="99833"/>
                </a:lnTo>
                <a:lnTo>
                  <a:pt x="8244" y="99833"/>
                </a:lnTo>
                <a:lnTo>
                  <a:pt x="3156" y="92446"/>
                </a:lnTo>
                <a:lnTo>
                  <a:pt x="0" y="92446"/>
                </a:lnTo>
                <a:lnTo>
                  <a:pt x="0" y="87864"/>
                </a:lnTo>
                <a:lnTo>
                  <a:pt x="123207" y="87864"/>
                </a:lnTo>
                <a:lnTo>
                  <a:pt x="123562" y="82017"/>
                </a:lnTo>
                <a:lnTo>
                  <a:pt x="0" y="82017"/>
                </a:lnTo>
                <a:lnTo>
                  <a:pt x="5456" y="34770"/>
                </a:lnTo>
                <a:lnTo>
                  <a:pt x="117192" y="34770"/>
                </a:lnTo>
                <a:lnTo>
                  <a:pt x="113434" y="29521"/>
                </a:lnTo>
                <a:lnTo>
                  <a:pt x="7310" y="29521"/>
                </a:lnTo>
                <a:lnTo>
                  <a:pt x="50224" y="11993"/>
                </a:lnTo>
                <a:lnTo>
                  <a:pt x="50462" y="1199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3154"/>
              </a:solidFill>
            </a:endParaRPr>
          </a:p>
        </p:txBody>
      </p:sp>
      <p:sp>
        <p:nvSpPr>
          <p:cNvPr id="45" name="Ellipse 6"/>
          <p:cNvSpPr>
            <a:spLocks noChangeAspect="1"/>
          </p:cNvSpPr>
          <p:nvPr userDrawn="1"/>
        </p:nvSpPr>
        <p:spPr>
          <a:xfrm>
            <a:off x="4431834" y="4099786"/>
            <a:ext cx="72213" cy="144000"/>
          </a:xfrm>
          <a:custGeom>
            <a:avLst/>
            <a:gdLst/>
            <a:ahLst/>
            <a:cxnLst/>
            <a:rect l="l" t="t" r="r" b="b"/>
            <a:pathLst>
              <a:path w="1717080" h="3424020">
                <a:moveTo>
                  <a:pt x="997065" y="1823433"/>
                </a:moveTo>
                <a:lnTo>
                  <a:pt x="997065" y="2832556"/>
                </a:lnTo>
                <a:cubicBezTo>
                  <a:pt x="1238754" y="2802524"/>
                  <a:pt x="1474097" y="2677572"/>
                  <a:pt x="1480808" y="2362801"/>
                </a:cubicBezTo>
                <a:cubicBezTo>
                  <a:pt x="1497322" y="2014516"/>
                  <a:pt x="1233753" y="1904288"/>
                  <a:pt x="997065" y="1823433"/>
                </a:cubicBezTo>
                <a:close/>
                <a:moveTo>
                  <a:pt x="818181" y="553548"/>
                </a:moveTo>
                <a:cubicBezTo>
                  <a:pt x="400255" y="600257"/>
                  <a:pt x="343906" y="853119"/>
                  <a:pt x="336263" y="1020769"/>
                </a:cubicBezTo>
                <a:cubicBezTo>
                  <a:pt x="321282" y="1349307"/>
                  <a:pt x="594180" y="1445053"/>
                  <a:pt x="818181" y="1521656"/>
                </a:cubicBezTo>
                <a:close/>
                <a:moveTo>
                  <a:pt x="818181" y="0"/>
                </a:moveTo>
                <a:lnTo>
                  <a:pt x="997065" y="0"/>
                </a:lnTo>
                <a:lnTo>
                  <a:pt x="997065" y="352824"/>
                </a:lnTo>
                <a:cubicBezTo>
                  <a:pt x="1295182" y="363451"/>
                  <a:pt x="1510991" y="439329"/>
                  <a:pt x="1678356" y="546433"/>
                </a:cubicBezTo>
                <a:lnTo>
                  <a:pt x="1588676" y="734427"/>
                </a:lnTo>
                <a:cubicBezTo>
                  <a:pt x="1348085" y="602078"/>
                  <a:pt x="1158506" y="562501"/>
                  <a:pt x="997065" y="553983"/>
                </a:cubicBezTo>
                <a:lnTo>
                  <a:pt x="997065" y="1582206"/>
                </a:lnTo>
                <a:cubicBezTo>
                  <a:pt x="1246586" y="1658347"/>
                  <a:pt x="1741258" y="1803728"/>
                  <a:pt x="1716161" y="2353256"/>
                </a:cubicBezTo>
                <a:cubicBezTo>
                  <a:pt x="1691242" y="2727152"/>
                  <a:pt x="1440616" y="2997721"/>
                  <a:pt x="997065" y="3036274"/>
                </a:cubicBezTo>
                <a:lnTo>
                  <a:pt x="997065" y="3424020"/>
                </a:lnTo>
                <a:lnTo>
                  <a:pt x="818181" y="3424020"/>
                </a:lnTo>
                <a:lnTo>
                  <a:pt x="818181" y="3042669"/>
                </a:lnTo>
                <a:cubicBezTo>
                  <a:pt x="353041" y="3035288"/>
                  <a:pt x="86955" y="2858177"/>
                  <a:pt x="0" y="2802656"/>
                </a:cubicBezTo>
                <a:lnTo>
                  <a:pt x="97282" y="2617644"/>
                </a:lnTo>
                <a:cubicBezTo>
                  <a:pt x="355770" y="2775840"/>
                  <a:pt x="602946" y="2832848"/>
                  <a:pt x="818181" y="2836791"/>
                </a:cubicBezTo>
                <a:lnTo>
                  <a:pt x="818181" y="1760050"/>
                </a:lnTo>
                <a:cubicBezTo>
                  <a:pt x="316515" y="1570031"/>
                  <a:pt x="24472" y="1457773"/>
                  <a:pt x="121662" y="865559"/>
                </a:cubicBezTo>
                <a:cubicBezTo>
                  <a:pt x="188251" y="528508"/>
                  <a:pt x="519920" y="365826"/>
                  <a:pt x="818181" y="3525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5214" tIns="113400" rIns="115214" bIns="113400" spcCol="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3154"/>
              </a:solidFill>
            </a:endParaRPr>
          </a:p>
        </p:txBody>
      </p:sp>
      <p:sp>
        <p:nvSpPr>
          <p:cNvPr id="46" name="Abgerundetes Rechteck 19"/>
          <p:cNvSpPr>
            <a:spLocks noChangeAspect="1"/>
          </p:cNvSpPr>
          <p:nvPr userDrawn="1"/>
        </p:nvSpPr>
        <p:spPr>
          <a:xfrm>
            <a:off x="4592293" y="4099786"/>
            <a:ext cx="97554" cy="144000"/>
          </a:xfrm>
          <a:custGeom>
            <a:avLst/>
            <a:gdLst/>
            <a:ahLst/>
            <a:cxnLst/>
            <a:rect l="l" t="t" r="r" b="b"/>
            <a:pathLst>
              <a:path w="313933" h="463400">
                <a:moveTo>
                  <a:pt x="149753" y="320062"/>
                </a:moveTo>
                <a:cubicBezTo>
                  <a:pt x="165366" y="329753"/>
                  <a:pt x="176914" y="343827"/>
                  <a:pt x="183350" y="360787"/>
                </a:cubicBezTo>
                <a:cubicBezTo>
                  <a:pt x="189472" y="376919"/>
                  <a:pt x="190429" y="394539"/>
                  <a:pt x="185855" y="411418"/>
                </a:cubicBezTo>
                <a:cubicBezTo>
                  <a:pt x="184867" y="415105"/>
                  <a:pt x="181269" y="416945"/>
                  <a:pt x="177562" y="415986"/>
                </a:cubicBezTo>
                <a:cubicBezTo>
                  <a:pt x="173856" y="415025"/>
                  <a:pt x="171608" y="411619"/>
                  <a:pt x="172596" y="407931"/>
                </a:cubicBezTo>
                <a:cubicBezTo>
                  <a:pt x="176287" y="393754"/>
                  <a:pt x="175594" y="379347"/>
                  <a:pt x="170413" y="365696"/>
                </a:cubicBezTo>
                <a:cubicBezTo>
                  <a:pt x="165076" y="351632"/>
                  <a:pt x="155305" y="339724"/>
                  <a:pt x="142146" y="331466"/>
                </a:cubicBezTo>
                <a:cubicBezTo>
                  <a:pt x="140998" y="330956"/>
                  <a:pt x="139953" y="329460"/>
                  <a:pt x="139482" y="328219"/>
                </a:cubicBezTo>
                <a:cubicBezTo>
                  <a:pt x="138697" y="326150"/>
                  <a:pt x="138903" y="324179"/>
                  <a:pt x="140102" y="322305"/>
                </a:cubicBezTo>
                <a:cubicBezTo>
                  <a:pt x="142238" y="319128"/>
                  <a:pt x="146568" y="317958"/>
                  <a:pt x="149753" y="320062"/>
                </a:cubicBezTo>
                <a:close/>
                <a:moveTo>
                  <a:pt x="179750" y="269817"/>
                </a:moveTo>
                <a:lnTo>
                  <a:pt x="215384" y="299430"/>
                </a:lnTo>
                <a:lnTo>
                  <a:pt x="239022" y="339665"/>
                </a:lnTo>
                <a:lnTo>
                  <a:pt x="248113" y="384111"/>
                </a:lnTo>
                <a:lnTo>
                  <a:pt x="242041" y="428957"/>
                </a:lnTo>
                <a:cubicBezTo>
                  <a:pt x="241071" y="432657"/>
                  <a:pt x="237078" y="434648"/>
                  <a:pt x="233383" y="433671"/>
                </a:cubicBezTo>
                <a:cubicBezTo>
                  <a:pt x="229945" y="432120"/>
                  <a:pt x="228109" y="428533"/>
                  <a:pt x="229079" y="424833"/>
                </a:cubicBezTo>
                <a:cubicBezTo>
                  <a:pt x="237116" y="398459"/>
                  <a:pt x="236517" y="370604"/>
                  <a:pt x="226570" y="344391"/>
                </a:cubicBezTo>
                <a:cubicBezTo>
                  <a:pt x="216464" y="317763"/>
                  <a:pt x="197543" y="295432"/>
                  <a:pt x="173203" y="281346"/>
                </a:cubicBezTo>
                <a:cubicBezTo>
                  <a:pt x="171483" y="280570"/>
                  <a:pt x="170594" y="279480"/>
                  <a:pt x="169963" y="277816"/>
                </a:cubicBezTo>
                <a:cubicBezTo>
                  <a:pt x="169331" y="276151"/>
                  <a:pt x="169530" y="274171"/>
                  <a:pt x="170717" y="272293"/>
                </a:cubicBezTo>
                <a:cubicBezTo>
                  <a:pt x="172260" y="268851"/>
                  <a:pt x="176569" y="267692"/>
                  <a:pt x="179750" y="269817"/>
                </a:cubicBezTo>
                <a:close/>
                <a:moveTo>
                  <a:pt x="214248" y="213808"/>
                </a:moveTo>
                <a:cubicBezTo>
                  <a:pt x="254365" y="237500"/>
                  <a:pt x="284024" y="272754"/>
                  <a:pt x="300554" y="316312"/>
                </a:cubicBezTo>
                <a:cubicBezTo>
                  <a:pt x="316769" y="359041"/>
                  <a:pt x="318227" y="404523"/>
                  <a:pt x="305027" y="447973"/>
                </a:cubicBezTo>
                <a:cubicBezTo>
                  <a:pt x="304036" y="451671"/>
                  <a:pt x="300007" y="453674"/>
                  <a:pt x="296290" y="452712"/>
                </a:cubicBezTo>
                <a:cubicBezTo>
                  <a:pt x="292991" y="451590"/>
                  <a:pt x="290580" y="447760"/>
                  <a:pt x="291728" y="444477"/>
                </a:cubicBezTo>
                <a:cubicBezTo>
                  <a:pt x="304041" y="403735"/>
                  <a:pt x="302691" y="361061"/>
                  <a:pt x="287578" y="321236"/>
                </a:cubicBezTo>
                <a:cubicBezTo>
                  <a:pt x="272150" y="280581"/>
                  <a:pt x="244272" y="247499"/>
                  <a:pt x="207036" y="225088"/>
                </a:cubicBezTo>
                <a:cubicBezTo>
                  <a:pt x="205883" y="224576"/>
                  <a:pt x="204835" y="223076"/>
                  <a:pt x="204363" y="221831"/>
                </a:cubicBezTo>
                <a:cubicBezTo>
                  <a:pt x="203575" y="219757"/>
                  <a:pt x="203783" y="217779"/>
                  <a:pt x="204985" y="215899"/>
                </a:cubicBezTo>
                <a:cubicBezTo>
                  <a:pt x="206710" y="212873"/>
                  <a:pt x="211052" y="211698"/>
                  <a:pt x="214248" y="213808"/>
                </a:cubicBezTo>
                <a:close/>
                <a:moveTo>
                  <a:pt x="73645" y="19462"/>
                </a:moveTo>
                <a:cubicBezTo>
                  <a:pt x="62942" y="19462"/>
                  <a:pt x="54266" y="28139"/>
                  <a:pt x="54266" y="38841"/>
                </a:cubicBezTo>
                <a:lnTo>
                  <a:pt x="54266" y="332230"/>
                </a:lnTo>
                <a:lnTo>
                  <a:pt x="54264" y="332231"/>
                </a:lnTo>
                <a:lnTo>
                  <a:pt x="54264" y="348728"/>
                </a:lnTo>
                <a:cubicBezTo>
                  <a:pt x="37024" y="356321"/>
                  <a:pt x="25029" y="373574"/>
                  <a:pt x="25029" y="393628"/>
                </a:cubicBezTo>
                <a:cubicBezTo>
                  <a:pt x="25029" y="420808"/>
                  <a:pt x="47063" y="442842"/>
                  <a:pt x="74244" y="442842"/>
                </a:cubicBezTo>
                <a:cubicBezTo>
                  <a:pt x="101424" y="442842"/>
                  <a:pt x="123458" y="420808"/>
                  <a:pt x="123458" y="393628"/>
                </a:cubicBezTo>
                <a:cubicBezTo>
                  <a:pt x="123458" y="373106"/>
                  <a:pt x="110898" y="355518"/>
                  <a:pt x="93030" y="348166"/>
                </a:cubicBezTo>
                <a:lnTo>
                  <a:pt x="93030" y="329823"/>
                </a:lnTo>
                <a:cubicBezTo>
                  <a:pt x="93029" y="329822"/>
                  <a:pt x="93026" y="329821"/>
                  <a:pt x="93024" y="329821"/>
                </a:cubicBezTo>
                <a:lnTo>
                  <a:pt x="93024" y="38841"/>
                </a:lnTo>
                <a:cubicBezTo>
                  <a:pt x="93024" y="28139"/>
                  <a:pt x="84348" y="19462"/>
                  <a:pt x="73645" y="19462"/>
                </a:cubicBezTo>
                <a:close/>
                <a:moveTo>
                  <a:pt x="73645" y="0"/>
                </a:moveTo>
                <a:cubicBezTo>
                  <a:pt x="92910" y="0"/>
                  <a:pt x="108528" y="15617"/>
                  <a:pt x="108528" y="34882"/>
                </a:cubicBezTo>
                <a:lnTo>
                  <a:pt x="108528" y="333295"/>
                </a:lnTo>
                <a:cubicBezTo>
                  <a:pt x="129785" y="344933"/>
                  <a:pt x="144016" y="367619"/>
                  <a:pt x="144016" y="393628"/>
                </a:cubicBezTo>
                <a:cubicBezTo>
                  <a:pt x="144016" y="432162"/>
                  <a:pt x="112778" y="463400"/>
                  <a:pt x="74244" y="463400"/>
                </a:cubicBezTo>
                <a:cubicBezTo>
                  <a:pt x="35709" y="463400"/>
                  <a:pt x="4471" y="432162"/>
                  <a:pt x="4471" y="393628"/>
                </a:cubicBezTo>
                <a:cubicBezTo>
                  <a:pt x="4471" y="368116"/>
                  <a:pt x="18164" y="345802"/>
                  <a:pt x="38763" y="333995"/>
                </a:cubicBezTo>
                <a:lnTo>
                  <a:pt x="38763" y="320205"/>
                </a:lnTo>
                <a:lnTo>
                  <a:pt x="7753" y="320205"/>
                </a:lnTo>
                <a:cubicBezTo>
                  <a:pt x="3471" y="320205"/>
                  <a:pt x="0" y="316734"/>
                  <a:pt x="0" y="312452"/>
                </a:cubicBezTo>
                <a:cubicBezTo>
                  <a:pt x="0" y="308171"/>
                  <a:pt x="3471" y="304700"/>
                  <a:pt x="7753" y="304700"/>
                </a:cubicBezTo>
                <a:lnTo>
                  <a:pt x="38763" y="304700"/>
                </a:lnTo>
                <a:lnTo>
                  <a:pt x="38763" y="272139"/>
                </a:lnTo>
                <a:lnTo>
                  <a:pt x="7753" y="272139"/>
                </a:lnTo>
                <a:cubicBezTo>
                  <a:pt x="3471" y="272139"/>
                  <a:pt x="0" y="268668"/>
                  <a:pt x="0" y="264387"/>
                </a:cubicBezTo>
                <a:cubicBezTo>
                  <a:pt x="0" y="260106"/>
                  <a:pt x="3471" y="256635"/>
                  <a:pt x="7753" y="256635"/>
                </a:cubicBezTo>
                <a:lnTo>
                  <a:pt x="38763" y="256635"/>
                </a:lnTo>
                <a:lnTo>
                  <a:pt x="38763" y="224074"/>
                </a:lnTo>
                <a:lnTo>
                  <a:pt x="7753" y="224074"/>
                </a:lnTo>
                <a:cubicBezTo>
                  <a:pt x="3471" y="224074"/>
                  <a:pt x="0" y="220603"/>
                  <a:pt x="0" y="216322"/>
                </a:cubicBezTo>
                <a:cubicBezTo>
                  <a:pt x="0" y="212040"/>
                  <a:pt x="3471" y="208569"/>
                  <a:pt x="7753" y="208569"/>
                </a:cubicBezTo>
                <a:lnTo>
                  <a:pt x="38763" y="208569"/>
                </a:lnTo>
                <a:lnTo>
                  <a:pt x="38763" y="176009"/>
                </a:lnTo>
                <a:lnTo>
                  <a:pt x="7753" y="176009"/>
                </a:lnTo>
                <a:cubicBezTo>
                  <a:pt x="3471" y="176009"/>
                  <a:pt x="0" y="172538"/>
                  <a:pt x="0" y="168256"/>
                </a:cubicBezTo>
                <a:cubicBezTo>
                  <a:pt x="0" y="163975"/>
                  <a:pt x="3471" y="160504"/>
                  <a:pt x="7753" y="160504"/>
                </a:cubicBezTo>
                <a:lnTo>
                  <a:pt x="38763" y="160504"/>
                </a:lnTo>
                <a:lnTo>
                  <a:pt x="38763" y="127943"/>
                </a:lnTo>
                <a:lnTo>
                  <a:pt x="7753" y="127943"/>
                </a:lnTo>
                <a:cubicBezTo>
                  <a:pt x="3471" y="127943"/>
                  <a:pt x="0" y="124472"/>
                  <a:pt x="0" y="120191"/>
                </a:cubicBezTo>
                <a:cubicBezTo>
                  <a:pt x="0" y="115909"/>
                  <a:pt x="3471" y="112438"/>
                  <a:pt x="7753" y="112438"/>
                </a:cubicBezTo>
                <a:lnTo>
                  <a:pt x="38763" y="112438"/>
                </a:lnTo>
                <a:lnTo>
                  <a:pt x="38763" y="79878"/>
                </a:lnTo>
                <a:lnTo>
                  <a:pt x="7753" y="79878"/>
                </a:lnTo>
                <a:cubicBezTo>
                  <a:pt x="3471" y="79878"/>
                  <a:pt x="0" y="76407"/>
                  <a:pt x="0" y="72125"/>
                </a:cubicBezTo>
                <a:cubicBezTo>
                  <a:pt x="0" y="67844"/>
                  <a:pt x="3471" y="64373"/>
                  <a:pt x="7753" y="64373"/>
                </a:cubicBezTo>
                <a:lnTo>
                  <a:pt x="38763" y="64373"/>
                </a:lnTo>
                <a:lnTo>
                  <a:pt x="38763" y="34882"/>
                </a:lnTo>
                <a:cubicBezTo>
                  <a:pt x="38763" y="15617"/>
                  <a:pt x="54380" y="0"/>
                  <a:pt x="736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33" tIns="57133" rIns="57133" bIns="5713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22771"/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47" name="Abgerundetes Rechteck 19"/>
          <p:cNvSpPr>
            <a:spLocks noChangeAspect="1"/>
          </p:cNvSpPr>
          <p:nvPr userDrawn="1"/>
        </p:nvSpPr>
        <p:spPr>
          <a:xfrm>
            <a:off x="3481513" y="4084094"/>
            <a:ext cx="359835" cy="159708"/>
          </a:xfrm>
          <a:custGeom>
            <a:avLst/>
            <a:gdLst/>
            <a:ahLst/>
            <a:cxnLst/>
            <a:rect l="l" t="t" r="r" b="b"/>
            <a:pathLst>
              <a:path w="359835" h="159708">
                <a:moveTo>
                  <a:pt x="108031" y="130216"/>
                </a:moveTo>
                <a:lnTo>
                  <a:pt x="263217" y="130216"/>
                </a:lnTo>
                <a:cubicBezTo>
                  <a:pt x="263454" y="131763"/>
                  <a:pt x="263821" y="133272"/>
                  <a:pt x="264452" y="134689"/>
                </a:cubicBezTo>
                <a:lnTo>
                  <a:pt x="107003" y="134019"/>
                </a:lnTo>
                <a:cubicBezTo>
                  <a:pt x="107535" y="132812"/>
                  <a:pt x="107834" y="131528"/>
                  <a:pt x="108031" y="130216"/>
                </a:cubicBezTo>
                <a:close/>
                <a:moveTo>
                  <a:pt x="299518" y="92544"/>
                </a:moveTo>
                <a:cubicBezTo>
                  <a:pt x="282398" y="92544"/>
                  <a:pt x="268519" y="106423"/>
                  <a:pt x="268519" y="123543"/>
                </a:cubicBezTo>
                <a:cubicBezTo>
                  <a:pt x="268519" y="140663"/>
                  <a:pt x="282398" y="154542"/>
                  <a:pt x="299518" y="154542"/>
                </a:cubicBezTo>
                <a:cubicBezTo>
                  <a:pt x="316639" y="154542"/>
                  <a:pt x="330518" y="140663"/>
                  <a:pt x="330518" y="123543"/>
                </a:cubicBezTo>
                <a:cubicBezTo>
                  <a:pt x="330518" y="106423"/>
                  <a:pt x="316639" y="92544"/>
                  <a:pt x="299518" y="92544"/>
                </a:cubicBezTo>
                <a:close/>
                <a:moveTo>
                  <a:pt x="70885" y="92544"/>
                </a:moveTo>
                <a:cubicBezTo>
                  <a:pt x="53765" y="92544"/>
                  <a:pt x="39886" y="106423"/>
                  <a:pt x="39886" y="123543"/>
                </a:cubicBezTo>
                <a:cubicBezTo>
                  <a:pt x="39886" y="140663"/>
                  <a:pt x="53765" y="154542"/>
                  <a:pt x="70885" y="154542"/>
                </a:cubicBezTo>
                <a:cubicBezTo>
                  <a:pt x="88006" y="154542"/>
                  <a:pt x="101884" y="140663"/>
                  <a:pt x="101884" y="123543"/>
                </a:cubicBezTo>
                <a:cubicBezTo>
                  <a:pt x="101884" y="106423"/>
                  <a:pt x="88006" y="92544"/>
                  <a:pt x="70885" y="92544"/>
                </a:cubicBezTo>
                <a:close/>
                <a:moveTo>
                  <a:pt x="117639" y="89445"/>
                </a:moveTo>
                <a:lnTo>
                  <a:pt x="151513" y="89445"/>
                </a:lnTo>
                <a:lnTo>
                  <a:pt x="151513" y="91992"/>
                </a:lnTo>
                <a:lnTo>
                  <a:pt x="121884" y="91992"/>
                </a:lnTo>
                <a:cubicBezTo>
                  <a:pt x="125097" y="98465"/>
                  <a:pt x="127005" y="105768"/>
                  <a:pt x="127215" y="113518"/>
                </a:cubicBezTo>
                <a:lnTo>
                  <a:pt x="151831" y="113518"/>
                </a:lnTo>
                <a:lnTo>
                  <a:pt x="151831" y="113559"/>
                </a:lnTo>
                <a:lnTo>
                  <a:pt x="201967" y="113559"/>
                </a:lnTo>
                <a:lnTo>
                  <a:pt x="201967" y="116311"/>
                </a:lnTo>
                <a:lnTo>
                  <a:pt x="123971" y="116311"/>
                </a:lnTo>
                <a:cubicBezTo>
                  <a:pt x="123834" y="106598"/>
                  <a:pt x="121547" y="97462"/>
                  <a:pt x="117639" y="89445"/>
                </a:cubicBezTo>
                <a:close/>
                <a:moveTo>
                  <a:pt x="299518" y="87378"/>
                </a:moveTo>
                <a:cubicBezTo>
                  <a:pt x="319492" y="87378"/>
                  <a:pt x="335684" y="103570"/>
                  <a:pt x="335684" y="123543"/>
                </a:cubicBezTo>
                <a:cubicBezTo>
                  <a:pt x="335684" y="143516"/>
                  <a:pt x="319492" y="159708"/>
                  <a:pt x="299518" y="159708"/>
                </a:cubicBezTo>
                <a:cubicBezTo>
                  <a:pt x="279545" y="159708"/>
                  <a:pt x="263353" y="143516"/>
                  <a:pt x="263353" y="123543"/>
                </a:cubicBezTo>
                <a:cubicBezTo>
                  <a:pt x="263353" y="103570"/>
                  <a:pt x="279545" y="87378"/>
                  <a:pt x="299518" y="87378"/>
                </a:cubicBezTo>
                <a:close/>
                <a:moveTo>
                  <a:pt x="70885" y="87378"/>
                </a:moveTo>
                <a:cubicBezTo>
                  <a:pt x="90859" y="87378"/>
                  <a:pt x="107050" y="103570"/>
                  <a:pt x="107050" y="123543"/>
                </a:cubicBezTo>
                <a:cubicBezTo>
                  <a:pt x="107050" y="143516"/>
                  <a:pt x="90859" y="159708"/>
                  <a:pt x="70885" y="159708"/>
                </a:cubicBezTo>
                <a:cubicBezTo>
                  <a:pt x="50912" y="159708"/>
                  <a:pt x="34720" y="143516"/>
                  <a:pt x="34720" y="123543"/>
                </a:cubicBezTo>
                <a:cubicBezTo>
                  <a:pt x="34720" y="103570"/>
                  <a:pt x="50912" y="87378"/>
                  <a:pt x="70885" y="87378"/>
                </a:cubicBezTo>
                <a:close/>
                <a:moveTo>
                  <a:pt x="258512" y="60384"/>
                </a:moveTo>
                <a:lnTo>
                  <a:pt x="243464" y="79981"/>
                </a:lnTo>
                <a:cubicBezTo>
                  <a:pt x="263967" y="78526"/>
                  <a:pt x="279267" y="75976"/>
                  <a:pt x="293768" y="75033"/>
                </a:cubicBezTo>
                <a:lnTo>
                  <a:pt x="298768" y="75221"/>
                </a:lnTo>
                <a:cubicBezTo>
                  <a:pt x="288994" y="70592"/>
                  <a:pt x="274332" y="65187"/>
                  <a:pt x="258512" y="60384"/>
                </a:cubicBezTo>
                <a:close/>
                <a:moveTo>
                  <a:pt x="299463" y="53392"/>
                </a:moveTo>
                <a:cubicBezTo>
                  <a:pt x="301026" y="53866"/>
                  <a:pt x="301121" y="55028"/>
                  <a:pt x="301121" y="56211"/>
                </a:cubicBezTo>
                <a:lnTo>
                  <a:pt x="300876" y="56803"/>
                </a:lnTo>
                <a:close/>
                <a:moveTo>
                  <a:pt x="182660" y="47491"/>
                </a:moveTo>
                <a:cubicBezTo>
                  <a:pt x="165071" y="50657"/>
                  <a:pt x="149670" y="63041"/>
                  <a:pt x="136527" y="72512"/>
                </a:cubicBezTo>
                <a:cubicBezTo>
                  <a:pt x="144367" y="73527"/>
                  <a:pt x="152273" y="74664"/>
                  <a:pt x="160084" y="75754"/>
                </a:cubicBezTo>
                <a:close/>
                <a:moveTo>
                  <a:pt x="190849" y="46698"/>
                </a:moveTo>
                <a:lnTo>
                  <a:pt x="187170" y="47034"/>
                </a:lnTo>
                <a:lnTo>
                  <a:pt x="164632" y="76386"/>
                </a:lnTo>
                <a:cubicBezTo>
                  <a:pt x="183262" y="78993"/>
                  <a:pt x="201150" y="81212"/>
                  <a:pt x="216016" y="81099"/>
                </a:cubicBezTo>
                <a:cubicBezTo>
                  <a:pt x="224143" y="81038"/>
                  <a:pt x="231556" y="80756"/>
                  <a:pt x="238397" y="80321"/>
                </a:cubicBezTo>
                <a:lnTo>
                  <a:pt x="255138" y="59364"/>
                </a:lnTo>
                <a:cubicBezTo>
                  <a:pt x="231627" y="52250"/>
                  <a:pt x="206185" y="46613"/>
                  <a:pt x="190849" y="46698"/>
                </a:cubicBezTo>
                <a:close/>
                <a:moveTo>
                  <a:pt x="189549" y="42495"/>
                </a:moveTo>
                <a:cubicBezTo>
                  <a:pt x="232637" y="43098"/>
                  <a:pt x="295412" y="66203"/>
                  <a:pt x="307810" y="75729"/>
                </a:cubicBezTo>
                <a:cubicBezTo>
                  <a:pt x="319039" y="76610"/>
                  <a:pt x="326559" y="78658"/>
                  <a:pt x="338091" y="85185"/>
                </a:cubicBezTo>
                <a:cubicBezTo>
                  <a:pt x="349185" y="91464"/>
                  <a:pt x="361570" y="101882"/>
                  <a:pt x="359634" y="113908"/>
                </a:cubicBezTo>
                <a:cubicBezTo>
                  <a:pt x="357645" y="126256"/>
                  <a:pt x="345591" y="133577"/>
                  <a:pt x="336492" y="134766"/>
                </a:cubicBezTo>
                <a:cubicBezTo>
                  <a:pt x="337133" y="133326"/>
                  <a:pt x="337509" y="131791"/>
                  <a:pt x="337751" y="130216"/>
                </a:cubicBezTo>
                <a:lnTo>
                  <a:pt x="339724" y="130216"/>
                </a:lnTo>
                <a:cubicBezTo>
                  <a:pt x="342960" y="129423"/>
                  <a:pt x="345535" y="128099"/>
                  <a:pt x="347603" y="126371"/>
                </a:cubicBezTo>
                <a:lnTo>
                  <a:pt x="348197" y="125819"/>
                </a:lnTo>
                <a:lnTo>
                  <a:pt x="349827" y="124173"/>
                </a:lnTo>
                <a:lnTo>
                  <a:pt x="351936" y="121016"/>
                </a:lnTo>
                <a:lnTo>
                  <a:pt x="353834" y="116691"/>
                </a:lnTo>
                <a:lnTo>
                  <a:pt x="354320" y="114726"/>
                </a:lnTo>
                <a:cubicBezTo>
                  <a:pt x="356200" y="103642"/>
                  <a:pt x="344178" y="94040"/>
                  <a:pt x="333409" y="88253"/>
                </a:cubicBezTo>
                <a:cubicBezTo>
                  <a:pt x="318157" y="80056"/>
                  <a:pt x="310135" y="79524"/>
                  <a:pt x="290386" y="78896"/>
                </a:cubicBezTo>
                <a:cubicBezTo>
                  <a:pt x="270667" y="80114"/>
                  <a:pt x="249426" y="84239"/>
                  <a:pt x="214915" y="84487"/>
                </a:cubicBezTo>
                <a:cubicBezTo>
                  <a:pt x="181083" y="84731"/>
                  <a:pt x="131125" y="73160"/>
                  <a:pt x="93548" y="73053"/>
                </a:cubicBezTo>
                <a:cubicBezTo>
                  <a:pt x="91043" y="73045"/>
                  <a:pt x="88592" y="73089"/>
                  <a:pt x="86206" y="73191"/>
                </a:cubicBezTo>
                <a:cubicBezTo>
                  <a:pt x="51383" y="74674"/>
                  <a:pt x="18030" y="79532"/>
                  <a:pt x="6889" y="105027"/>
                </a:cubicBezTo>
                <a:cubicBezTo>
                  <a:pt x="4201" y="111178"/>
                  <a:pt x="4667" y="119585"/>
                  <a:pt x="10632" y="124789"/>
                </a:cubicBezTo>
                <a:lnTo>
                  <a:pt x="13042" y="126499"/>
                </a:lnTo>
                <a:cubicBezTo>
                  <a:pt x="18727" y="128934"/>
                  <a:pt x="24132" y="129857"/>
                  <a:pt x="29626" y="130216"/>
                </a:cubicBezTo>
                <a:lnTo>
                  <a:pt x="33496" y="130216"/>
                </a:lnTo>
                <a:cubicBezTo>
                  <a:pt x="33664" y="131368"/>
                  <a:pt x="33919" y="132497"/>
                  <a:pt x="34382" y="133561"/>
                </a:cubicBezTo>
                <a:cubicBezTo>
                  <a:pt x="29565" y="133295"/>
                  <a:pt x="20546" y="133378"/>
                  <a:pt x="10867" y="129508"/>
                </a:cubicBezTo>
                <a:cubicBezTo>
                  <a:pt x="-509" y="124959"/>
                  <a:pt x="-1768" y="111757"/>
                  <a:pt x="1705" y="103385"/>
                </a:cubicBezTo>
                <a:cubicBezTo>
                  <a:pt x="13183" y="75723"/>
                  <a:pt x="47543" y="70451"/>
                  <a:pt x="83418" y="68842"/>
                </a:cubicBezTo>
                <a:cubicBezTo>
                  <a:pt x="85877" y="68732"/>
                  <a:pt x="88401" y="68685"/>
                  <a:pt x="90982" y="68692"/>
                </a:cubicBezTo>
                <a:cubicBezTo>
                  <a:pt x="103051" y="68729"/>
                  <a:pt x="116359" y="69974"/>
                  <a:pt x="130012" y="71710"/>
                </a:cubicBezTo>
                <a:cubicBezTo>
                  <a:pt x="148545" y="58817"/>
                  <a:pt x="168566" y="43153"/>
                  <a:pt x="189549" y="42495"/>
                </a:cubicBezTo>
                <a:close/>
                <a:moveTo>
                  <a:pt x="302904" y="33350"/>
                </a:moveTo>
                <a:cubicBezTo>
                  <a:pt x="307755" y="36362"/>
                  <a:pt x="311344" y="40735"/>
                  <a:pt x="313344" y="46005"/>
                </a:cubicBezTo>
                <a:cubicBezTo>
                  <a:pt x="315246" y="51018"/>
                  <a:pt x="315544" y="56494"/>
                  <a:pt x="314122" y="61739"/>
                </a:cubicBezTo>
                <a:cubicBezTo>
                  <a:pt x="313815" y="62885"/>
                  <a:pt x="312697" y="63456"/>
                  <a:pt x="311545" y="63158"/>
                </a:cubicBezTo>
                <a:cubicBezTo>
                  <a:pt x="310394" y="62860"/>
                  <a:pt x="309695" y="61801"/>
                  <a:pt x="310002" y="60655"/>
                </a:cubicBezTo>
                <a:cubicBezTo>
                  <a:pt x="311149" y="56250"/>
                  <a:pt x="310934" y="51773"/>
                  <a:pt x="309324" y="47531"/>
                </a:cubicBezTo>
                <a:cubicBezTo>
                  <a:pt x="307665" y="43161"/>
                  <a:pt x="304629" y="39460"/>
                  <a:pt x="300540" y="36894"/>
                </a:cubicBezTo>
                <a:cubicBezTo>
                  <a:pt x="300183" y="36736"/>
                  <a:pt x="299858" y="36271"/>
                  <a:pt x="299712" y="35885"/>
                </a:cubicBezTo>
                <a:cubicBezTo>
                  <a:pt x="299468" y="35242"/>
                  <a:pt x="299532" y="34630"/>
                  <a:pt x="299905" y="34047"/>
                </a:cubicBezTo>
                <a:cubicBezTo>
                  <a:pt x="300568" y="33060"/>
                  <a:pt x="301914" y="32696"/>
                  <a:pt x="302904" y="33350"/>
                </a:cubicBezTo>
                <a:close/>
                <a:moveTo>
                  <a:pt x="312225" y="17737"/>
                </a:moveTo>
                <a:lnTo>
                  <a:pt x="323298" y="26939"/>
                </a:lnTo>
                <a:lnTo>
                  <a:pt x="330644" y="39442"/>
                </a:lnTo>
                <a:lnTo>
                  <a:pt x="333469" y="53253"/>
                </a:lnTo>
                <a:lnTo>
                  <a:pt x="331582" y="67189"/>
                </a:lnTo>
                <a:cubicBezTo>
                  <a:pt x="331281" y="68339"/>
                  <a:pt x="330040" y="68957"/>
                  <a:pt x="328892" y="68654"/>
                </a:cubicBezTo>
                <a:cubicBezTo>
                  <a:pt x="327823" y="68172"/>
                  <a:pt x="327253" y="67057"/>
                  <a:pt x="327554" y="65908"/>
                </a:cubicBezTo>
                <a:cubicBezTo>
                  <a:pt x="330052" y="57712"/>
                  <a:pt x="329865" y="49056"/>
                  <a:pt x="326774" y="40910"/>
                </a:cubicBezTo>
                <a:cubicBezTo>
                  <a:pt x="323634" y="32636"/>
                  <a:pt x="317754" y="25697"/>
                  <a:pt x="310191" y="21319"/>
                </a:cubicBezTo>
                <a:cubicBezTo>
                  <a:pt x="309656" y="21078"/>
                  <a:pt x="309380" y="20740"/>
                  <a:pt x="309184" y="20222"/>
                </a:cubicBezTo>
                <a:cubicBezTo>
                  <a:pt x="308987" y="19705"/>
                  <a:pt x="309049" y="19090"/>
                  <a:pt x="309418" y="18506"/>
                </a:cubicBezTo>
                <a:cubicBezTo>
                  <a:pt x="309898" y="17437"/>
                  <a:pt x="311237" y="17076"/>
                  <a:pt x="312225" y="17737"/>
                </a:cubicBezTo>
                <a:close/>
                <a:moveTo>
                  <a:pt x="322945" y="332"/>
                </a:moveTo>
                <a:cubicBezTo>
                  <a:pt x="335412" y="7694"/>
                  <a:pt x="344628" y="18649"/>
                  <a:pt x="349765" y="32185"/>
                </a:cubicBezTo>
                <a:cubicBezTo>
                  <a:pt x="354804" y="45463"/>
                  <a:pt x="355257" y="59596"/>
                  <a:pt x="351155" y="73098"/>
                </a:cubicBezTo>
                <a:cubicBezTo>
                  <a:pt x="350847" y="74247"/>
                  <a:pt x="349595" y="74870"/>
                  <a:pt x="348440" y="74571"/>
                </a:cubicBezTo>
                <a:cubicBezTo>
                  <a:pt x="347415" y="74222"/>
                  <a:pt x="346665" y="73032"/>
                  <a:pt x="347022" y="72012"/>
                </a:cubicBezTo>
                <a:cubicBezTo>
                  <a:pt x="350848" y="59351"/>
                  <a:pt x="350429" y="46091"/>
                  <a:pt x="345732" y="33715"/>
                </a:cubicBezTo>
                <a:cubicBezTo>
                  <a:pt x="340938" y="21082"/>
                  <a:pt x="332275" y="10802"/>
                  <a:pt x="320704" y="3837"/>
                </a:cubicBezTo>
                <a:cubicBezTo>
                  <a:pt x="320346" y="3678"/>
                  <a:pt x="320020" y="3212"/>
                  <a:pt x="319874" y="2825"/>
                </a:cubicBezTo>
                <a:cubicBezTo>
                  <a:pt x="319629" y="2181"/>
                  <a:pt x="319693" y="1566"/>
                  <a:pt x="320067" y="982"/>
                </a:cubicBezTo>
                <a:cubicBezTo>
                  <a:pt x="320603" y="42"/>
                  <a:pt x="321952" y="-323"/>
                  <a:pt x="322945" y="3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33" tIns="57133" rIns="57133" bIns="5713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22771"/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48" name="Rad 444"/>
          <p:cNvSpPr/>
          <p:nvPr userDrawn="1"/>
        </p:nvSpPr>
        <p:spPr>
          <a:xfrm>
            <a:off x="1655676" y="4099805"/>
            <a:ext cx="226739" cy="144000"/>
          </a:xfrm>
          <a:custGeom>
            <a:avLst/>
            <a:gdLst/>
            <a:ahLst/>
            <a:cxnLst/>
            <a:rect l="l" t="t" r="r" b="b"/>
            <a:pathLst>
              <a:path w="226739" h="144000">
                <a:moveTo>
                  <a:pt x="195209" y="47175"/>
                </a:moveTo>
                <a:lnTo>
                  <a:pt x="221773" y="47175"/>
                </a:lnTo>
                <a:cubicBezTo>
                  <a:pt x="223561" y="47175"/>
                  <a:pt x="225011" y="48425"/>
                  <a:pt x="225011" y="49966"/>
                </a:cubicBezTo>
                <a:cubicBezTo>
                  <a:pt x="225011" y="51507"/>
                  <a:pt x="223561" y="52757"/>
                  <a:pt x="221773" y="52757"/>
                </a:cubicBezTo>
                <a:lnTo>
                  <a:pt x="195209" y="52757"/>
                </a:lnTo>
                <a:cubicBezTo>
                  <a:pt x="193420" y="52757"/>
                  <a:pt x="191971" y="51507"/>
                  <a:pt x="191971" y="49966"/>
                </a:cubicBezTo>
                <a:cubicBezTo>
                  <a:pt x="191971" y="48425"/>
                  <a:pt x="193420" y="47175"/>
                  <a:pt x="195209" y="47175"/>
                </a:cubicBezTo>
                <a:close/>
                <a:moveTo>
                  <a:pt x="157056" y="47175"/>
                </a:moveTo>
                <a:lnTo>
                  <a:pt x="157174" y="47175"/>
                </a:lnTo>
                <a:lnTo>
                  <a:pt x="183620" y="47175"/>
                </a:lnTo>
                <a:lnTo>
                  <a:pt x="183737" y="47175"/>
                </a:lnTo>
                <a:cubicBezTo>
                  <a:pt x="185526" y="47175"/>
                  <a:pt x="186976" y="48425"/>
                  <a:pt x="186976" y="49966"/>
                </a:cubicBezTo>
                <a:cubicBezTo>
                  <a:pt x="186976" y="51507"/>
                  <a:pt x="185526" y="52757"/>
                  <a:pt x="183737" y="52757"/>
                </a:cubicBezTo>
                <a:lnTo>
                  <a:pt x="183620" y="52757"/>
                </a:lnTo>
                <a:lnTo>
                  <a:pt x="157174" y="52757"/>
                </a:lnTo>
                <a:lnTo>
                  <a:pt x="157056" y="52757"/>
                </a:lnTo>
                <a:cubicBezTo>
                  <a:pt x="155268" y="52757"/>
                  <a:pt x="153818" y="51507"/>
                  <a:pt x="153818" y="49966"/>
                </a:cubicBezTo>
                <a:cubicBezTo>
                  <a:pt x="153818" y="48425"/>
                  <a:pt x="155268" y="47175"/>
                  <a:pt x="157056" y="47175"/>
                </a:cubicBezTo>
                <a:close/>
                <a:moveTo>
                  <a:pt x="119021" y="47175"/>
                </a:moveTo>
                <a:lnTo>
                  <a:pt x="145585" y="47175"/>
                </a:lnTo>
                <a:lnTo>
                  <a:pt x="147875" y="47993"/>
                </a:lnTo>
                <a:lnTo>
                  <a:pt x="148823" y="49966"/>
                </a:lnTo>
                <a:lnTo>
                  <a:pt x="147875" y="51940"/>
                </a:lnTo>
                <a:cubicBezTo>
                  <a:pt x="147289" y="52445"/>
                  <a:pt x="146479" y="52757"/>
                  <a:pt x="145585" y="52757"/>
                </a:cubicBezTo>
                <a:lnTo>
                  <a:pt x="119021" y="52757"/>
                </a:lnTo>
                <a:cubicBezTo>
                  <a:pt x="117233" y="52757"/>
                  <a:pt x="115783" y="51507"/>
                  <a:pt x="115783" y="49966"/>
                </a:cubicBezTo>
                <a:cubicBezTo>
                  <a:pt x="115783" y="48425"/>
                  <a:pt x="117233" y="47175"/>
                  <a:pt x="119021" y="47175"/>
                </a:cubicBezTo>
                <a:close/>
                <a:moveTo>
                  <a:pt x="43093" y="47175"/>
                </a:moveTo>
                <a:lnTo>
                  <a:pt x="69657" y="47175"/>
                </a:lnTo>
                <a:lnTo>
                  <a:pt x="71947" y="47993"/>
                </a:lnTo>
                <a:lnTo>
                  <a:pt x="72895" y="49966"/>
                </a:lnTo>
                <a:lnTo>
                  <a:pt x="71947" y="51940"/>
                </a:lnTo>
                <a:cubicBezTo>
                  <a:pt x="71360" y="52445"/>
                  <a:pt x="70551" y="52757"/>
                  <a:pt x="69657" y="52757"/>
                </a:cubicBezTo>
                <a:lnTo>
                  <a:pt x="43093" y="52757"/>
                </a:lnTo>
                <a:cubicBezTo>
                  <a:pt x="41304" y="52757"/>
                  <a:pt x="39855" y="51507"/>
                  <a:pt x="39855" y="49966"/>
                </a:cubicBezTo>
                <a:cubicBezTo>
                  <a:pt x="39855" y="48425"/>
                  <a:pt x="41304" y="47175"/>
                  <a:pt x="43093" y="47175"/>
                </a:cubicBezTo>
                <a:close/>
                <a:moveTo>
                  <a:pt x="4940" y="47175"/>
                </a:moveTo>
                <a:lnTo>
                  <a:pt x="31504" y="47175"/>
                </a:lnTo>
                <a:cubicBezTo>
                  <a:pt x="33293" y="47175"/>
                  <a:pt x="34742" y="48425"/>
                  <a:pt x="34742" y="49966"/>
                </a:cubicBezTo>
                <a:cubicBezTo>
                  <a:pt x="34742" y="51507"/>
                  <a:pt x="33293" y="52757"/>
                  <a:pt x="31504" y="52757"/>
                </a:cubicBezTo>
                <a:lnTo>
                  <a:pt x="4940" y="52757"/>
                </a:lnTo>
                <a:cubicBezTo>
                  <a:pt x="3152" y="52757"/>
                  <a:pt x="1702" y="51507"/>
                  <a:pt x="1702" y="49966"/>
                </a:cubicBezTo>
                <a:cubicBezTo>
                  <a:pt x="1702" y="48425"/>
                  <a:pt x="3152" y="47175"/>
                  <a:pt x="4940" y="47175"/>
                </a:cubicBezTo>
                <a:close/>
                <a:moveTo>
                  <a:pt x="95068" y="19385"/>
                </a:moveTo>
                <a:cubicBezTo>
                  <a:pt x="96206" y="19385"/>
                  <a:pt x="97128" y="20378"/>
                  <a:pt x="97128" y="21603"/>
                </a:cubicBezTo>
                <a:lnTo>
                  <a:pt x="97146" y="21603"/>
                </a:lnTo>
                <a:lnTo>
                  <a:pt x="99270" y="47175"/>
                </a:lnTo>
                <a:lnTo>
                  <a:pt x="107432" y="47175"/>
                </a:lnTo>
                <a:lnTo>
                  <a:pt x="107809" y="47175"/>
                </a:lnTo>
                <a:cubicBezTo>
                  <a:pt x="109598" y="47175"/>
                  <a:pt x="111048" y="48425"/>
                  <a:pt x="111048" y="49966"/>
                </a:cubicBezTo>
                <a:cubicBezTo>
                  <a:pt x="111048" y="51507"/>
                  <a:pt x="109598" y="52757"/>
                  <a:pt x="107809" y="52757"/>
                </a:cubicBezTo>
                <a:lnTo>
                  <a:pt x="107432" y="52757"/>
                </a:lnTo>
                <a:lnTo>
                  <a:pt x="99734" y="52757"/>
                </a:lnTo>
                <a:lnTo>
                  <a:pt x="105816" y="125991"/>
                </a:lnTo>
                <a:lnTo>
                  <a:pt x="118008" y="104378"/>
                </a:lnTo>
                <a:cubicBezTo>
                  <a:pt x="118295" y="103870"/>
                  <a:pt x="118705" y="103473"/>
                  <a:pt x="119205" y="103252"/>
                </a:cubicBezTo>
                <a:cubicBezTo>
                  <a:pt x="120149" y="102275"/>
                  <a:pt x="121674" y="102068"/>
                  <a:pt x="122893" y="102801"/>
                </a:cubicBezTo>
                <a:lnTo>
                  <a:pt x="137269" y="111447"/>
                </a:lnTo>
                <a:lnTo>
                  <a:pt x="155601" y="84196"/>
                </a:lnTo>
                <a:cubicBezTo>
                  <a:pt x="156131" y="83408"/>
                  <a:pt x="156960" y="82942"/>
                  <a:pt x="157848" y="82975"/>
                </a:cubicBezTo>
                <a:cubicBezTo>
                  <a:pt x="158075" y="82873"/>
                  <a:pt x="158314" y="82853"/>
                  <a:pt x="158551" y="82906"/>
                </a:cubicBezTo>
                <a:cubicBezTo>
                  <a:pt x="158624" y="82863"/>
                  <a:pt x="158690" y="82873"/>
                  <a:pt x="158756" y="82886"/>
                </a:cubicBezTo>
                <a:lnTo>
                  <a:pt x="158898" y="82945"/>
                </a:lnTo>
                <a:cubicBezTo>
                  <a:pt x="159855" y="83027"/>
                  <a:pt x="160727" y="83601"/>
                  <a:pt x="161205" y="84515"/>
                </a:cubicBezTo>
                <a:lnTo>
                  <a:pt x="170114" y="101524"/>
                </a:lnTo>
                <a:lnTo>
                  <a:pt x="200734" y="101524"/>
                </a:lnTo>
                <a:cubicBezTo>
                  <a:pt x="200839" y="101462"/>
                  <a:pt x="200948" y="101458"/>
                  <a:pt x="201058" y="101458"/>
                </a:cubicBezTo>
                <a:lnTo>
                  <a:pt x="221369" y="101458"/>
                </a:lnTo>
                <a:cubicBezTo>
                  <a:pt x="224335" y="101458"/>
                  <a:pt x="226739" y="103863"/>
                  <a:pt x="226739" y="106828"/>
                </a:cubicBezTo>
                <a:cubicBezTo>
                  <a:pt x="226739" y="109794"/>
                  <a:pt x="224335" y="112198"/>
                  <a:pt x="221369" y="112198"/>
                </a:cubicBezTo>
                <a:lnTo>
                  <a:pt x="201058" y="112198"/>
                </a:lnTo>
                <a:lnTo>
                  <a:pt x="200748" y="112136"/>
                </a:lnTo>
                <a:lnTo>
                  <a:pt x="170024" y="112136"/>
                </a:lnTo>
                <a:cubicBezTo>
                  <a:pt x="169584" y="112136"/>
                  <a:pt x="169166" y="112044"/>
                  <a:pt x="168790" y="111872"/>
                </a:cubicBezTo>
                <a:cubicBezTo>
                  <a:pt x="167482" y="112201"/>
                  <a:pt x="166086" y="111586"/>
                  <a:pt x="165429" y="110332"/>
                </a:cubicBezTo>
                <a:lnTo>
                  <a:pt x="157996" y="96141"/>
                </a:lnTo>
                <a:lnTo>
                  <a:pt x="141768" y="120264"/>
                </a:lnTo>
                <a:cubicBezTo>
                  <a:pt x="141499" y="120663"/>
                  <a:pt x="141154" y="120980"/>
                  <a:pt x="140752" y="121185"/>
                </a:cubicBezTo>
                <a:cubicBezTo>
                  <a:pt x="140750" y="121309"/>
                  <a:pt x="140696" y="121410"/>
                  <a:pt x="140636" y="121509"/>
                </a:cubicBezTo>
                <a:cubicBezTo>
                  <a:pt x="139757" y="122972"/>
                  <a:pt x="137858" y="123445"/>
                  <a:pt x="136396" y="122565"/>
                </a:cubicBezTo>
                <a:lnTo>
                  <a:pt x="122171" y="114010"/>
                </a:lnTo>
                <a:lnTo>
                  <a:pt x="106139" y="142428"/>
                </a:lnTo>
                <a:cubicBezTo>
                  <a:pt x="105301" y="143914"/>
                  <a:pt x="103416" y="144440"/>
                  <a:pt x="101929" y="143601"/>
                </a:cubicBezTo>
                <a:cubicBezTo>
                  <a:pt x="100859" y="142997"/>
                  <a:pt x="100287" y="141851"/>
                  <a:pt x="100388" y="140704"/>
                </a:cubicBezTo>
                <a:lnTo>
                  <a:pt x="100384" y="140698"/>
                </a:lnTo>
                <a:lnTo>
                  <a:pt x="94017" y="63137"/>
                </a:lnTo>
                <a:lnTo>
                  <a:pt x="86492" y="120494"/>
                </a:lnTo>
                <a:lnTo>
                  <a:pt x="86227" y="120456"/>
                </a:lnTo>
                <a:cubicBezTo>
                  <a:pt x="86206" y="120881"/>
                  <a:pt x="86082" y="121306"/>
                  <a:pt x="85862" y="121703"/>
                </a:cubicBezTo>
                <a:cubicBezTo>
                  <a:pt x="85034" y="123196"/>
                  <a:pt x="83153" y="123734"/>
                  <a:pt x="81660" y="122907"/>
                </a:cubicBezTo>
                <a:lnTo>
                  <a:pt x="62249" y="112136"/>
                </a:lnTo>
                <a:lnTo>
                  <a:pt x="25991" y="112136"/>
                </a:lnTo>
                <a:cubicBezTo>
                  <a:pt x="25890" y="112195"/>
                  <a:pt x="25786" y="112198"/>
                  <a:pt x="25681" y="112198"/>
                </a:cubicBezTo>
                <a:lnTo>
                  <a:pt x="5370" y="112198"/>
                </a:lnTo>
                <a:cubicBezTo>
                  <a:pt x="2404" y="112198"/>
                  <a:pt x="0" y="109794"/>
                  <a:pt x="0" y="106828"/>
                </a:cubicBezTo>
                <a:cubicBezTo>
                  <a:pt x="0" y="103863"/>
                  <a:pt x="2404" y="101458"/>
                  <a:pt x="5370" y="101458"/>
                </a:cubicBezTo>
                <a:lnTo>
                  <a:pt x="25681" y="101458"/>
                </a:lnTo>
                <a:lnTo>
                  <a:pt x="26005" y="101524"/>
                </a:lnTo>
                <a:lnTo>
                  <a:pt x="62697" y="101524"/>
                </a:lnTo>
                <a:lnTo>
                  <a:pt x="63720" y="101730"/>
                </a:lnTo>
                <a:cubicBezTo>
                  <a:pt x="63810" y="101729"/>
                  <a:pt x="63888" y="101761"/>
                  <a:pt x="63958" y="101806"/>
                </a:cubicBezTo>
                <a:cubicBezTo>
                  <a:pt x="64282" y="101826"/>
                  <a:pt x="64593" y="101937"/>
                  <a:pt x="64890" y="102102"/>
                </a:cubicBezTo>
                <a:lnTo>
                  <a:pt x="81083" y="111086"/>
                </a:lnTo>
                <a:lnTo>
                  <a:pt x="88827" y="52757"/>
                </a:lnTo>
                <a:lnTo>
                  <a:pt x="81246" y="52757"/>
                </a:lnTo>
                <a:lnTo>
                  <a:pt x="80869" y="52757"/>
                </a:lnTo>
                <a:cubicBezTo>
                  <a:pt x="79080" y="52757"/>
                  <a:pt x="77630" y="51507"/>
                  <a:pt x="77630" y="49966"/>
                </a:cubicBezTo>
                <a:cubicBezTo>
                  <a:pt x="77630" y="48425"/>
                  <a:pt x="79080" y="47175"/>
                  <a:pt x="80869" y="47175"/>
                </a:cubicBezTo>
                <a:lnTo>
                  <a:pt x="81246" y="47175"/>
                </a:lnTo>
                <a:lnTo>
                  <a:pt x="89568" y="47175"/>
                </a:lnTo>
                <a:lnTo>
                  <a:pt x="92963" y="21603"/>
                </a:lnTo>
                <a:lnTo>
                  <a:pt x="93008" y="21603"/>
                </a:lnTo>
                <a:cubicBezTo>
                  <a:pt x="93008" y="20378"/>
                  <a:pt x="93931" y="19385"/>
                  <a:pt x="95068" y="19385"/>
                </a:cubicBezTo>
                <a:close/>
                <a:moveTo>
                  <a:pt x="96004" y="0"/>
                </a:moveTo>
                <a:cubicBezTo>
                  <a:pt x="106780" y="0"/>
                  <a:pt x="115515" y="8735"/>
                  <a:pt x="115515" y="19510"/>
                </a:cubicBezTo>
                <a:cubicBezTo>
                  <a:pt x="115515" y="26170"/>
                  <a:pt x="112178" y="32051"/>
                  <a:pt x="106880" y="35275"/>
                </a:cubicBezTo>
                <a:lnTo>
                  <a:pt x="105151" y="30630"/>
                </a:lnTo>
                <a:cubicBezTo>
                  <a:pt x="108533" y="28109"/>
                  <a:pt x="110606" y="24052"/>
                  <a:pt x="110606" y="19510"/>
                </a:cubicBezTo>
                <a:cubicBezTo>
                  <a:pt x="110606" y="11446"/>
                  <a:pt x="104069" y="4909"/>
                  <a:pt x="96004" y="4909"/>
                </a:cubicBezTo>
                <a:cubicBezTo>
                  <a:pt x="87939" y="4909"/>
                  <a:pt x="81402" y="11446"/>
                  <a:pt x="81402" y="19510"/>
                </a:cubicBezTo>
                <a:cubicBezTo>
                  <a:pt x="81402" y="24052"/>
                  <a:pt x="83475" y="28109"/>
                  <a:pt x="86857" y="30630"/>
                </a:cubicBezTo>
                <a:lnTo>
                  <a:pt x="85128" y="35275"/>
                </a:lnTo>
                <a:cubicBezTo>
                  <a:pt x="79830" y="32051"/>
                  <a:pt x="76493" y="26170"/>
                  <a:pt x="76493" y="19510"/>
                </a:cubicBezTo>
                <a:cubicBezTo>
                  <a:pt x="76493" y="8735"/>
                  <a:pt x="85228" y="0"/>
                  <a:pt x="960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9" name="Abgerundetes Rechteck 40"/>
          <p:cNvSpPr>
            <a:spLocks noChangeAspect="1"/>
          </p:cNvSpPr>
          <p:nvPr userDrawn="1"/>
        </p:nvSpPr>
        <p:spPr>
          <a:xfrm>
            <a:off x="5012266" y="4099786"/>
            <a:ext cx="171802" cy="144000"/>
          </a:xfrm>
          <a:custGeom>
            <a:avLst/>
            <a:gdLst/>
            <a:ahLst/>
            <a:cxnLst/>
            <a:rect l="l" t="t" r="r" b="b"/>
            <a:pathLst>
              <a:path w="3926172" h="3290823">
                <a:moveTo>
                  <a:pt x="558130" y="1797303"/>
                </a:moveTo>
                <a:lnTo>
                  <a:pt x="1404130" y="1797303"/>
                </a:lnTo>
                <a:lnTo>
                  <a:pt x="1404130" y="2036063"/>
                </a:lnTo>
                <a:lnTo>
                  <a:pt x="558130" y="2036063"/>
                </a:lnTo>
                <a:close/>
                <a:moveTo>
                  <a:pt x="2832790" y="1493683"/>
                </a:moveTo>
                <a:lnTo>
                  <a:pt x="3071550" y="1493683"/>
                </a:lnTo>
                <a:lnTo>
                  <a:pt x="3071550" y="1797303"/>
                </a:lnTo>
                <a:lnTo>
                  <a:pt x="3375170" y="1797303"/>
                </a:lnTo>
                <a:lnTo>
                  <a:pt x="3375170" y="2036063"/>
                </a:lnTo>
                <a:lnTo>
                  <a:pt x="3071550" y="2036063"/>
                </a:lnTo>
                <a:lnTo>
                  <a:pt x="3071550" y="2339683"/>
                </a:lnTo>
                <a:lnTo>
                  <a:pt x="2832790" y="2339683"/>
                </a:lnTo>
                <a:lnTo>
                  <a:pt x="2832790" y="2036063"/>
                </a:lnTo>
                <a:lnTo>
                  <a:pt x="2529170" y="2036063"/>
                </a:lnTo>
                <a:lnTo>
                  <a:pt x="2529170" y="1797303"/>
                </a:lnTo>
                <a:lnTo>
                  <a:pt x="2832790" y="1797303"/>
                </a:lnTo>
                <a:close/>
                <a:moveTo>
                  <a:pt x="365810" y="705103"/>
                </a:moveTo>
                <a:cubicBezTo>
                  <a:pt x="251760" y="705103"/>
                  <a:pt x="159305" y="797558"/>
                  <a:pt x="159305" y="911608"/>
                </a:cubicBezTo>
                <a:lnTo>
                  <a:pt x="159305" y="2911598"/>
                </a:lnTo>
                <a:cubicBezTo>
                  <a:pt x="159305" y="3025648"/>
                  <a:pt x="251760" y="3118103"/>
                  <a:pt x="365810" y="3118103"/>
                </a:cubicBezTo>
                <a:lnTo>
                  <a:pt x="3556282" y="3118103"/>
                </a:lnTo>
                <a:cubicBezTo>
                  <a:pt x="3670332" y="3118103"/>
                  <a:pt x="3762787" y="3025648"/>
                  <a:pt x="3762787" y="2911598"/>
                </a:cubicBezTo>
                <a:lnTo>
                  <a:pt x="3762787" y="911608"/>
                </a:lnTo>
                <a:cubicBezTo>
                  <a:pt x="3762787" y="797558"/>
                  <a:pt x="3670332" y="705103"/>
                  <a:pt x="3556282" y="705103"/>
                </a:cubicBezTo>
                <a:close/>
                <a:moveTo>
                  <a:pt x="330199" y="547623"/>
                </a:moveTo>
                <a:lnTo>
                  <a:pt x="3595973" y="547623"/>
                </a:lnTo>
                <a:cubicBezTo>
                  <a:pt x="3778337" y="547623"/>
                  <a:pt x="3926172" y="695458"/>
                  <a:pt x="3926172" y="877822"/>
                </a:cubicBezTo>
                <a:lnTo>
                  <a:pt x="3926172" y="2960624"/>
                </a:lnTo>
                <a:cubicBezTo>
                  <a:pt x="3926172" y="3142988"/>
                  <a:pt x="3778337" y="3290823"/>
                  <a:pt x="3595973" y="3290823"/>
                </a:cubicBezTo>
                <a:lnTo>
                  <a:pt x="330199" y="3290823"/>
                </a:lnTo>
                <a:cubicBezTo>
                  <a:pt x="147835" y="3290823"/>
                  <a:pt x="0" y="3142988"/>
                  <a:pt x="0" y="2960624"/>
                </a:cubicBezTo>
                <a:lnTo>
                  <a:pt x="0" y="877822"/>
                </a:lnTo>
                <a:cubicBezTo>
                  <a:pt x="0" y="695458"/>
                  <a:pt x="147835" y="547623"/>
                  <a:pt x="330199" y="547623"/>
                </a:cubicBezTo>
                <a:close/>
                <a:moveTo>
                  <a:pt x="2694528" y="0"/>
                </a:moveTo>
                <a:lnTo>
                  <a:pt x="3194572" y="0"/>
                </a:lnTo>
                <a:cubicBezTo>
                  <a:pt x="3301326" y="0"/>
                  <a:pt x="3387868" y="86542"/>
                  <a:pt x="3387868" y="193296"/>
                </a:cubicBezTo>
                <a:lnTo>
                  <a:pt x="3387868" y="466747"/>
                </a:lnTo>
                <a:lnTo>
                  <a:pt x="3217512" y="466747"/>
                </a:lnTo>
                <a:lnTo>
                  <a:pt x="3217512" y="204882"/>
                </a:lnTo>
                <a:cubicBezTo>
                  <a:pt x="3217512" y="176644"/>
                  <a:pt x="3194621" y="153753"/>
                  <a:pt x="3166383" y="153753"/>
                </a:cubicBezTo>
                <a:lnTo>
                  <a:pt x="2721686" y="153753"/>
                </a:lnTo>
                <a:cubicBezTo>
                  <a:pt x="2693448" y="153753"/>
                  <a:pt x="2670557" y="176644"/>
                  <a:pt x="2670557" y="204882"/>
                </a:cubicBezTo>
                <a:lnTo>
                  <a:pt x="2670557" y="466747"/>
                </a:lnTo>
                <a:lnTo>
                  <a:pt x="2501232" y="466747"/>
                </a:lnTo>
                <a:lnTo>
                  <a:pt x="2501232" y="193296"/>
                </a:lnTo>
                <a:cubicBezTo>
                  <a:pt x="2501232" y="86542"/>
                  <a:pt x="2587774" y="0"/>
                  <a:pt x="2694528" y="0"/>
                </a:cubicBezTo>
                <a:close/>
                <a:moveTo>
                  <a:pt x="731108" y="0"/>
                </a:moveTo>
                <a:lnTo>
                  <a:pt x="1231152" y="0"/>
                </a:lnTo>
                <a:cubicBezTo>
                  <a:pt x="1337906" y="0"/>
                  <a:pt x="1424448" y="86542"/>
                  <a:pt x="1424448" y="193296"/>
                </a:cubicBezTo>
                <a:lnTo>
                  <a:pt x="1424448" y="466747"/>
                </a:lnTo>
                <a:lnTo>
                  <a:pt x="1254092" y="466747"/>
                </a:lnTo>
                <a:lnTo>
                  <a:pt x="1254092" y="204882"/>
                </a:lnTo>
                <a:cubicBezTo>
                  <a:pt x="1254092" y="176644"/>
                  <a:pt x="1231201" y="153753"/>
                  <a:pt x="1202963" y="153753"/>
                </a:cubicBezTo>
                <a:lnTo>
                  <a:pt x="758266" y="153753"/>
                </a:lnTo>
                <a:cubicBezTo>
                  <a:pt x="730028" y="153753"/>
                  <a:pt x="707137" y="176644"/>
                  <a:pt x="707137" y="204882"/>
                </a:cubicBezTo>
                <a:lnTo>
                  <a:pt x="707137" y="466747"/>
                </a:lnTo>
                <a:lnTo>
                  <a:pt x="537812" y="466747"/>
                </a:lnTo>
                <a:lnTo>
                  <a:pt x="537812" y="193296"/>
                </a:lnTo>
                <a:cubicBezTo>
                  <a:pt x="537812" y="86542"/>
                  <a:pt x="624354" y="0"/>
                  <a:pt x="731108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1200" dirty="0">
              <a:solidFill>
                <a:srgbClr val="124191"/>
              </a:solidFill>
            </a:endParaRPr>
          </a:p>
        </p:txBody>
      </p:sp>
      <p:sp>
        <p:nvSpPr>
          <p:cNvPr id="50" name="Freeform 3011"/>
          <p:cNvSpPr>
            <a:spLocks noChangeAspect="1"/>
          </p:cNvSpPr>
          <p:nvPr userDrawn="1"/>
        </p:nvSpPr>
        <p:spPr bwMode="auto">
          <a:xfrm>
            <a:off x="4778093" y="4099786"/>
            <a:ext cx="145929" cy="144000"/>
          </a:xfrm>
          <a:custGeom>
            <a:avLst/>
            <a:gdLst/>
            <a:ahLst/>
            <a:cxnLst/>
            <a:rect l="l" t="t" r="r" b="b"/>
            <a:pathLst>
              <a:path w="145929" h="144000">
                <a:moveTo>
                  <a:pt x="91470" y="118488"/>
                </a:moveTo>
                <a:cubicBezTo>
                  <a:pt x="93033" y="118962"/>
                  <a:pt x="93128" y="120124"/>
                  <a:pt x="93128" y="121307"/>
                </a:cubicBezTo>
                <a:lnTo>
                  <a:pt x="92883" y="121899"/>
                </a:lnTo>
                <a:close/>
                <a:moveTo>
                  <a:pt x="94911" y="98446"/>
                </a:moveTo>
                <a:cubicBezTo>
                  <a:pt x="99762" y="101458"/>
                  <a:pt x="103351" y="105831"/>
                  <a:pt x="105351" y="111101"/>
                </a:cubicBezTo>
                <a:cubicBezTo>
                  <a:pt x="107253" y="116114"/>
                  <a:pt x="107551" y="121590"/>
                  <a:pt x="106129" y="126835"/>
                </a:cubicBezTo>
                <a:cubicBezTo>
                  <a:pt x="105822" y="127981"/>
                  <a:pt x="104704" y="128552"/>
                  <a:pt x="103552" y="128254"/>
                </a:cubicBezTo>
                <a:cubicBezTo>
                  <a:pt x="102401" y="127956"/>
                  <a:pt x="101702" y="126897"/>
                  <a:pt x="102009" y="125751"/>
                </a:cubicBezTo>
                <a:cubicBezTo>
                  <a:pt x="103156" y="121346"/>
                  <a:pt x="102941" y="116869"/>
                  <a:pt x="101331" y="112627"/>
                </a:cubicBezTo>
                <a:cubicBezTo>
                  <a:pt x="99672" y="108257"/>
                  <a:pt x="96636" y="104556"/>
                  <a:pt x="92547" y="101990"/>
                </a:cubicBezTo>
                <a:cubicBezTo>
                  <a:pt x="92190" y="101832"/>
                  <a:pt x="91865" y="101367"/>
                  <a:pt x="91719" y="100981"/>
                </a:cubicBezTo>
                <a:cubicBezTo>
                  <a:pt x="91475" y="100338"/>
                  <a:pt x="91539" y="99726"/>
                  <a:pt x="91912" y="99143"/>
                </a:cubicBezTo>
                <a:cubicBezTo>
                  <a:pt x="92575" y="98156"/>
                  <a:pt x="93921" y="97792"/>
                  <a:pt x="94911" y="98446"/>
                </a:cubicBezTo>
                <a:close/>
                <a:moveTo>
                  <a:pt x="104232" y="82833"/>
                </a:moveTo>
                <a:lnTo>
                  <a:pt x="115305" y="92035"/>
                </a:lnTo>
                <a:lnTo>
                  <a:pt x="122651" y="104538"/>
                </a:lnTo>
                <a:lnTo>
                  <a:pt x="125476" y="118349"/>
                </a:lnTo>
                <a:lnTo>
                  <a:pt x="123589" y="132285"/>
                </a:lnTo>
                <a:cubicBezTo>
                  <a:pt x="123288" y="133435"/>
                  <a:pt x="122047" y="134053"/>
                  <a:pt x="120899" y="133750"/>
                </a:cubicBezTo>
                <a:cubicBezTo>
                  <a:pt x="119830" y="133268"/>
                  <a:pt x="119260" y="132153"/>
                  <a:pt x="119561" y="131004"/>
                </a:cubicBezTo>
                <a:cubicBezTo>
                  <a:pt x="122059" y="122808"/>
                  <a:pt x="121872" y="114152"/>
                  <a:pt x="118781" y="106006"/>
                </a:cubicBezTo>
                <a:cubicBezTo>
                  <a:pt x="115641" y="97732"/>
                  <a:pt x="109761" y="90793"/>
                  <a:pt x="102198" y="86415"/>
                </a:cubicBezTo>
                <a:cubicBezTo>
                  <a:pt x="101663" y="86174"/>
                  <a:pt x="101387" y="85836"/>
                  <a:pt x="101191" y="85318"/>
                </a:cubicBezTo>
                <a:cubicBezTo>
                  <a:pt x="100994" y="84801"/>
                  <a:pt x="101056" y="84186"/>
                  <a:pt x="101425" y="83602"/>
                </a:cubicBezTo>
                <a:cubicBezTo>
                  <a:pt x="101905" y="82533"/>
                  <a:pt x="103244" y="82172"/>
                  <a:pt x="104232" y="82833"/>
                </a:cubicBezTo>
                <a:close/>
                <a:moveTo>
                  <a:pt x="114952" y="65428"/>
                </a:moveTo>
                <a:cubicBezTo>
                  <a:pt x="127419" y="72790"/>
                  <a:pt x="136635" y="83745"/>
                  <a:pt x="141772" y="97281"/>
                </a:cubicBezTo>
                <a:cubicBezTo>
                  <a:pt x="146811" y="110559"/>
                  <a:pt x="147264" y="124692"/>
                  <a:pt x="143162" y="138194"/>
                </a:cubicBezTo>
                <a:cubicBezTo>
                  <a:pt x="142854" y="139343"/>
                  <a:pt x="141602" y="139966"/>
                  <a:pt x="140447" y="139667"/>
                </a:cubicBezTo>
                <a:cubicBezTo>
                  <a:pt x="139422" y="139318"/>
                  <a:pt x="138672" y="138128"/>
                  <a:pt x="139029" y="137108"/>
                </a:cubicBezTo>
                <a:cubicBezTo>
                  <a:pt x="142855" y="124447"/>
                  <a:pt x="142436" y="111187"/>
                  <a:pt x="137739" y="98811"/>
                </a:cubicBezTo>
                <a:cubicBezTo>
                  <a:pt x="132945" y="86178"/>
                  <a:pt x="124282" y="75898"/>
                  <a:pt x="112711" y="68933"/>
                </a:cubicBezTo>
                <a:cubicBezTo>
                  <a:pt x="112353" y="68774"/>
                  <a:pt x="112027" y="68308"/>
                  <a:pt x="111881" y="67921"/>
                </a:cubicBezTo>
                <a:cubicBezTo>
                  <a:pt x="111636" y="67277"/>
                  <a:pt x="111700" y="66662"/>
                  <a:pt x="112074" y="66078"/>
                </a:cubicBezTo>
                <a:cubicBezTo>
                  <a:pt x="112610" y="65138"/>
                  <a:pt x="113959" y="64773"/>
                  <a:pt x="114952" y="65428"/>
                </a:cubicBezTo>
                <a:close/>
                <a:moveTo>
                  <a:pt x="60064" y="55515"/>
                </a:moveTo>
                <a:cubicBezTo>
                  <a:pt x="60494" y="55515"/>
                  <a:pt x="60923" y="55830"/>
                  <a:pt x="61209" y="56461"/>
                </a:cubicBezTo>
                <a:lnTo>
                  <a:pt x="65718" y="60321"/>
                </a:lnTo>
                <a:cubicBezTo>
                  <a:pt x="66362" y="60873"/>
                  <a:pt x="66362" y="60873"/>
                  <a:pt x="66362" y="60873"/>
                </a:cubicBezTo>
                <a:lnTo>
                  <a:pt x="74878" y="56461"/>
                </a:lnTo>
                <a:cubicBezTo>
                  <a:pt x="76095" y="55830"/>
                  <a:pt x="76095" y="55830"/>
                  <a:pt x="76095" y="55830"/>
                </a:cubicBezTo>
                <a:cubicBezTo>
                  <a:pt x="77240" y="55200"/>
                  <a:pt x="78385" y="55830"/>
                  <a:pt x="78957" y="56461"/>
                </a:cubicBezTo>
                <a:cubicBezTo>
                  <a:pt x="79530" y="57091"/>
                  <a:pt x="79530" y="58352"/>
                  <a:pt x="78957" y="59612"/>
                </a:cubicBezTo>
                <a:cubicBezTo>
                  <a:pt x="65217" y="80412"/>
                  <a:pt x="65217" y="80412"/>
                  <a:pt x="65217" y="80412"/>
                </a:cubicBezTo>
                <a:lnTo>
                  <a:pt x="65217" y="96800"/>
                </a:lnTo>
                <a:lnTo>
                  <a:pt x="60637" y="81909"/>
                </a:lnTo>
                <a:cubicBezTo>
                  <a:pt x="60637" y="79782"/>
                  <a:pt x="60637" y="79782"/>
                  <a:pt x="60637" y="79782"/>
                </a:cubicBezTo>
                <a:cubicBezTo>
                  <a:pt x="60637" y="79152"/>
                  <a:pt x="61209" y="79152"/>
                  <a:pt x="61209" y="78521"/>
                </a:cubicBezTo>
                <a:lnTo>
                  <a:pt x="69726" y="65836"/>
                </a:lnTo>
                <a:cubicBezTo>
                  <a:pt x="70942" y="64024"/>
                  <a:pt x="70942" y="64024"/>
                  <a:pt x="70942" y="64024"/>
                </a:cubicBezTo>
                <a:cubicBezTo>
                  <a:pt x="66362" y="66546"/>
                  <a:pt x="65217" y="65915"/>
                  <a:pt x="64645" y="65285"/>
                </a:cubicBezTo>
                <a:lnTo>
                  <a:pt x="60064" y="60873"/>
                </a:lnTo>
                <a:lnTo>
                  <a:pt x="55484" y="65285"/>
                </a:lnTo>
                <a:cubicBezTo>
                  <a:pt x="54912" y="65915"/>
                  <a:pt x="53767" y="65915"/>
                  <a:pt x="53194" y="65285"/>
                </a:cubicBezTo>
                <a:lnTo>
                  <a:pt x="48614" y="60873"/>
                </a:lnTo>
                <a:lnTo>
                  <a:pt x="43604" y="65836"/>
                </a:lnTo>
                <a:cubicBezTo>
                  <a:pt x="42889" y="66546"/>
                  <a:pt x="42889" y="66546"/>
                  <a:pt x="42889" y="66546"/>
                </a:cubicBezTo>
                <a:cubicBezTo>
                  <a:pt x="42316" y="66546"/>
                  <a:pt x="41171" y="67176"/>
                  <a:pt x="40599" y="66546"/>
                </a:cubicBezTo>
                <a:lnTo>
                  <a:pt x="45179" y="77339"/>
                </a:lnTo>
                <a:cubicBezTo>
                  <a:pt x="46324" y="79152"/>
                  <a:pt x="46324" y="79152"/>
                  <a:pt x="46324" y="79152"/>
                </a:cubicBezTo>
                <a:cubicBezTo>
                  <a:pt x="46331" y="79159"/>
                  <a:pt x="46897" y="79786"/>
                  <a:pt x="46897" y="80412"/>
                </a:cubicBezTo>
                <a:lnTo>
                  <a:pt x="46897" y="94752"/>
                </a:lnTo>
                <a:cubicBezTo>
                  <a:pt x="46897" y="96800"/>
                  <a:pt x="46897" y="96800"/>
                  <a:pt x="46897" y="96800"/>
                </a:cubicBezTo>
                <a:lnTo>
                  <a:pt x="42316" y="83012"/>
                </a:lnTo>
                <a:cubicBezTo>
                  <a:pt x="42316" y="81042"/>
                  <a:pt x="42316" y="81042"/>
                  <a:pt x="42316" y="81042"/>
                </a:cubicBezTo>
                <a:cubicBezTo>
                  <a:pt x="28576" y="59612"/>
                  <a:pt x="28576" y="59612"/>
                  <a:pt x="28576" y="59612"/>
                </a:cubicBezTo>
                <a:cubicBezTo>
                  <a:pt x="28004" y="58982"/>
                  <a:pt x="28004" y="57721"/>
                  <a:pt x="28576" y="57091"/>
                </a:cubicBezTo>
                <a:cubicBezTo>
                  <a:pt x="29149" y="55830"/>
                  <a:pt x="30294" y="55830"/>
                  <a:pt x="31439" y="56461"/>
                </a:cubicBezTo>
                <a:lnTo>
                  <a:pt x="39955" y="60873"/>
                </a:lnTo>
                <a:cubicBezTo>
                  <a:pt x="41171" y="61503"/>
                  <a:pt x="41171" y="61503"/>
                  <a:pt x="41171" y="61503"/>
                </a:cubicBezTo>
                <a:lnTo>
                  <a:pt x="46682" y="57091"/>
                </a:lnTo>
                <a:cubicBezTo>
                  <a:pt x="47469" y="56461"/>
                  <a:pt x="47469" y="56461"/>
                  <a:pt x="47469" y="56461"/>
                </a:cubicBezTo>
                <a:cubicBezTo>
                  <a:pt x="48042" y="55200"/>
                  <a:pt x="49187" y="55830"/>
                  <a:pt x="50332" y="56461"/>
                </a:cubicBezTo>
                <a:lnTo>
                  <a:pt x="54339" y="60242"/>
                </a:lnTo>
                <a:lnTo>
                  <a:pt x="58919" y="56461"/>
                </a:lnTo>
                <a:cubicBezTo>
                  <a:pt x="59206" y="55830"/>
                  <a:pt x="59635" y="55515"/>
                  <a:pt x="60064" y="55515"/>
                </a:cubicBezTo>
                <a:close/>
                <a:moveTo>
                  <a:pt x="53767" y="4450"/>
                </a:moveTo>
                <a:cubicBezTo>
                  <a:pt x="26530" y="4450"/>
                  <a:pt x="4450" y="24127"/>
                  <a:pt x="4450" y="48400"/>
                </a:cubicBezTo>
                <a:cubicBezTo>
                  <a:pt x="4450" y="60398"/>
                  <a:pt x="9845" y="71273"/>
                  <a:pt x="18644" y="79137"/>
                </a:cubicBezTo>
                <a:lnTo>
                  <a:pt x="23411" y="84391"/>
                </a:lnTo>
                <a:lnTo>
                  <a:pt x="23452" y="84374"/>
                </a:lnTo>
                <a:lnTo>
                  <a:pt x="39932" y="102046"/>
                </a:lnTo>
                <a:cubicBezTo>
                  <a:pt x="40650" y="101743"/>
                  <a:pt x="41427" y="101600"/>
                  <a:pt x="42226" y="101600"/>
                </a:cubicBezTo>
                <a:cubicBezTo>
                  <a:pt x="65308" y="101600"/>
                  <a:pt x="65308" y="101600"/>
                  <a:pt x="65308" y="101600"/>
                </a:cubicBezTo>
                <a:cubicBezTo>
                  <a:pt x="66046" y="101600"/>
                  <a:pt x="66765" y="101722"/>
                  <a:pt x="67435" y="101988"/>
                </a:cubicBezTo>
                <a:lnTo>
                  <a:pt x="83335" y="84938"/>
                </a:lnTo>
                <a:lnTo>
                  <a:pt x="83380" y="84957"/>
                </a:lnTo>
                <a:lnTo>
                  <a:pt x="87604" y="80302"/>
                </a:lnTo>
                <a:lnTo>
                  <a:pt x="87789" y="80161"/>
                </a:lnTo>
                <a:lnTo>
                  <a:pt x="88243" y="79674"/>
                </a:lnTo>
                <a:lnTo>
                  <a:pt x="88286" y="79714"/>
                </a:lnTo>
                <a:cubicBezTo>
                  <a:pt x="97432" y="71784"/>
                  <a:pt x="103083" y="60680"/>
                  <a:pt x="103083" y="48400"/>
                </a:cubicBezTo>
                <a:cubicBezTo>
                  <a:pt x="103083" y="24127"/>
                  <a:pt x="81004" y="4450"/>
                  <a:pt x="53767" y="4450"/>
                </a:cubicBezTo>
                <a:close/>
                <a:moveTo>
                  <a:pt x="53767" y="0"/>
                </a:moveTo>
                <a:cubicBezTo>
                  <a:pt x="83461" y="0"/>
                  <a:pt x="107533" y="21669"/>
                  <a:pt x="107533" y="48400"/>
                </a:cubicBezTo>
                <a:cubicBezTo>
                  <a:pt x="107533" y="61856"/>
                  <a:pt x="101433" y="74029"/>
                  <a:pt x="91543" y="82751"/>
                </a:cubicBezTo>
                <a:lnTo>
                  <a:pt x="91563" y="82770"/>
                </a:lnTo>
                <a:lnTo>
                  <a:pt x="71088" y="104726"/>
                </a:lnTo>
                <a:cubicBezTo>
                  <a:pt x="72169" y="106154"/>
                  <a:pt x="72809" y="108020"/>
                  <a:pt x="72809" y="110112"/>
                </a:cubicBezTo>
                <a:lnTo>
                  <a:pt x="72809" y="124096"/>
                </a:lnTo>
                <a:cubicBezTo>
                  <a:pt x="72809" y="128083"/>
                  <a:pt x="69770" y="131537"/>
                  <a:pt x="66061" y="131916"/>
                </a:cubicBezTo>
                <a:cubicBezTo>
                  <a:pt x="65566" y="133502"/>
                  <a:pt x="64755" y="136100"/>
                  <a:pt x="63426" y="140359"/>
                </a:cubicBezTo>
                <a:cubicBezTo>
                  <a:pt x="63426" y="140966"/>
                  <a:pt x="62858" y="141572"/>
                  <a:pt x="62290" y="141572"/>
                </a:cubicBezTo>
                <a:cubicBezTo>
                  <a:pt x="62283" y="141574"/>
                  <a:pt x="62063" y="141642"/>
                  <a:pt x="54335" y="144000"/>
                </a:cubicBezTo>
                <a:cubicBezTo>
                  <a:pt x="53192" y="143998"/>
                  <a:pt x="52978" y="143933"/>
                  <a:pt x="45244" y="141572"/>
                </a:cubicBezTo>
                <a:cubicBezTo>
                  <a:pt x="44676" y="141572"/>
                  <a:pt x="44108" y="140966"/>
                  <a:pt x="44108" y="140359"/>
                </a:cubicBezTo>
                <a:cubicBezTo>
                  <a:pt x="44105" y="140352"/>
                  <a:pt x="44033" y="140119"/>
                  <a:pt x="41473" y="131916"/>
                </a:cubicBezTo>
                <a:cubicBezTo>
                  <a:pt x="37763" y="131537"/>
                  <a:pt x="34724" y="128083"/>
                  <a:pt x="34724" y="124096"/>
                </a:cubicBezTo>
                <a:lnTo>
                  <a:pt x="34724" y="111860"/>
                </a:lnTo>
                <a:cubicBezTo>
                  <a:pt x="34724" y="110112"/>
                  <a:pt x="34724" y="110112"/>
                  <a:pt x="34724" y="110112"/>
                </a:cubicBezTo>
                <a:cubicBezTo>
                  <a:pt x="34724" y="108084"/>
                  <a:pt x="35326" y="106268"/>
                  <a:pt x="36347" y="104858"/>
                </a:cubicBezTo>
                <a:lnTo>
                  <a:pt x="18380" y="85590"/>
                </a:lnTo>
                <a:lnTo>
                  <a:pt x="18324" y="85614"/>
                </a:lnTo>
                <a:lnTo>
                  <a:pt x="13687" y="80504"/>
                </a:lnTo>
                <a:cubicBezTo>
                  <a:pt x="5144" y="72032"/>
                  <a:pt x="0" y="60757"/>
                  <a:pt x="0" y="48400"/>
                </a:cubicBezTo>
                <a:cubicBezTo>
                  <a:pt x="0" y="21669"/>
                  <a:pt x="24072" y="0"/>
                  <a:pt x="537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/>
          <a:lstStyle/>
          <a:p>
            <a:pPr defTabSz="457171"/>
            <a:endParaRPr lang="de-DE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1" name="Rechteck 15"/>
          <p:cNvSpPr>
            <a:spLocks noChangeAspect="1"/>
          </p:cNvSpPr>
          <p:nvPr userDrawn="1"/>
        </p:nvSpPr>
        <p:spPr>
          <a:xfrm>
            <a:off x="1000015" y="4100146"/>
            <a:ext cx="140488" cy="144000"/>
          </a:xfrm>
          <a:custGeom>
            <a:avLst/>
            <a:gdLst/>
            <a:ahLst/>
            <a:cxnLst/>
            <a:rect l="l" t="t" r="r" b="b"/>
            <a:pathLst>
              <a:path w="2880000" h="2952000">
                <a:moveTo>
                  <a:pt x="0" y="0"/>
                </a:moveTo>
                <a:lnTo>
                  <a:pt x="144000" y="0"/>
                </a:lnTo>
                <a:lnTo>
                  <a:pt x="144000" y="2485477"/>
                </a:lnTo>
                <a:cubicBezTo>
                  <a:pt x="444309" y="2466093"/>
                  <a:pt x="723884" y="2394104"/>
                  <a:pt x="966815" y="2283942"/>
                </a:cubicBezTo>
                <a:cubicBezTo>
                  <a:pt x="985912" y="2275783"/>
                  <a:pt x="1004775" y="2267003"/>
                  <a:pt x="1022798" y="2256385"/>
                </a:cubicBezTo>
                <a:cubicBezTo>
                  <a:pt x="1056146" y="2241969"/>
                  <a:pt x="1088061" y="2225377"/>
                  <a:pt x="1118929" y="2207596"/>
                </a:cubicBezTo>
                <a:cubicBezTo>
                  <a:pt x="1712525" y="1886753"/>
                  <a:pt x="2204161" y="1280449"/>
                  <a:pt x="2422454" y="507594"/>
                </a:cubicBezTo>
                <a:lnTo>
                  <a:pt x="2459624" y="350979"/>
                </a:lnTo>
                <a:lnTo>
                  <a:pt x="2433620" y="350979"/>
                </a:lnTo>
                <a:lnTo>
                  <a:pt x="2638159" y="116382"/>
                </a:lnTo>
                <a:lnTo>
                  <a:pt x="2842698" y="350979"/>
                </a:lnTo>
                <a:lnTo>
                  <a:pt x="2794888" y="350979"/>
                </a:lnTo>
                <a:cubicBezTo>
                  <a:pt x="2779795" y="432904"/>
                  <a:pt x="2759926" y="514661"/>
                  <a:pt x="2736841" y="596393"/>
                </a:cubicBezTo>
                <a:cubicBezTo>
                  <a:pt x="2364310" y="1915315"/>
                  <a:pt x="1274470" y="2801647"/>
                  <a:pt x="144000" y="2798931"/>
                </a:cubicBezTo>
                <a:lnTo>
                  <a:pt x="144000" y="2808000"/>
                </a:lnTo>
                <a:lnTo>
                  <a:pt x="2880000" y="2808000"/>
                </a:lnTo>
                <a:lnTo>
                  <a:pt x="2880000" y="2952000"/>
                </a:lnTo>
                <a:lnTo>
                  <a:pt x="0" y="2952000"/>
                </a:lnTo>
                <a:lnTo>
                  <a:pt x="0" y="2880000"/>
                </a:lnTo>
                <a:lnTo>
                  <a:pt x="0" y="280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3154"/>
              </a:solidFill>
            </a:endParaRPr>
          </a:p>
        </p:txBody>
      </p:sp>
      <p:sp>
        <p:nvSpPr>
          <p:cNvPr id="52" name="Abgerundetes Rechteck 20"/>
          <p:cNvSpPr>
            <a:spLocks noChangeAspect="1"/>
          </p:cNvSpPr>
          <p:nvPr userDrawn="1"/>
        </p:nvSpPr>
        <p:spPr>
          <a:xfrm>
            <a:off x="2312962" y="4097592"/>
            <a:ext cx="113814" cy="144000"/>
          </a:xfrm>
          <a:custGeom>
            <a:avLst/>
            <a:gdLst/>
            <a:ahLst/>
            <a:cxnLst/>
            <a:rect l="l" t="t" r="r" b="b"/>
            <a:pathLst>
              <a:path w="3942080" h="4987626">
                <a:moveTo>
                  <a:pt x="2627944" y="2319651"/>
                </a:moveTo>
                <a:cubicBezTo>
                  <a:pt x="2542661" y="2600955"/>
                  <a:pt x="2280581" y="2804161"/>
                  <a:pt x="1971040" y="2804161"/>
                </a:cubicBezTo>
                <a:cubicBezTo>
                  <a:pt x="1664276" y="2804161"/>
                  <a:pt x="1404126" y="2604585"/>
                  <a:pt x="1316468" y="2327166"/>
                </a:cubicBezTo>
                <a:lnTo>
                  <a:pt x="975173" y="2363502"/>
                </a:lnTo>
                <a:lnTo>
                  <a:pt x="497690" y="2417724"/>
                </a:lnTo>
                <a:cubicBezTo>
                  <a:pt x="380588" y="2417724"/>
                  <a:pt x="306613" y="2487889"/>
                  <a:pt x="306613" y="2604991"/>
                </a:cubicBezTo>
                <a:lnTo>
                  <a:pt x="306613" y="2958294"/>
                </a:lnTo>
                <a:lnTo>
                  <a:pt x="306000" y="2958060"/>
                </a:lnTo>
                <a:lnTo>
                  <a:pt x="306000" y="3648332"/>
                </a:lnTo>
                <a:lnTo>
                  <a:pt x="694896" y="3648332"/>
                </a:lnTo>
                <a:lnTo>
                  <a:pt x="694896" y="3267270"/>
                </a:lnTo>
                <a:cubicBezTo>
                  <a:pt x="694896" y="3182770"/>
                  <a:pt x="763396" y="3114270"/>
                  <a:pt x="847896" y="3114270"/>
                </a:cubicBezTo>
                <a:cubicBezTo>
                  <a:pt x="932396" y="3114270"/>
                  <a:pt x="1000896" y="3182770"/>
                  <a:pt x="1000896" y="3267270"/>
                </a:cubicBezTo>
                <a:lnTo>
                  <a:pt x="1000896" y="3801332"/>
                </a:lnTo>
                <a:lnTo>
                  <a:pt x="1000896" y="4681626"/>
                </a:lnTo>
                <a:lnTo>
                  <a:pt x="2942796" y="4681626"/>
                </a:lnTo>
                <a:lnTo>
                  <a:pt x="2942796" y="3809317"/>
                </a:lnTo>
                <a:lnTo>
                  <a:pt x="2941184" y="3801332"/>
                </a:lnTo>
                <a:cubicBezTo>
                  <a:pt x="2941184" y="3798629"/>
                  <a:pt x="2941254" y="3795943"/>
                  <a:pt x="2942796" y="3793347"/>
                </a:cubicBezTo>
                <a:lnTo>
                  <a:pt x="2942796" y="3267270"/>
                </a:lnTo>
                <a:cubicBezTo>
                  <a:pt x="2942796" y="3182770"/>
                  <a:pt x="3011296" y="3114270"/>
                  <a:pt x="3095796" y="3114270"/>
                </a:cubicBezTo>
                <a:cubicBezTo>
                  <a:pt x="3180296" y="3114270"/>
                  <a:pt x="3248796" y="3182770"/>
                  <a:pt x="3248796" y="3267270"/>
                </a:cubicBezTo>
                <a:lnTo>
                  <a:pt x="3248796" y="3648332"/>
                </a:lnTo>
                <a:lnTo>
                  <a:pt x="3636080" y="3648332"/>
                </a:lnTo>
                <a:lnTo>
                  <a:pt x="3636080" y="2948657"/>
                </a:lnTo>
                <a:lnTo>
                  <a:pt x="3632109" y="2950173"/>
                </a:lnTo>
                <a:lnTo>
                  <a:pt x="3632109" y="2596870"/>
                </a:lnTo>
                <a:cubicBezTo>
                  <a:pt x="3632109" y="2479768"/>
                  <a:pt x="3558134" y="2409603"/>
                  <a:pt x="3441033" y="2409603"/>
                </a:cubicBezTo>
                <a:lnTo>
                  <a:pt x="2963550" y="2355381"/>
                </a:lnTo>
                <a:close/>
                <a:moveTo>
                  <a:pt x="2428875" y="1995718"/>
                </a:moveTo>
                <a:lnTo>
                  <a:pt x="2553771" y="2008076"/>
                </a:lnTo>
                <a:lnTo>
                  <a:pt x="2574039" y="2006182"/>
                </a:lnTo>
                <a:lnTo>
                  <a:pt x="3421284" y="2096385"/>
                </a:lnTo>
                <a:lnTo>
                  <a:pt x="3425728" y="2096357"/>
                </a:lnTo>
                <a:cubicBezTo>
                  <a:pt x="3663468" y="2096357"/>
                  <a:pt x="3938110" y="2302419"/>
                  <a:pt x="3938110" y="2540158"/>
                </a:cubicBezTo>
                <a:cubicBezTo>
                  <a:pt x="3938110" y="2544099"/>
                  <a:pt x="3938057" y="2548028"/>
                  <a:pt x="3937140" y="2551922"/>
                </a:cubicBezTo>
                <a:cubicBezTo>
                  <a:pt x="3941388" y="2559562"/>
                  <a:pt x="3942080" y="2567895"/>
                  <a:pt x="3942080" y="2576390"/>
                </a:cubicBezTo>
                <a:lnTo>
                  <a:pt x="3942080" y="3801332"/>
                </a:lnTo>
                <a:lnTo>
                  <a:pt x="3930057" y="3860887"/>
                </a:lnTo>
                <a:lnTo>
                  <a:pt x="3897267" y="3909520"/>
                </a:lnTo>
                <a:lnTo>
                  <a:pt x="3848635" y="3942309"/>
                </a:lnTo>
                <a:cubicBezTo>
                  <a:pt x="3830330" y="3950051"/>
                  <a:pt x="3810205" y="3954332"/>
                  <a:pt x="3789080" y="3954332"/>
                </a:cubicBezTo>
                <a:lnTo>
                  <a:pt x="3248796" y="3954332"/>
                </a:lnTo>
                <a:lnTo>
                  <a:pt x="3248796" y="4834626"/>
                </a:lnTo>
                <a:lnTo>
                  <a:pt x="3236773" y="4894181"/>
                </a:lnTo>
                <a:lnTo>
                  <a:pt x="3203984" y="4942814"/>
                </a:lnTo>
                <a:lnTo>
                  <a:pt x="3155351" y="4975603"/>
                </a:lnTo>
                <a:cubicBezTo>
                  <a:pt x="3137046" y="4983345"/>
                  <a:pt x="3116921" y="4987626"/>
                  <a:pt x="3095796" y="4987626"/>
                </a:cubicBezTo>
                <a:lnTo>
                  <a:pt x="847896" y="4987626"/>
                </a:lnTo>
                <a:cubicBezTo>
                  <a:pt x="805646" y="4987626"/>
                  <a:pt x="767396" y="4970501"/>
                  <a:pt x="739708" y="4942814"/>
                </a:cubicBezTo>
                <a:cubicBezTo>
                  <a:pt x="725864" y="4928970"/>
                  <a:pt x="714661" y="4912486"/>
                  <a:pt x="706919" y="4894181"/>
                </a:cubicBezTo>
                <a:cubicBezTo>
                  <a:pt x="699177" y="4875876"/>
                  <a:pt x="694896" y="4855751"/>
                  <a:pt x="694896" y="4834626"/>
                </a:cubicBezTo>
                <a:lnTo>
                  <a:pt x="694896" y="3954332"/>
                </a:lnTo>
                <a:lnTo>
                  <a:pt x="153000" y="3954332"/>
                </a:lnTo>
                <a:cubicBezTo>
                  <a:pt x="110750" y="3954332"/>
                  <a:pt x="72500" y="3937207"/>
                  <a:pt x="44812" y="3909520"/>
                </a:cubicBezTo>
                <a:cubicBezTo>
                  <a:pt x="30968" y="3895676"/>
                  <a:pt x="19765" y="3879192"/>
                  <a:pt x="12023" y="3860887"/>
                </a:cubicBezTo>
                <a:cubicBezTo>
                  <a:pt x="4281" y="3842582"/>
                  <a:pt x="0" y="3822457"/>
                  <a:pt x="0" y="3801332"/>
                </a:cubicBezTo>
                <a:lnTo>
                  <a:pt x="0" y="2576390"/>
                </a:lnTo>
                <a:lnTo>
                  <a:pt x="2080" y="2566084"/>
                </a:lnTo>
                <a:cubicBezTo>
                  <a:pt x="735" y="2560209"/>
                  <a:pt x="613" y="2554258"/>
                  <a:pt x="613" y="2548279"/>
                </a:cubicBezTo>
                <a:cubicBezTo>
                  <a:pt x="612" y="2310540"/>
                  <a:pt x="275254" y="2104478"/>
                  <a:pt x="512994" y="2104478"/>
                </a:cubicBezTo>
                <a:lnTo>
                  <a:pt x="517438" y="2104506"/>
                </a:lnTo>
                <a:lnTo>
                  <a:pt x="1364683" y="2014303"/>
                </a:lnTo>
                <a:lnTo>
                  <a:pt x="1372446" y="2015029"/>
                </a:lnTo>
                <a:lnTo>
                  <a:pt x="1492885" y="2003338"/>
                </a:lnTo>
                <a:cubicBezTo>
                  <a:pt x="1516224" y="2020562"/>
                  <a:pt x="1545254" y="2036215"/>
                  <a:pt x="1578994" y="2049782"/>
                </a:cubicBezTo>
                <a:lnTo>
                  <a:pt x="1572717" y="2112051"/>
                </a:lnTo>
                <a:cubicBezTo>
                  <a:pt x="1572717" y="2332039"/>
                  <a:pt x="1751052" y="2510374"/>
                  <a:pt x="1971040" y="2510374"/>
                </a:cubicBezTo>
                <a:cubicBezTo>
                  <a:pt x="2191028" y="2510374"/>
                  <a:pt x="2369363" y="2332039"/>
                  <a:pt x="2369363" y="2112051"/>
                </a:cubicBezTo>
                <a:lnTo>
                  <a:pt x="2363001" y="2048941"/>
                </a:lnTo>
                <a:close/>
                <a:moveTo>
                  <a:pt x="1997750" y="299878"/>
                </a:moveTo>
                <a:cubicBezTo>
                  <a:pt x="1636593" y="299878"/>
                  <a:pt x="1343818" y="592653"/>
                  <a:pt x="1343818" y="953810"/>
                </a:cubicBezTo>
                <a:cubicBezTo>
                  <a:pt x="1343818" y="1314967"/>
                  <a:pt x="1636593" y="1607742"/>
                  <a:pt x="1997750" y="1607742"/>
                </a:cubicBezTo>
                <a:cubicBezTo>
                  <a:pt x="2358907" y="1607742"/>
                  <a:pt x="2651682" y="1314967"/>
                  <a:pt x="2651682" y="953810"/>
                </a:cubicBezTo>
                <a:cubicBezTo>
                  <a:pt x="2651682" y="592653"/>
                  <a:pt x="2358907" y="299878"/>
                  <a:pt x="1997750" y="299878"/>
                </a:cubicBezTo>
                <a:close/>
                <a:moveTo>
                  <a:pt x="1997750" y="0"/>
                </a:moveTo>
                <a:cubicBezTo>
                  <a:pt x="2524525" y="0"/>
                  <a:pt x="2951560" y="427035"/>
                  <a:pt x="2951560" y="953810"/>
                </a:cubicBezTo>
                <a:cubicBezTo>
                  <a:pt x="2951560" y="1480585"/>
                  <a:pt x="2524525" y="1907620"/>
                  <a:pt x="1997750" y="1907620"/>
                </a:cubicBezTo>
                <a:cubicBezTo>
                  <a:pt x="1470975" y="1907620"/>
                  <a:pt x="1043940" y="1480585"/>
                  <a:pt x="1043940" y="953810"/>
                </a:cubicBezTo>
                <a:cubicBezTo>
                  <a:pt x="1043940" y="427035"/>
                  <a:pt x="1470975" y="0"/>
                  <a:pt x="199775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1200" dirty="0">
              <a:solidFill>
                <a:srgbClr val="124191"/>
              </a:solidFill>
              <a:latin typeface="Nokia Pure Text Light"/>
            </a:endParaRPr>
          </a:p>
        </p:txBody>
      </p:sp>
      <p:sp>
        <p:nvSpPr>
          <p:cNvPr id="55" name="Rechteck 54"/>
          <p:cNvSpPr/>
          <p:nvPr userDrawn="1"/>
        </p:nvSpPr>
        <p:spPr bwMode="auto">
          <a:xfrm>
            <a:off x="9162796" y="842962"/>
            <a:ext cx="108000" cy="18000"/>
          </a:xfrm>
          <a:prstGeom prst="rect">
            <a:avLst/>
          </a:prstGeom>
          <a:solidFill>
            <a:schemeClr val="bg1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3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sp>
        <p:nvSpPr>
          <p:cNvPr id="56" name="Rechteck 55"/>
          <p:cNvSpPr/>
          <p:nvPr userDrawn="1"/>
        </p:nvSpPr>
        <p:spPr bwMode="auto">
          <a:xfrm>
            <a:off x="9162796" y="2552962"/>
            <a:ext cx="108000" cy="18000"/>
          </a:xfrm>
          <a:prstGeom prst="rect">
            <a:avLst/>
          </a:prstGeom>
          <a:solidFill>
            <a:schemeClr val="bg1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3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sp>
        <p:nvSpPr>
          <p:cNvPr id="57" name="Rechteck 56"/>
          <p:cNvSpPr/>
          <p:nvPr userDrawn="1"/>
        </p:nvSpPr>
        <p:spPr bwMode="auto">
          <a:xfrm>
            <a:off x="9162796" y="2679954"/>
            <a:ext cx="108000" cy="18000"/>
          </a:xfrm>
          <a:prstGeom prst="rect">
            <a:avLst/>
          </a:prstGeom>
          <a:solidFill>
            <a:schemeClr val="bg1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3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sp>
        <p:nvSpPr>
          <p:cNvPr id="58" name="Rechteck 57"/>
          <p:cNvSpPr/>
          <p:nvPr userDrawn="1"/>
        </p:nvSpPr>
        <p:spPr bwMode="auto">
          <a:xfrm>
            <a:off x="9162796" y="4389954"/>
            <a:ext cx="108000" cy="18000"/>
          </a:xfrm>
          <a:prstGeom prst="rect">
            <a:avLst/>
          </a:prstGeom>
          <a:solidFill>
            <a:schemeClr val="bg1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3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sp>
        <p:nvSpPr>
          <p:cNvPr id="59" name="Rechteck 58"/>
          <p:cNvSpPr/>
          <p:nvPr userDrawn="1"/>
        </p:nvSpPr>
        <p:spPr bwMode="auto">
          <a:xfrm rot="5400000">
            <a:off x="7083284" y="5209038"/>
            <a:ext cx="108000" cy="18000"/>
          </a:xfrm>
          <a:prstGeom prst="rect">
            <a:avLst/>
          </a:prstGeom>
          <a:solidFill>
            <a:schemeClr val="bg1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3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sp>
        <p:nvSpPr>
          <p:cNvPr id="60" name="Rechteck 59"/>
          <p:cNvSpPr/>
          <p:nvPr userDrawn="1"/>
        </p:nvSpPr>
        <p:spPr bwMode="auto">
          <a:xfrm rot="5400000">
            <a:off x="6957096" y="5209038"/>
            <a:ext cx="108000" cy="18000"/>
          </a:xfrm>
          <a:prstGeom prst="rect">
            <a:avLst/>
          </a:prstGeom>
          <a:solidFill>
            <a:schemeClr val="bg1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3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sp>
        <p:nvSpPr>
          <p:cNvPr id="61" name="Rechteck 60"/>
          <p:cNvSpPr/>
          <p:nvPr userDrawn="1"/>
        </p:nvSpPr>
        <p:spPr bwMode="auto">
          <a:xfrm rot="5400000">
            <a:off x="5391096" y="5209038"/>
            <a:ext cx="108000" cy="18000"/>
          </a:xfrm>
          <a:prstGeom prst="rect">
            <a:avLst/>
          </a:prstGeom>
          <a:solidFill>
            <a:schemeClr val="bg1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3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sp>
        <p:nvSpPr>
          <p:cNvPr id="64" name="Rad 63"/>
          <p:cNvSpPr/>
          <p:nvPr/>
        </p:nvSpPr>
        <p:spPr>
          <a:xfrm>
            <a:off x="4877439" y="2354581"/>
            <a:ext cx="852541" cy="852541"/>
          </a:xfrm>
          <a:prstGeom prst="donut">
            <a:avLst>
              <a:gd name="adj" fmla="val 3046"/>
            </a:avLst>
          </a:prstGeom>
          <a:solidFill>
            <a:schemeClr val="accent5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3154"/>
              </a:solidFill>
            </a:endParaRPr>
          </a:p>
        </p:txBody>
      </p:sp>
      <p:grpSp>
        <p:nvGrpSpPr>
          <p:cNvPr id="3" name="Gruppieren 1"/>
          <p:cNvGrpSpPr>
            <a:grpSpLocks noChangeAspect="1"/>
          </p:cNvGrpSpPr>
          <p:nvPr userDrawn="1"/>
        </p:nvGrpSpPr>
        <p:grpSpPr>
          <a:xfrm>
            <a:off x="454747" y="4113063"/>
            <a:ext cx="310163" cy="252000"/>
            <a:chOff x="3950993" y="1371507"/>
            <a:chExt cx="2707700" cy="2199942"/>
          </a:xfrm>
          <a:solidFill>
            <a:schemeClr val="accent2"/>
          </a:solidFill>
        </p:grpSpPr>
        <p:sp>
          <p:nvSpPr>
            <p:cNvPr id="65" name="Freeform 8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3950993" y="2568533"/>
              <a:ext cx="1315743" cy="1002916"/>
            </a:xfrm>
            <a:custGeom>
              <a:avLst/>
              <a:gdLst/>
              <a:ahLst/>
              <a:cxnLst/>
              <a:rect l="l" t="t" r="r" b="b"/>
              <a:pathLst>
                <a:path w="1315743" h="1002916">
                  <a:moveTo>
                    <a:pt x="725639" y="1939"/>
                  </a:moveTo>
                  <a:cubicBezTo>
                    <a:pt x="747194" y="5173"/>
                    <a:pt x="768330" y="12478"/>
                    <a:pt x="787794" y="24044"/>
                  </a:cubicBezTo>
                  <a:cubicBezTo>
                    <a:pt x="787794" y="24044"/>
                    <a:pt x="787794" y="24044"/>
                    <a:pt x="938831" y="115314"/>
                  </a:cubicBezTo>
                  <a:cubicBezTo>
                    <a:pt x="930376" y="146609"/>
                    <a:pt x="926446" y="179496"/>
                    <a:pt x="926446" y="213301"/>
                  </a:cubicBezTo>
                  <a:cubicBezTo>
                    <a:pt x="926446" y="436338"/>
                    <a:pt x="1097499" y="619419"/>
                    <a:pt x="1315743" y="636338"/>
                  </a:cubicBezTo>
                  <a:lnTo>
                    <a:pt x="1315743" y="837336"/>
                  </a:lnTo>
                  <a:cubicBezTo>
                    <a:pt x="1315743" y="927431"/>
                    <a:pt x="1242755" y="1002916"/>
                    <a:pt x="1150303" y="1002916"/>
                  </a:cubicBezTo>
                  <a:cubicBezTo>
                    <a:pt x="1150303" y="1002916"/>
                    <a:pt x="1150303" y="1002916"/>
                    <a:pt x="96837" y="1002916"/>
                  </a:cubicBezTo>
                  <a:cubicBezTo>
                    <a:pt x="6818" y="1002916"/>
                    <a:pt x="-27244" y="942041"/>
                    <a:pt x="23848" y="866556"/>
                  </a:cubicBezTo>
                  <a:cubicBezTo>
                    <a:pt x="23848" y="866556"/>
                    <a:pt x="23848" y="866556"/>
                    <a:pt x="554231" y="77614"/>
                  </a:cubicBezTo>
                  <a:cubicBezTo>
                    <a:pt x="592550" y="19174"/>
                    <a:pt x="660976" y="-7763"/>
                    <a:pt x="725639" y="1939"/>
                  </a:cubicBezTo>
                  <a:close/>
                </a:path>
              </a:pathLst>
            </a:custGeom>
            <a:grpFill/>
            <a:ln>
              <a:noFill/>
              <a:prstDash val="dash"/>
            </a:ln>
            <a:effectLst/>
          </p:spPr>
          <p:txBody>
            <a:bodyPr lIns="71424" tIns="37140" rIns="71424" bIns="37140" anchor="ctr"/>
            <a:lstStyle/>
            <a:p>
              <a:pPr algn="ctr" defTabSz="604723">
                <a:lnSpc>
                  <a:spcPct val="90000"/>
                </a:lnSpc>
              </a:pPr>
              <a:endParaRPr lang="en-US" sz="1300" dirty="0">
                <a:solidFill>
                  <a:srgbClr val="BEC8D2"/>
                </a:solidFill>
                <a:latin typeface="Nokia Pure Text Light"/>
              </a:endParaRPr>
            </a:p>
          </p:txBody>
        </p:sp>
        <p:sp>
          <p:nvSpPr>
            <p:cNvPr id="68" name="Freeform 9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4696266" y="1371507"/>
              <a:ext cx="1215843" cy="1269539"/>
            </a:xfrm>
            <a:custGeom>
              <a:avLst/>
              <a:gdLst/>
              <a:ahLst/>
              <a:cxnLst/>
              <a:rect l="l" t="t" r="r" b="b"/>
              <a:pathLst>
                <a:path w="1215843" h="1269539">
                  <a:moveTo>
                    <a:pt x="606706" y="0"/>
                  </a:moveTo>
                  <a:cubicBezTo>
                    <a:pt x="640162" y="0"/>
                    <a:pt x="673618" y="22120"/>
                    <a:pt x="699167" y="66362"/>
                  </a:cubicBezTo>
                  <a:cubicBezTo>
                    <a:pt x="699167" y="66362"/>
                    <a:pt x="699167" y="66362"/>
                    <a:pt x="1188239" y="916938"/>
                  </a:cubicBezTo>
                  <a:cubicBezTo>
                    <a:pt x="1239336" y="1005421"/>
                    <a:pt x="1217437" y="1122447"/>
                    <a:pt x="1139575" y="1176678"/>
                  </a:cubicBezTo>
                  <a:cubicBezTo>
                    <a:pt x="1139575" y="1176678"/>
                    <a:pt x="1139575" y="1176678"/>
                    <a:pt x="1009001" y="1269539"/>
                  </a:cubicBezTo>
                  <a:cubicBezTo>
                    <a:pt x="952366" y="1102707"/>
                    <a:pt x="794061" y="983515"/>
                    <a:pt x="607922" y="983515"/>
                  </a:cubicBezTo>
                  <a:cubicBezTo>
                    <a:pt x="421783" y="983515"/>
                    <a:pt x="263478" y="1102707"/>
                    <a:pt x="206844" y="1269539"/>
                  </a:cubicBezTo>
                  <a:lnTo>
                    <a:pt x="76269" y="1176678"/>
                  </a:lnTo>
                  <a:cubicBezTo>
                    <a:pt x="-1593" y="1122447"/>
                    <a:pt x="-23492" y="1005421"/>
                    <a:pt x="27605" y="916938"/>
                  </a:cubicBezTo>
                  <a:cubicBezTo>
                    <a:pt x="27605" y="916938"/>
                    <a:pt x="27605" y="916938"/>
                    <a:pt x="514244" y="66362"/>
                  </a:cubicBezTo>
                  <a:cubicBezTo>
                    <a:pt x="539793" y="22120"/>
                    <a:pt x="573249" y="0"/>
                    <a:pt x="606706" y="0"/>
                  </a:cubicBezTo>
                  <a:close/>
                </a:path>
              </a:pathLst>
            </a:custGeom>
            <a:grpFill/>
            <a:ln>
              <a:noFill/>
              <a:prstDash val="dash"/>
            </a:ln>
            <a:effectLst/>
          </p:spPr>
          <p:txBody>
            <a:bodyPr lIns="71424" tIns="37140" rIns="71424" bIns="37140" anchor="ctr"/>
            <a:lstStyle/>
            <a:p>
              <a:pPr algn="ctr" defTabSz="604723">
                <a:lnSpc>
                  <a:spcPct val="90000"/>
                </a:lnSpc>
              </a:pPr>
              <a:endParaRPr lang="en-US" sz="1300" dirty="0">
                <a:solidFill>
                  <a:srgbClr val="BEC8D2"/>
                </a:solidFill>
                <a:latin typeface="Nokia Pure Text Light"/>
              </a:endParaRPr>
            </a:p>
          </p:txBody>
        </p:sp>
        <p:sp>
          <p:nvSpPr>
            <p:cNvPr id="71" name="Freeform 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5325869" y="2568533"/>
              <a:ext cx="1332824" cy="1002916"/>
            </a:xfrm>
            <a:custGeom>
              <a:avLst/>
              <a:gdLst/>
              <a:ahLst/>
              <a:cxnLst/>
              <a:rect l="l" t="t" r="r" b="b"/>
              <a:pathLst>
                <a:path w="1332824" h="1002916">
                  <a:moveTo>
                    <a:pt x="604725" y="1939"/>
                  </a:moveTo>
                  <a:cubicBezTo>
                    <a:pt x="669391" y="-7763"/>
                    <a:pt x="737820" y="19174"/>
                    <a:pt x="776140" y="77614"/>
                  </a:cubicBezTo>
                  <a:cubicBezTo>
                    <a:pt x="776140" y="77614"/>
                    <a:pt x="776140" y="77614"/>
                    <a:pt x="1308976" y="866556"/>
                  </a:cubicBezTo>
                  <a:cubicBezTo>
                    <a:pt x="1360070" y="942041"/>
                    <a:pt x="1326008" y="1002916"/>
                    <a:pt x="1235985" y="1002916"/>
                  </a:cubicBezTo>
                  <a:cubicBezTo>
                    <a:pt x="1235985" y="1002916"/>
                    <a:pt x="1235985" y="1002916"/>
                    <a:pt x="165447" y="1002916"/>
                  </a:cubicBezTo>
                  <a:cubicBezTo>
                    <a:pt x="75425" y="1002916"/>
                    <a:pt x="0" y="927431"/>
                    <a:pt x="0" y="837336"/>
                  </a:cubicBezTo>
                  <a:cubicBezTo>
                    <a:pt x="0" y="837336"/>
                    <a:pt x="0" y="837336"/>
                    <a:pt x="0" y="637928"/>
                  </a:cubicBezTo>
                  <a:cubicBezTo>
                    <a:pt x="225655" y="628235"/>
                    <a:pt x="405066" y="441723"/>
                    <a:pt x="405066" y="213301"/>
                  </a:cubicBezTo>
                  <a:cubicBezTo>
                    <a:pt x="405066" y="179557"/>
                    <a:pt x="401151" y="146727"/>
                    <a:pt x="392733" y="115481"/>
                  </a:cubicBezTo>
                  <a:lnTo>
                    <a:pt x="542568" y="24044"/>
                  </a:lnTo>
                  <a:cubicBezTo>
                    <a:pt x="562033" y="12478"/>
                    <a:pt x="583170" y="5173"/>
                    <a:pt x="604725" y="1939"/>
                  </a:cubicBezTo>
                  <a:close/>
                </a:path>
              </a:pathLst>
            </a:custGeom>
            <a:grpFill/>
            <a:ln>
              <a:noFill/>
              <a:prstDash val="solid"/>
            </a:ln>
            <a:effectLst/>
          </p:spPr>
          <p:txBody>
            <a:bodyPr lIns="71424" tIns="37140" rIns="71424" bIns="37140" anchor="ctr"/>
            <a:lstStyle/>
            <a:p>
              <a:pPr algn="ctr" defTabSz="604723">
                <a:lnSpc>
                  <a:spcPct val="90000"/>
                </a:lnSpc>
              </a:pPr>
              <a:endParaRPr lang="en-US" sz="1300" dirty="0">
                <a:solidFill>
                  <a:srgbClr val="BEC8D2"/>
                </a:solidFill>
                <a:latin typeface="Nokia Pure Text Light"/>
              </a:endParaRPr>
            </a:p>
          </p:txBody>
        </p:sp>
      </p:grpSp>
      <p:sp>
        <p:nvSpPr>
          <p:cNvPr id="78" name="Rechteck 77"/>
          <p:cNvSpPr/>
          <p:nvPr userDrawn="1"/>
        </p:nvSpPr>
        <p:spPr bwMode="auto">
          <a:xfrm rot="10800000" flipV="1">
            <a:off x="5314577" y="842962"/>
            <a:ext cx="18000" cy="3564000"/>
          </a:xfrm>
          <a:prstGeom prst="rect">
            <a:avLst/>
          </a:prstGeom>
          <a:solidFill>
            <a:schemeClr val="bg1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2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sp>
        <p:nvSpPr>
          <p:cNvPr id="63" name="Rechteck 62"/>
          <p:cNvSpPr/>
          <p:nvPr userDrawn="1"/>
        </p:nvSpPr>
        <p:spPr>
          <a:xfrm>
            <a:off x="804723" y="4056380"/>
            <a:ext cx="36000" cy="35153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98A2AE"/>
              </a:solidFill>
            </a:endParaRPr>
          </a:p>
        </p:txBody>
      </p:sp>
      <p:sp>
        <p:nvSpPr>
          <p:cNvPr id="66" name="Rechteck 65"/>
          <p:cNvSpPr/>
          <p:nvPr userDrawn="1"/>
        </p:nvSpPr>
        <p:spPr bwMode="auto">
          <a:xfrm>
            <a:off x="432132" y="4047914"/>
            <a:ext cx="4824000" cy="18000"/>
          </a:xfrm>
          <a:prstGeom prst="rect">
            <a:avLst/>
          </a:prstGeom>
          <a:solidFill>
            <a:srgbClr val="EDF2F5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3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sp>
        <p:nvSpPr>
          <p:cNvPr id="53" name="Rechteck 52"/>
          <p:cNvSpPr/>
          <p:nvPr userDrawn="1"/>
        </p:nvSpPr>
        <p:spPr>
          <a:xfrm>
            <a:off x="431540" y="1095586"/>
            <a:ext cx="4824000" cy="29160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25164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331" name="Freeform 22"/>
          <p:cNvSpPr>
            <a:spLocks noEditPoints="1"/>
          </p:cNvSpPr>
          <p:nvPr userDrawn="1"/>
        </p:nvSpPr>
        <p:spPr bwMode="auto">
          <a:xfrm>
            <a:off x="3543589" y="3394100"/>
            <a:ext cx="15574" cy="15573"/>
          </a:xfrm>
          <a:custGeom>
            <a:avLst/>
            <a:gdLst>
              <a:gd name="T0" fmla="*/ 16 w 32"/>
              <a:gd name="T1" fmla="*/ 32 h 32"/>
              <a:gd name="T2" fmla="*/ 0 w 32"/>
              <a:gd name="T3" fmla="*/ 16 h 32"/>
              <a:gd name="T4" fmla="*/ 16 w 32"/>
              <a:gd name="T5" fmla="*/ 0 h 32"/>
              <a:gd name="T6" fmla="*/ 32 w 32"/>
              <a:gd name="T7" fmla="*/ 16 h 32"/>
              <a:gd name="T8" fmla="*/ 16 w 32"/>
              <a:gd name="T9" fmla="*/ 32 h 32"/>
              <a:gd name="T10" fmla="*/ 16 w 32"/>
              <a:gd name="T11" fmla="*/ 12 h 32"/>
              <a:gd name="T12" fmla="*/ 12 w 32"/>
              <a:gd name="T13" fmla="*/ 16 h 32"/>
              <a:gd name="T14" fmla="*/ 16 w 32"/>
              <a:gd name="T15" fmla="*/ 20 h 32"/>
              <a:gd name="T16" fmla="*/ 20 w 32"/>
              <a:gd name="T17" fmla="*/ 16 h 32"/>
              <a:gd name="T18" fmla="*/ 16 w 32"/>
              <a:gd name="T19" fmla="*/ 1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" h="32">
                <a:moveTo>
                  <a:pt x="16" y="32"/>
                </a:moveTo>
                <a:cubicBezTo>
                  <a:pt x="7" y="32"/>
                  <a:pt x="0" y="25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5" y="0"/>
                  <a:pt x="32" y="7"/>
                  <a:pt x="32" y="16"/>
                </a:cubicBezTo>
                <a:cubicBezTo>
                  <a:pt x="32" y="25"/>
                  <a:pt x="25" y="32"/>
                  <a:pt x="16" y="32"/>
                </a:cubicBezTo>
                <a:close/>
                <a:moveTo>
                  <a:pt x="16" y="12"/>
                </a:moveTo>
                <a:cubicBezTo>
                  <a:pt x="13" y="12"/>
                  <a:pt x="12" y="14"/>
                  <a:pt x="12" y="16"/>
                </a:cubicBezTo>
                <a:cubicBezTo>
                  <a:pt x="12" y="18"/>
                  <a:pt x="13" y="20"/>
                  <a:pt x="16" y="20"/>
                </a:cubicBezTo>
                <a:cubicBezTo>
                  <a:pt x="18" y="20"/>
                  <a:pt x="20" y="18"/>
                  <a:pt x="20" y="16"/>
                </a:cubicBezTo>
                <a:cubicBezTo>
                  <a:pt x="20" y="14"/>
                  <a:pt x="18" y="12"/>
                  <a:pt x="16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124191"/>
              </a:solidFill>
              <a:latin typeface="Nokia Pure Text Light" panose="020B0304040602060303" pitchFamily="34" charset="0"/>
            </a:endParaRPr>
          </a:p>
        </p:txBody>
      </p:sp>
      <p:sp>
        <p:nvSpPr>
          <p:cNvPr id="360" name="Rad 4"/>
          <p:cNvSpPr>
            <a:spLocks noChangeAspect="1"/>
          </p:cNvSpPr>
          <p:nvPr userDrawn="1"/>
        </p:nvSpPr>
        <p:spPr>
          <a:xfrm flipH="1">
            <a:off x="3006683" y="5612406"/>
            <a:ext cx="208621" cy="163665"/>
          </a:xfrm>
          <a:custGeom>
            <a:avLst/>
            <a:gdLst/>
            <a:ahLst/>
            <a:cxnLst/>
            <a:rect l="l" t="t" r="r" b="b"/>
            <a:pathLst>
              <a:path w="208621" h="163665">
                <a:moveTo>
                  <a:pt x="171579" y="119655"/>
                </a:moveTo>
                <a:lnTo>
                  <a:pt x="163395" y="119655"/>
                </a:lnTo>
                <a:cubicBezTo>
                  <a:pt x="163395" y="129983"/>
                  <a:pt x="155023" y="138355"/>
                  <a:pt x="144696" y="138355"/>
                </a:cubicBezTo>
                <a:cubicBezTo>
                  <a:pt x="134368" y="138355"/>
                  <a:pt x="125996" y="129983"/>
                  <a:pt x="125996" y="119655"/>
                </a:cubicBezTo>
                <a:lnTo>
                  <a:pt x="118018" y="119655"/>
                </a:lnTo>
                <a:lnTo>
                  <a:pt x="118018" y="140464"/>
                </a:lnTo>
                <a:lnTo>
                  <a:pt x="102068" y="140464"/>
                </a:lnTo>
                <a:lnTo>
                  <a:pt x="102068" y="163665"/>
                </a:lnTo>
                <a:lnTo>
                  <a:pt x="187529" y="163665"/>
                </a:lnTo>
                <a:lnTo>
                  <a:pt x="187529" y="140464"/>
                </a:lnTo>
                <a:lnTo>
                  <a:pt x="171579" y="140464"/>
                </a:lnTo>
                <a:close/>
                <a:moveTo>
                  <a:pt x="144694" y="116671"/>
                </a:moveTo>
                <a:cubicBezTo>
                  <a:pt x="143047" y="116671"/>
                  <a:pt x="141711" y="118007"/>
                  <a:pt x="141711" y="119655"/>
                </a:cubicBezTo>
                <a:cubicBezTo>
                  <a:pt x="141711" y="121303"/>
                  <a:pt x="143047" y="122638"/>
                  <a:pt x="144694" y="122638"/>
                </a:cubicBezTo>
                <a:cubicBezTo>
                  <a:pt x="146342" y="122638"/>
                  <a:pt x="147678" y="121303"/>
                  <a:pt x="147678" y="119655"/>
                </a:cubicBezTo>
                <a:cubicBezTo>
                  <a:pt x="147678" y="118007"/>
                  <a:pt x="146342" y="116671"/>
                  <a:pt x="144694" y="116671"/>
                </a:cubicBezTo>
                <a:close/>
                <a:moveTo>
                  <a:pt x="144696" y="110607"/>
                </a:moveTo>
                <a:cubicBezTo>
                  <a:pt x="149693" y="110607"/>
                  <a:pt x="153743" y="114658"/>
                  <a:pt x="153743" y="119655"/>
                </a:cubicBezTo>
                <a:cubicBezTo>
                  <a:pt x="153743" y="124652"/>
                  <a:pt x="149693" y="128703"/>
                  <a:pt x="144696" y="128703"/>
                </a:cubicBezTo>
                <a:cubicBezTo>
                  <a:pt x="139699" y="128703"/>
                  <a:pt x="135648" y="124652"/>
                  <a:pt x="135648" y="119655"/>
                </a:cubicBezTo>
                <a:cubicBezTo>
                  <a:pt x="135648" y="114658"/>
                  <a:pt x="139699" y="110607"/>
                  <a:pt x="144696" y="110607"/>
                </a:cubicBezTo>
                <a:close/>
                <a:moveTo>
                  <a:pt x="176944" y="82323"/>
                </a:moveTo>
                <a:cubicBezTo>
                  <a:pt x="178288" y="84821"/>
                  <a:pt x="180261" y="86925"/>
                  <a:pt x="182649" y="88441"/>
                </a:cubicBezTo>
                <a:lnTo>
                  <a:pt x="160279" y="113203"/>
                </a:lnTo>
                <a:cubicBezTo>
                  <a:pt x="159175" y="110525"/>
                  <a:pt x="157399" y="108195"/>
                  <a:pt x="155080" y="106525"/>
                </a:cubicBezTo>
                <a:close/>
                <a:moveTo>
                  <a:pt x="191748" y="71284"/>
                </a:moveTo>
                <a:cubicBezTo>
                  <a:pt x="190100" y="71284"/>
                  <a:pt x="188764" y="72620"/>
                  <a:pt x="188764" y="74267"/>
                </a:cubicBezTo>
                <a:cubicBezTo>
                  <a:pt x="188764" y="75915"/>
                  <a:pt x="190100" y="77251"/>
                  <a:pt x="191748" y="77251"/>
                </a:cubicBezTo>
                <a:cubicBezTo>
                  <a:pt x="193395" y="77251"/>
                  <a:pt x="194731" y="75915"/>
                  <a:pt x="194731" y="74267"/>
                </a:cubicBezTo>
                <a:cubicBezTo>
                  <a:pt x="194731" y="72620"/>
                  <a:pt x="193395" y="71284"/>
                  <a:pt x="191748" y="71284"/>
                </a:cubicBezTo>
                <a:close/>
                <a:moveTo>
                  <a:pt x="77632" y="69825"/>
                </a:moveTo>
                <a:lnTo>
                  <a:pt x="77632" y="74229"/>
                </a:lnTo>
                <a:lnTo>
                  <a:pt x="74649" y="73929"/>
                </a:lnTo>
                <a:cubicBezTo>
                  <a:pt x="73627" y="73929"/>
                  <a:pt x="72629" y="74029"/>
                  <a:pt x="71665" y="74229"/>
                </a:cubicBezTo>
                <a:lnTo>
                  <a:pt x="71665" y="69825"/>
                </a:lnTo>
                <a:cubicBezTo>
                  <a:pt x="72608" y="70127"/>
                  <a:pt x="73612" y="70264"/>
                  <a:pt x="74649" y="70264"/>
                </a:cubicBezTo>
                <a:cubicBezTo>
                  <a:pt x="75685" y="70264"/>
                  <a:pt x="76689" y="70127"/>
                  <a:pt x="77632" y="69825"/>
                </a:cubicBezTo>
                <a:close/>
                <a:moveTo>
                  <a:pt x="191748" y="65220"/>
                </a:moveTo>
                <a:cubicBezTo>
                  <a:pt x="196745" y="65220"/>
                  <a:pt x="200796" y="69270"/>
                  <a:pt x="200796" y="74267"/>
                </a:cubicBezTo>
                <a:cubicBezTo>
                  <a:pt x="200796" y="79265"/>
                  <a:pt x="196745" y="83315"/>
                  <a:pt x="191748" y="83315"/>
                </a:cubicBezTo>
                <a:cubicBezTo>
                  <a:pt x="186751" y="83315"/>
                  <a:pt x="182700" y="79265"/>
                  <a:pt x="182700" y="74267"/>
                </a:cubicBezTo>
                <a:cubicBezTo>
                  <a:pt x="182700" y="69270"/>
                  <a:pt x="186751" y="65220"/>
                  <a:pt x="191748" y="65220"/>
                </a:cubicBezTo>
                <a:close/>
                <a:moveTo>
                  <a:pt x="74649" y="55756"/>
                </a:moveTo>
                <a:cubicBezTo>
                  <a:pt x="73001" y="55756"/>
                  <a:pt x="71665" y="57092"/>
                  <a:pt x="71665" y="58739"/>
                </a:cubicBezTo>
                <a:cubicBezTo>
                  <a:pt x="71665" y="60387"/>
                  <a:pt x="73001" y="61723"/>
                  <a:pt x="74649" y="61723"/>
                </a:cubicBezTo>
                <a:cubicBezTo>
                  <a:pt x="76296" y="61723"/>
                  <a:pt x="77632" y="60387"/>
                  <a:pt x="77632" y="58739"/>
                </a:cubicBezTo>
                <a:cubicBezTo>
                  <a:pt x="77632" y="57092"/>
                  <a:pt x="76296" y="55756"/>
                  <a:pt x="74649" y="55756"/>
                </a:cubicBezTo>
                <a:close/>
                <a:moveTo>
                  <a:pt x="54459" y="53391"/>
                </a:moveTo>
                <a:cubicBezTo>
                  <a:pt x="52896" y="53865"/>
                  <a:pt x="52801" y="55027"/>
                  <a:pt x="52801" y="56210"/>
                </a:cubicBezTo>
                <a:lnTo>
                  <a:pt x="53046" y="56802"/>
                </a:lnTo>
                <a:close/>
                <a:moveTo>
                  <a:pt x="74649" y="52560"/>
                </a:moveTo>
                <a:cubicBezTo>
                  <a:pt x="78062" y="52560"/>
                  <a:pt x="80828" y="55326"/>
                  <a:pt x="80828" y="58739"/>
                </a:cubicBezTo>
                <a:cubicBezTo>
                  <a:pt x="80828" y="62152"/>
                  <a:pt x="78062" y="64919"/>
                  <a:pt x="74649" y="64919"/>
                </a:cubicBezTo>
                <a:cubicBezTo>
                  <a:pt x="71236" y="64919"/>
                  <a:pt x="68469" y="62152"/>
                  <a:pt x="68469" y="58739"/>
                </a:cubicBezTo>
                <a:cubicBezTo>
                  <a:pt x="68469" y="55326"/>
                  <a:pt x="71236" y="52560"/>
                  <a:pt x="74649" y="52560"/>
                </a:cubicBezTo>
                <a:close/>
                <a:moveTo>
                  <a:pt x="141881" y="39788"/>
                </a:moveTo>
                <a:lnTo>
                  <a:pt x="178672" y="63723"/>
                </a:lnTo>
                <a:cubicBezTo>
                  <a:pt x="177440" y="65187"/>
                  <a:pt x="176471" y="66872"/>
                  <a:pt x="175833" y="68713"/>
                </a:cubicBezTo>
                <a:lnTo>
                  <a:pt x="139021" y="44764"/>
                </a:lnTo>
                <a:cubicBezTo>
                  <a:pt x="140340" y="43370"/>
                  <a:pt x="141287" y="41659"/>
                  <a:pt x="141881" y="39788"/>
                </a:cubicBezTo>
                <a:close/>
                <a:moveTo>
                  <a:pt x="112330" y="37891"/>
                </a:moveTo>
                <a:cubicBezTo>
                  <a:pt x="112507" y="38837"/>
                  <a:pt x="112772" y="39752"/>
                  <a:pt x="113128" y="40622"/>
                </a:cubicBezTo>
                <a:lnTo>
                  <a:pt x="85443" y="55007"/>
                </a:lnTo>
                <a:lnTo>
                  <a:pt x="84119" y="52549"/>
                </a:lnTo>
                <a:close/>
                <a:moveTo>
                  <a:pt x="51018" y="33349"/>
                </a:moveTo>
                <a:cubicBezTo>
                  <a:pt x="46167" y="36361"/>
                  <a:pt x="42578" y="40734"/>
                  <a:pt x="40578" y="46004"/>
                </a:cubicBezTo>
                <a:cubicBezTo>
                  <a:pt x="38676" y="51017"/>
                  <a:pt x="38378" y="56493"/>
                  <a:pt x="39800" y="61738"/>
                </a:cubicBezTo>
                <a:cubicBezTo>
                  <a:pt x="40107" y="62884"/>
                  <a:pt x="41225" y="63455"/>
                  <a:pt x="42377" y="63157"/>
                </a:cubicBezTo>
                <a:cubicBezTo>
                  <a:pt x="43528" y="62859"/>
                  <a:pt x="44227" y="61800"/>
                  <a:pt x="43920" y="60654"/>
                </a:cubicBezTo>
                <a:cubicBezTo>
                  <a:pt x="42773" y="56249"/>
                  <a:pt x="42988" y="51772"/>
                  <a:pt x="44598" y="47530"/>
                </a:cubicBezTo>
                <a:cubicBezTo>
                  <a:pt x="46257" y="43160"/>
                  <a:pt x="49293" y="39459"/>
                  <a:pt x="53382" y="36893"/>
                </a:cubicBezTo>
                <a:cubicBezTo>
                  <a:pt x="53739" y="36735"/>
                  <a:pt x="54064" y="36270"/>
                  <a:pt x="54210" y="35884"/>
                </a:cubicBezTo>
                <a:cubicBezTo>
                  <a:pt x="54454" y="35241"/>
                  <a:pt x="54390" y="34629"/>
                  <a:pt x="54017" y="34046"/>
                </a:cubicBezTo>
                <a:cubicBezTo>
                  <a:pt x="53354" y="33059"/>
                  <a:pt x="52008" y="32695"/>
                  <a:pt x="51018" y="33349"/>
                </a:cubicBezTo>
                <a:close/>
                <a:moveTo>
                  <a:pt x="127378" y="32021"/>
                </a:moveTo>
                <a:cubicBezTo>
                  <a:pt x="125730" y="32021"/>
                  <a:pt x="124394" y="33357"/>
                  <a:pt x="124394" y="35005"/>
                </a:cubicBezTo>
                <a:cubicBezTo>
                  <a:pt x="124394" y="36652"/>
                  <a:pt x="125730" y="37988"/>
                  <a:pt x="127378" y="37988"/>
                </a:cubicBezTo>
                <a:cubicBezTo>
                  <a:pt x="129026" y="37988"/>
                  <a:pt x="130361" y="36652"/>
                  <a:pt x="130361" y="35005"/>
                </a:cubicBezTo>
                <a:cubicBezTo>
                  <a:pt x="130361" y="33357"/>
                  <a:pt x="129026" y="32021"/>
                  <a:pt x="127378" y="32021"/>
                </a:cubicBezTo>
                <a:close/>
                <a:moveTo>
                  <a:pt x="127378" y="26779"/>
                </a:moveTo>
                <a:cubicBezTo>
                  <a:pt x="131921" y="26779"/>
                  <a:pt x="135603" y="30462"/>
                  <a:pt x="135603" y="35005"/>
                </a:cubicBezTo>
                <a:cubicBezTo>
                  <a:pt x="135603" y="39547"/>
                  <a:pt x="131921" y="43230"/>
                  <a:pt x="127378" y="43230"/>
                </a:cubicBezTo>
                <a:cubicBezTo>
                  <a:pt x="122835" y="43230"/>
                  <a:pt x="119153" y="39547"/>
                  <a:pt x="119153" y="35005"/>
                </a:cubicBezTo>
                <a:cubicBezTo>
                  <a:pt x="119153" y="30462"/>
                  <a:pt x="122835" y="26779"/>
                  <a:pt x="127378" y="26779"/>
                </a:cubicBezTo>
                <a:close/>
                <a:moveTo>
                  <a:pt x="127378" y="19665"/>
                </a:moveTo>
                <a:cubicBezTo>
                  <a:pt x="119522" y="19665"/>
                  <a:pt x="113045" y="25571"/>
                  <a:pt x="112221" y="33194"/>
                </a:cubicBezTo>
                <a:lnTo>
                  <a:pt x="81032" y="49400"/>
                </a:lnTo>
                <a:cubicBezTo>
                  <a:pt x="79301" y="47956"/>
                  <a:pt x="77062" y="47215"/>
                  <a:pt x="74649" y="47215"/>
                </a:cubicBezTo>
                <a:cubicBezTo>
                  <a:pt x="68284" y="47215"/>
                  <a:pt x="63124" y="52374"/>
                  <a:pt x="63124" y="58739"/>
                </a:cubicBezTo>
                <a:cubicBezTo>
                  <a:pt x="63124" y="62332"/>
                  <a:pt x="64768" y="65540"/>
                  <a:pt x="67447" y="67528"/>
                </a:cubicBezTo>
                <a:lnTo>
                  <a:pt x="67447" y="75802"/>
                </a:lnTo>
                <a:cubicBezTo>
                  <a:pt x="62590" y="78324"/>
                  <a:pt x="59309" y="83413"/>
                  <a:pt x="59309" y="89268"/>
                </a:cubicBezTo>
                <a:cubicBezTo>
                  <a:pt x="59309" y="96246"/>
                  <a:pt x="63968" y="102135"/>
                  <a:pt x="70364" y="103926"/>
                </a:cubicBezTo>
                <a:lnTo>
                  <a:pt x="67362" y="92904"/>
                </a:lnTo>
                <a:cubicBezTo>
                  <a:pt x="66734" y="91836"/>
                  <a:pt x="66423" y="90588"/>
                  <a:pt x="66423" y="89268"/>
                </a:cubicBezTo>
                <a:cubicBezTo>
                  <a:pt x="66423" y="84726"/>
                  <a:pt x="70106" y="81043"/>
                  <a:pt x="74649" y="81043"/>
                </a:cubicBezTo>
                <a:cubicBezTo>
                  <a:pt x="79191" y="81043"/>
                  <a:pt x="82874" y="84726"/>
                  <a:pt x="82874" y="89268"/>
                </a:cubicBezTo>
                <a:cubicBezTo>
                  <a:pt x="82874" y="90589"/>
                  <a:pt x="82563" y="91837"/>
                  <a:pt x="81934" y="92905"/>
                </a:cubicBezTo>
                <a:lnTo>
                  <a:pt x="78933" y="103926"/>
                </a:lnTo>
                <a:cubicBezTo>
                  <a:pt x="85329" y="102135"/>
                  <a:pt x="89988" y="96246"/>
                  <a:pt x="89988" y="89268"/>
                </a:cubicBezTo>
                <a:cubicBezTo>
                  <a:pt x="89988" y="83413"/>
                  <a:pt x="86707" y="78324"/>
                  <a:pt x="81850" y="75802"/>
                </a:cubicBezTo>
                <a:lnTo>
                  <a:pt x="81850" y="67571"/>
                </a:lnTo>
                <a:cubicBezTo>
                  <a:pt x="84348" y="65689"/>
                  <a:pt x="85938" y="62742"/>
                  <a:pt x="86105" y="59416"/>
                </a:cubicBezTo>
                <a:lnTo>
                  <a:pt x="115366" y="44213"/>
                </a:lnTo>
                <a:cubicBezTo>
                  <a:pt x="118006" y="47989"/>
                  <a:pt x="122417" y="50344"/>
                  <a:pt x="127378" y="50344"/>
                </a:cubicBezTo>
                <a:cubicBezTo>
                  <a:pt x="130516" y="50344"/>
                  <a:pt x="133433" y="49402"/>
                  <a:pt x="135803" y="47703"/>
                </a:cubicBezTo>
                <a:lnTo>
                  <a:pt x="174969" y="73183"/>
                </a:lnTo>
                <a:lnTo>
                  <a:pt x="174874" y="74267"/>
                </a:lnTo>
                <a:cubicBezTo>
                  <a:pt x="174874" y="75491"/>
                  <a:pt x="175005" y="76683"/>
                  <a:pt x="175332" y="77815"/>
                </a:cubicBezTo>
                <a:lnTo>
                  <a:pt x="151371" y="104338"/>
                </a:lnTo>
                <a:cubicBezTo>
                  <a:pt x="149374" y="103282"/>
                  <a:pt x="147093" y="102781"/>
                  <a:pt x="144696" y="102781"/>
                </a:cubicBezTo>
                <a:cubicBezTo>
                  <a:pt x="135377" y="102781"/>
                  <a:pt x="127822" y="110336"/>
                  <a:pt x="127822" y="119655"/>
                </a:cubicBezTo>
                <a:cubicBezTo>
                  <a:pt x="127822" y="128974"/>
                  <a:pt x="135377" y="136528"/>
                  <a:pt x="144696" y="136528"/>
                </a:cubicBezTo>
                <a:cubicBezTo>
                  <a:pt x="154014" y="136528"/>
                  <a:pt x="161569" y="128974"/>
                  <a:pt x="161569" y="119655"/>
                </a:cubicBezTo>
                <a:cubicBezTo>
                  <a:pt x="161569" y="119172"/>
                  <a:pt x="161549" y="118693"/>
                  <a:pt x="161425" y="118227"/>
                </a:cubicBezTo>
                <a:lnTo>
                  <a:pt x="186673" y="90279"/>
                </a:lnTo>
                <a:cubicBezTo>
                  <a:pt x="188257" y="90866"/>
                  <a:pt x="189970" y="91141"/>
                  <a:pt x="191748" y="91141"/>
                </a:cubicBezTo>
                <a:cubicBezTo>
                  <a:pt x="201067" y="91141"/>
                  <a:pt x="208621" y="83586"/>
                  <a:pt x="208621" y="74267"/>
                </a:cubicBezTo>
                <a:cubicBezTo>
                  <a:pt x="208621" y="64948"/>
                  <a:pt x="201067" y="57394"/>
                  <a:pt x="191748" y="57394"/>
                </a:cubicBezTo>
                <a:cubicBezTo>
                  <a:pt x="188006" y="57394"/>
                  <a:pt x="184549" y="58612"/>
                  <a:pt x="181782" y="60714"/>
                </a:cubicBezTo>
                <a:lnTo>
                  <a:pt x="142690" y="35282"/>
                </a:lnTo>
                <a:lnTo>
                  <a:pt x="142718" y="35005"/>
                </a:lnTo>
                <a:cubicBezTo>
                  <a:pt x="142718" y="26533"/>
                  <a:pt x="135850" y="19665"/>
                  <a:pt x="127378" y="19665"/>
                </a:cubicBezTo>
                <a:close/>
                <a:moveTo>
                  <a:pt x="41697" y="17736"/>
                </a:moveTo>
                <a:lnTo>
                  <a:pt x="30624" y="26938"/>
                </a:lnTo>
                <a:lnTo>
                  <a:pt x="23278" y="39441"/>
                </a:lnTo>
                <a:lnTo>
                  <a:pt x="20453" y="53252"/>
                </a:lnTo>
                <a:lnTo>
                  <a:pt x="22340" y="67188"/>
                </a:lnTo>
                <a:cubicBezTo>
                  <a:pt x="22641" y="68338"/>
                  <a:pt x="23882" y="68956"/>
                  <a:pt x="25030" y="68653"/>
                </a:cubicBezTo>
                <a:cubicBezTo>
                  <a:pt x="26099" y="68171"/>
                  <a:pt x="26669" y="67056"/>
                  <a:pt x="26368" y="65907"/>
                </a:cubicBezTo>
                <a:cubicBezTo>
                  <a:pt x="23870" y="57711"/>
                  <a:pt x="24057" y="49055"/>
                  <a:pt x="27148" y="40909"/>
                </a:cubicBezTo>
                <a:cubicBezTo>
                  <a:pt x="30288" y="32635"/>
                  <a:pt x="36168" y="25696"/>
                  <a:pt x="43731" y="21318"/>
                </a:cubicBezTo>
                <a:cubicBezTo>
                  <a:pt x="44266" y="21077"/>
                  <a:pt x="44542" y="20739"/>
                  <a:pt x="44738" y="20221"/>
                </a:cubicBezTo>
                <a:cubicBezTo>
                  <a:pt x="44935" y="19704"/>
                  <a:pt x="44873" y="19089"/>
                  <a:pt x="44504" y="18505"/>
                </a:cubicBezTo>
                <a:cubicBezTo>
                  <a:pt x="44024" y="17436"/>
                  <a:pt x="42685" y="17075"/>
                  <a:pt x="41697" y="17736"/>
                </a:cubicBezTo>
                <a:close/>
                <a:moveTo>
                  <a:pt x="30977" y="331"/>
                </a:moveTo>
                <a:cubicBezTo>
                  <a:pt x="18510" y="7693"/>
                  <a:pt x="9294" y="18648"/>
                  <a:pt x="4157" y="32184"/>
                </a:cubicBezTo>
                <a:cubicBezTo>
                  <a:pt x="-882" y="45462"/>
                  <a:pt x="-1335" y="59595"/>
                  <a:pt x="2767" y="73097"/>
                </a:cubicBezTo>
                <a:cubicBezTo>
                  <a:pt x="3075" y="74246"/>
                  <a:pt x="4327" y="74869"/>
                  <a:pt x="5482" y="74570"/>
                </a:cubicBezTo>
                <a:cubicBezTo>
                  <a:pt x="6507" y="74221"/>
                  <a:pt x="7257" y="73031"/>
                  <a:pt x="6900" y="72011"/>
                </a:cubicBezTo>
                <a:cubicBezTo>
                  <a:pt x="3074" y="59350"/>
                  <a:pt x="3493" y="46090"/>
                  <a:pt x="8190" y="33714"/>
                </a:cubicBezTo>
                <a:cubicBezTo>
                  <a:pt x="12984" y="21081"/>
                  <a:pt x="21647" y="10801"/>
                  <a:pt x="33218" y="3836"/>
                </a:cubicBezTo>
                <a:cubicBezTo>
                  <a:pt x="33576" y="3677"/>
                  <a:pt x="33902" y="3211"/>
                  <a:pt x="34048" y="2824"/>
                </a:cubicBezTo>
                <a:cubicBezTo>
                  <a:pt x="34293" y="2180"/>
                  <a:pt x="34229" y="1565"/>
                  <a:pt x="33855" y="981"/>
                </a:cubicBezTo>
                <a:cubicBezTo>
                  <a:pt x="33319" y="41"/>
                  <a:pt x="31970" y="-324"/>
                  <a:pt x="30977" y="33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tIns="72000" rtlCol="0" anchor="ctr">
            <a:noAutofit/>
          </a:bodyPr>
          <a:lstStyle/>
          <a:p>
            <a:pPr>
              <a:spcAft>
                <a:spcPts val="600"/>
              </a:spcAft>
            </a:pPr>
            <a:endParaRPr lang="en-US" sz="1200" dirty="0">
              <a:solidFill>
                <a:srgbClr val="BEC8D2"/>
              </a:solidFill>
              <a:latin typeface="Nokia Pure Text Light" panose="020B0304040602060303" pitchFamily="34" charset="0"/>
            </a:endParaRPr>
          </a:p>
        </p:txBody>
      </p:sp>
      <p:sp>
        <p:nvSpPr>
          <p:cNvPr id="361" name="Abgerundetes Rechteck 9"/>
          <p:cNvSpPr>
            <a:spLocks noChangeAspect="1"/>
          </p:cNvSpPr>
          <p:nvPr userDrawn="1"/>
        </p:nvSpPr>
        <p:spPr>
          <a:xfrm flipH="1">
            <a:off x="2368136" y="5632071"/>
            <a:ext cx="318082" cy="144016"/>
          </a:xfrm>
          <a:custGeom>
            <a:avLst/>
            <a:gdLst/>
            <a:ahLst/>
            <a:cxnLst/>
            <a:rect l="l" t="t" r="r" b="b"/>
            <a:pathLst>
              <a:path w="318082" h="144016">
                <a:moveTo>
                  <a:pt x="162629" y="80585"/>
                </a:moveTo>
                <a:cubicBezTo>
                  <a:pt x="164338" y="80585"/>
                  <a:pt x="165723" y="81970"/>
                  <a:pt x="165723" y="83679"/>
                </a:cubicBezTo>
                <a:cubicBezTo>
                  <a:pt x="165723" y="85387"/>
                  <a:pt x="164338" y="86772"/>
                  <a:pt x="162629" y="86772"/>
                </a:cubicBezTo>
                <a:cubicBezTo>
                  <a:pt x="160920" y="86772"/>
                  <a:pt x="159535" y="85387"/>
                  <a:pt x="159535" y="83679"/>
                </a:cubicBezTo>
                <a:cubicBezTo>
                  <a:pt x="159535" y="81970"/>
                  <a:pt x="160920" y="80585"/>
                  <a:pt x="162629" y="80585"/>
                </a:cubicBezTo>
                <a:close/>
                <a:moveTo>
                  <a:pt x="162629" y="77491"/>
                </a:moveTo>
                <a:cubicBezTo>
                  <a:pt x="159212" y="77491"/>
                  <a:pt x="156441" y="80261"/>
                  <a:pt x="156441" y="83679"/>
                </a:cubicBezTo>
                <a:cubicBezTo>
                  <a:pt x="156441" y="87096"/>
                  <a:pt x="159212" y="89866"/>
                  <a:pt x="162629" y="89866"/>
                </a:cubicBezTo>
                <a:cubicBezTo>
                  <a:pt x="166046" y="89866"/>
                  <a:pt x="168817" y="87096"/>
                  <a:pt x="168817" y="83679"/>
                </a:cubicBezTo>
                <a:cubicBezTo>
                  <a:pt x="168817" y="80261"/>
                  <a:pt x="166046" y="77491"/>
                  <a:pt x="162629" y="77491"/>
                </a:cubicBezTo>
                <a:close/>
                <a:moveTo>
                  <a:pt x="117847" y="37542"/>
                </a:moveTo>
                <a:lnTo>
                  <a:pt x="19146" y="37542"/>
                </a:lnTo>
                <a:cubicBezTo>
                  <a:pt x="17540" y="37542"/>
                  <a:pt x="16239" y="38844"/>
                  <a:pt x="16239" y="40450"/>
                </a:cubicBezTo>
                <a:lnTo>
                  <a:pt x="16239" y="126907"/>
                </a:lnTo>
                <a:cubicBezTo>
                  <a:pt x="16239" y="128513"/>
                  <a:pt x="17540" y="129815"/>
                  <a:pt x="19146" y="129815"/>
                </a:cubicBezTo>
                <a:lnTo>
                  <a:pt x="150821" y="129815"/>
                </a:lnTo>
                <a:cubicBezTo>
                  <a:pt x="152427" y="129815"/>
                  <a:pt x="153729" y="128513"/>
                  <a:pt x="153729" y="126907"/>
                </a:cubicBezTo>
                <a:lnTo>
                  <a:pt x="153729" y="77417"/>
                </a:lnTo>
                <a:lnTo>
                  <a:pt x="147302" y="77417"/>
                </a:lnTo>
                <a:lnTo>
                  <a:pt x="147302" y="121469"/>
                </a:lnTo>
                <a:cubicBezTo>
                  <a:pt x="147302" y="122476"/>
                  <a:pt x="146486" y="123292"/>
                  <a:pt x="145479" y="123292"/>
                </a:cubicBezTo>
                <a:lnTo>
                  <a:pt x="24230" y="123292"/>
                </a:lnTo>
                <a:cubicBezTo>
                  <a:pt x="23223" y="123292"/>
                  <a:pt x="22407" y="122476"/>
                  <a:pt x="22407" y="121469"/>
                </a:cubicBezTo>
                <a:lnTo>
                  <a:pt x="22407" y="45895"/>
                </a:lnTo>
                <a:cubicBezTo>
                  <a:pt x="22407" y="44888"/>
                  <a:pt x="23223" y="44072"/>
                  <a:pt x="24230" y="44072"/>
                </a:cubicBezTo>
                <a:lnTo>
                  <a:pt x="117847" y="44072"/>
                </a:lnTo>
                <a:close/>
                <a:moveTo>
                  <a:pt x="117847" y="23341"/>
                </a:moveTo>
                <a:lnTo>
                  <a:pt x="20113" y="23341"/>
                </a:lnTo>
                <a:cubicBezTo>
                  <a:pt x="9005" y="23341"/>
                  <a:pt x="0" y="32346"/>
                  <a:pt x="0" y="43454"/>
                </a:cubicBezTo>
                <a:lnTo>
                  <a:pt x="0" y="123903"/>
                </a:lnTo>
                <a:cubicBezTo>
                  <a:pt x="0" y="135011"/>
                  <a:pt x="9005" y="144016"/>
                  <a:pt x="20113" y="144016"/>
                </a:cubicBezTo>
                <a:lnTo>
                  <a:pt x="156959" y="144016"/>
                </a:lnTo>
                <a:cubicBezTo>
                  <a:pt x="168067" y="144016"/>
                  <a:pt x="177072" y="135011"/>
                  <a:pt x="177072" y="123903"/>
                </a:cubicBezTo>
                <a:lnTo>
                  <a:pt x="177072" y="77417"/>
                </a:lnTo>
                <a:lnTo>
                  <a:pt x="170501" y="77417"/>
                </a:lnTo>
                <a:lnTo>
                  <a:pt x="170501" y="123107"/>
                </a:lnTo>
                <a:cubicBezTo>
                  <a:pt x="170501" y="131166"/>
                  <a:pt x="163968" y="137699"/>
                  <a:pt x="155909" y="137699"/>
                </a:cubicBezTo>
                <a:lnTo>
                  <a:pt x="20888" y="137699"/>
                </a:lnTo>
                <a:cubicBezTo>
                  <a:pt x="12829" y="137699"/>
                  <a:pt x="6296" y="131166"/>
                  <a:pt x="6296" y="123107"/>
                </a:cubicBezTo>
                <a:lnTo>
                  <a:pt x="6296" y="44469"/>
                </a:lnTo>
                <a:cubicBezTo>
                  <a:pt x="6296" y="36410"/>
                  <a:pt x="12829" y="29876"/>
                  <a:pt x="20888" y="29876"/>
                </a:cubicBezTo>
                <a:lnTo>
                  <a:pt x="117847" y="29876"/>
                </a:lnTo>
                <a:close/>
                <a:moveTo>
                  <a:pt x="170962" y="12300"/>
                </a:moveTo>
                <a:lnTo>
                  <a:pt x="155547" y="61450"/>
                </a:lnTo>
                <a:lnTo>
                  <a:pt x="149427" y="61450"/>
                </a:lnTo>
                <a:lnTo>
                  <a:pt x="164842" y="12300"/>
                </a:lnTo>
                <a:close/>
                <a:moveTo>
                  <a:pt x="199785" y="12300"/>
                </a:moveTo>
                <a:lnTo>
                  <a:pt x="183784" y="61450"/>
                </a:lnTo>
                <a:lnTo>
                  <a:pt x="163938" y="61450"/>
                </a:lnTo>
                <a:lnTo>
                  <a:pt x="179939" y="12300"/>
                </a:lnTo>
                <a:close/>
                <a:moveTo>
                  <a:pt x="262609" y="12300"/>
                </a:moveTo>
                <a:lnTo>
                  <a:pt x="247195" y="61450"/>
                </a:lnTo>
                <a:lnTo>
                  <a:pt x="241075" y="61450"/>
                </a:lnTo>
                <a:lnTo>
                  <a:pt x="256490" y="12300"/>
                </a:lnTo>
                <a:close/>
                <a:moveTo>
                  <a:pt x="291432" y="12300"/>
                </a:moveTo>
                <a:lnTo>
                  <a:pt x="275432" y="61450"/>
                </a:lnTo>
                <a:lnTo>
                  <a:pt x="255586" y="61450"/>
                </a:lnTo>
                <a:lnTo>
                  <a:pt x="271586" y="12300"/>
                </a:lnTo>
                <a:close/>
                <a:moveTo>
                  <a:pt x="117017" y="9669"/>
                </a:moveTo>
                <a:cubicBezTo>
                  <a:pt x="119480" y="9669"/>
                  <a:pt x="121476" y="11665"/>
                  <a:pt x="121476" y="14127"/>
                </a:cubicBezTo>
                <a:cubicBezTo>
                  <a:pt x="121476" y="16589"/>
                  <a:pt x="119480" y="18585"/>
                  <a:pt x="117017" y="18585"/>
                </a:cubicBezTo>
                <a:cubicBezTo>
                  <a:pt x="114555" y="18585"/>
                  <a:pt x="112559" y="16589"/>
                  <a:pt x="112559" y="14127"/>
                </a:cubicBezTo>
                <a:cubicBezTo>
                  <a:pt x="112559" y="11665"/>
                  <a:pt x="114555" y="9669"/>
                  <a:pt x="117017" y="9669"/>
                </a:cubicBezTo>
                <a:close/>
                <a:moveTo>
                  <a:pt x="316596" y="0"/>
                </a:moveTo>
                <a:lnTo>
                  <a:pt x="293176" y="0"/>
                </a:lnTo>
                <a:lnTo>
                  <a:pt x="195363" y="0"/>
                </a:lnTo>
                <a:lnTo>
                  <a:pt x="108245" y="0"/>
                </a:lnTo>
                <a:cubicBezTo>
                  <a:pt x="106184" y="0"/>
                  <a:pt x="104512" y="1672"/>
                  <a:pt x="104512" y="3733"/>
                </a:cubicBezTo>
                <a:lnTo>
                  <a:pt x="104512" y="18666"/>
                </a:lnTo>
                <a:cubicBezTo>
                  <a:pt x="104512" y="20727"/>
                  <a:pt x="106184" y="22399"/>
                  <a:pt x="108245" y="22399"/>
                </a:cubicBezTo>
                <a:lnTo>
                  <a:pt x="124253" y="22399"/>
                </a:lnTo>
                <a:lnTo>
                  <a:pt x="129163" y="44343"/>
                </a:lnTo>
                <a:lnTo>
                  <a:pt x="132756" y="61294"/>
                </a:lnTo>
                <a:cubicBezTo>
                  <a:pt x="133772" y="66207"/>
                  <a:pt x="138172" y="69806"/>
                  <a:pt x="143413" y="69806"/>
                </a:cubicBezTo>
                <a:lnTo>
                  <a:pt x="186307" y="69806"/>
                </a:lnTo>
                <a:cubicBezTo>
                  <a:pt x="191248" y="69806"/>
                  <a:pt x="195441" y="66607"/>
                  <a:pt x="196548" y="62061"/>
                </a:cubicBezTo>
                <a:lnTo>
                  <a:pt x="211272" y="33216"/>
                </a:lnTo>
                <a:lnTo>
                  <a:pt x="228049" y="66082"/>
                </a:lnTo>
                <a:cubicBezTo>
                  <a:pt x="229733" y="68494"/>
                  <a:pt x="232592" y="69806"/>
                  <a:pt x="235756" y="69806"/>
                </a:cubicBezTo>
                <a:lnTo>
                  <a:pt x="278651" y="69806"/>
                </a:lnTo>
                <a:cubicBezTo>
                  <a:pt x="283526" y="69806"/>
                  <a:pt x="287673" y="66692"/>
                  <a:pt x="289104" y="62306"/>
                </a:cubicBezTo>
                <a:lnTo>
                  <a:pt x="289227" y="62343"/>
                </a:lnTo>
                <a:lnTo>
                  <a:pt x="299790" y="8916"/>
                </a:lnTo>
                <a:lnTo>
                  <a:pt x="316596" y="8916"/>
                </a:lnTo>
                <a:cubicBezTo>
                  <a:pt x="317417" y="8916"/>
                  <a:pt x="318082" y="8251"/>
                  <a:pt x="318082" y="7430"/>
                </a:cubicBezTo>
                <a:lnTo>
                  <a:pt x="318082" y="1486"/>
                </a:lnTo>
                <a:cubicBezTo>
                  <a:pt x="318082" y="665"/>
                  <a:pt x="317417" y="0"/>
                  <a:pt x="3165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A8BBC0"/>
              </a:solidFill>
            </a:endParaRPr>
          </a:p>
        </p:txBody>
      </p:sp>
      <p:sp>
        <p:nvSpPr>
          <p:cNvPr id="362" name="Abgerundetes Rechteck 4"/>
          <p:cNvSpPr>
            <a:spLocks noChangeAspect="1"/>
          </p:cNvSpPr>
          <p:nvPr userDrawn="1"/>
        </p:nvSpPr>
        <p:spPr>
          <a:xfrm>
            <a:off x="3755667" y="5622562"/>
            <a:ext cx="131065" cy="144000"/>
          </a:xfrm>
          <a:custGeom>
            <a:avLst/>
            <a:gdLst/>
            <a:ahLst/>
            <a:cxnLst/>
            <a:rect l="l" t="t" r="r" b="b"/>
            <a:pathLst>
              <a:path w="163119" h="179218">
                <a:moveTo>
                  <a:pt x="19586" y="158111"/>
                </a:moveTo>
                <a:lnTo>
                  <a:pt x="89769" y="158111"/>
                </a:lnTo>
                <a:lnTo>
                  <a:pt x="78620" y="179218"/>
                </a:lnTo>
                <a:lnTo>
                  <a:pt x="30735" y="179218"/>
                </a:lnTo>
                <a:close/>
                <a:moveTo>
                  <a:pt x="53571" y="124356"/>
                </a:moveTo>
                <a:lnTo>
                  <a:pt x="54981" y="124356"/>
                </a:lnTo>
                <a:cubicBezTo>
                  <a:pt x="55175" y="124356"/>
                  <a:pt x="55333" y="124514"/>
                  <a:pt x="55333" y="124709"/>
                </a:cubicBezTo>
                <a:lnTo>
                  <a:pt x="55333" y="131050"/>
                </a:lnTo>
                <a:cubicBezTo>
                  <a:pt x="55333" y="131244"/>
                  <a:pt x="55175" y="131402"/>
                  <a:pt x="54981" y="131402"/>
                </a:cubicBezTo>
                <a:lnTo>
                  <a:pt x="53571" y="131402"/>
                </a:lnTo>
                <a:cubicBezTo>
                  <a:pt x="53377" y="131402"/>
                  <a:pt x="53219" y="131244"/>
                  <a:pt x="53219" y="131050"/>
                </a:cubicBezTo>
                <a:lnTo>
                  <a:pt x="53219" y="124709"/>
                </a:lnTo>
                <a:cubicBezTo>
                  <a:pt x="53219" y="124514"/>
                  <a:pt x="53377" y="124356"/>
                  <a:pt x="53571" y="124356"/>
                </a:cubicBezTo>
                <a:close/>
                <a:moveTo>
                  <a:pt x="78992" y="99927"/>
                </a:moveTo>
                <a:lnTo>
                  <a:pt x="85333" y="99927"/>
                </a:lnTo>
                <a:cubicBezTo>
                  <a:pt x="85527" y="99927"/>
                  <a:pt x="85685" y="100085"/>
                  <a:pt x="85685" y="100280"/>
                </a:cubicBezTo>
                <a:lnTo>
                  <a:pt x="85685" y="101689"/>
                </a:lnTo>
                <a:cubicBezTo>
                  <a:pt x="85685" y="101883"/>
                  <a:pt x="85527" y="102041"/>
                  <a:pt x="85333" y="102041"/>
                </a:cubicBezTo>
                <a:lnTo>
                  <a:pt x="78992" y="102041"/>
                </a:lnTo>
                <a:cubicBezTo>
                  <a:pt x="78797" y="102041"/>
                  <a:pt x="78639" y="101883"/>
                  <a:pt x="78639" y="101689"/>
                </a:cubicBezTo>
                <a:lnTo>
                  <a:pt x="78639" y="100280"/>
                </a:lnTo>
                <a:cubicBezTo>
                  <a:pt x="78639" y="100085"/>
                  <a:pt x="78797" y="99927"/>
                  <a:pt x="78992" y="99927"/>
                </a:cubicBezTo>
                <a:close/>
                <a:moveTo>
                  <a:pt x="23327" y="99927"/>
                </a:moveTo>
                <a:lnTo>
                  <a:pt x="29669" y="99927"/>
                </a:lnTo>
                <a:cubicBezTo>
                  <a:pt x="29863" y="99927"/>
                  <a:pt x="30021" y="100085"/>
                  <a:pt x="30021" y="100280"/>
                </a:cubicBezTo>
                <a:lnTo>
                  <a:pt x="30021" y="101689"/>
                </a:lnTo>
                <a:cubicBezTo>
                  <a:pt x="30021" y="101883"/>
                  <a:pt x="29863" y="102041"/>
                  <a:pt x="29669" y="102041"/>
                </a:cubicBezTo>
                <a:lnTo>
                  <a:pt x="23327" y="102041"/>
                </a:lnTo>
                <a:cubicBezTo>
                  <a:pt x="23133" y="102041"/>
                  <a:pt x="22975" y="101883"/>
                  <a:pt x="22975" y="101689"/>
                </a:cubicBezTo>
                <a:lnTo>
                  <a:pt x="22975" y="100280"/>
                </a:lnTo>
                <a:cubicBezTo>
                  <a:pt x="22975" y="100085"/>
                  <a:pt x="23133" y="99927"/>
                  <a:pt x="23327" y="99927"/>
                </a:cubicBezTo>
                <a:close/>
                <a:moveTo>
                  <a:pt x="77226" y="76960"/>
                </a:moveTo>
                <a:lnTo>
                  <a:pt x="54742" y="104373"/>
                </a:lnTo>
                <a:cubicBezTo>
                  <a:pt x="52271" y="104373"/>
                  <a:pt x="50268" y="102370"/>
                  <a:pt x="50268" y="99899"/>
                </a:cubicBezTo>
                <a:cubicBezTo>
                  <a:pt x="50268" y="98509"/>
                  <a:pt x="50901" y="97268"/>
                  <a:pt x="51991" y="96564"/>
                </a:cubicBezTo>
                <a:close/>
                <a:moveTo>
                  <a:pt x="53571" y="68926"/>
                </a:moveTo>
                <a:lnTo>
                  <a:pt x="54981" y="68926"/>
                </a:lnTo>
                <a:cubicBezTo>
                  <a:pt x="55175" y="68926"/>
                  <a:pt x="55333" y="69084"/>
                  <a:pt x="55333" y="69278"/>
                </a:cubicBezTo>
                <a:lnTo>
                  <a:pt x="55333" y="75619"/>
                </a:lnTo>
                <a:cubicBezTo>
                  <a:pt x="55333" y="75814"/>
                  <a:pt x="55175" y="75972"/>
                  <a:pt x="54981" y="75972"/>
                </a:cubicBezTo>
                <a:lnTo>
                  <a:pt x="53571" y="75972"/>
                </a:lnTo>
                <a:cubicBezTo>
                  <a:pt x="53377" y="75972"/>
                  <a:pt x="53219" y="75814"/>
                  <a:pt x="53219" y="75619"/>
                </a:cubicBezTo>
                <a:lnTo>
                  <a:pt x="53219" y="69278"/>
                </a:lnTo>
                <a:cubicBezTo>
                  <a:pt x="53219" y="69084"/>
                  <a:pt x="53377" y="68926"/>
                  <a:pt x="53571" y="68926"/>
                </a:cubicBezTo>
                <a:close/>
                <a:moveTo>
                  <a:pt x="19223" y="54188"/>
                </a:moveTo>
                <a:cubicBezTo>
                  <a:pt x="12357" y="54188"/>
                  <a:pt x="6791" y="59754"/>
                  <a:pt x="6791" y="66620"/>
                </a:cubicBezTo>
                <a:lnTo>
                  <a:pt x="6791" y="136834"/>
                </a:lnTo>
                <a:cubicBezTo>
                  <a:pt x="6791" y="143700"/>
                  <a:pt x="12357" y="149266"/>
                  <a:pt x="19223" y="149266"/>
                </a:cubicBezTo>
                <a:lnTo>
                  <a:pt x="89437" y="149266"/>
                </a:lnTo>
                <a:cubicBezTo>
                  <a:pt x="96303" y="149266"/>
                  <a:pt x="101869" y="143700"/>
                  <a:pt x="101869" y="136834"/>
                </a:cubicBezTo>
                <a:lnTo>
                  <a:pt x="101869" y="66620"/>
                </a:lnTo>
                <a:cubicBezTo>
                  <a:pt x="101869" y="59754"/>
                  <a:pt x="96303" y="54188"/>
                  <a:pt x="89437" y="54188"/>
                </a:cubicBezTo>
                <a:close/>
                <a:moveTo>
                  <a:pt x="108660" y="53391"/>
                </a:moveTo>
                <a:cubicBezTo>
                  <a:pt x="110223" y="53865"/>
                  <a:pt x="110318" y="55027"/>
                  <a:pt x="110318" y="56210"/>
                </a:cubicBezTo>
                <a:lnTo>
                  <a:pt x="110073" y="56802"/>
                </a:lnTo>
                <a:close/>
                <a:moveTo>
                  <a:pt x="18111" y="47397"/>
                </a:moveTo>
                <a:lnTo>
                  <a:pt x="90550" y="47397"/>
                </a:lnTo>
                <a:cubicBezTo>
                  <a:pt x="100552" y="47397"/>
                  <a:pt x="108660" y="55505"/>
                  <a:pt x="108660" y="65507"/>
                </a:cubicBezTo>
                <a:lnTo>
                  <a:pt x="108660" y="137947"/>
                </a:lnTo>
                <a:cubicBezTo>
                  <a:pt x="108660" y="147949"/>
                  <a:pt x="100552" y="156057"/>
                  <a:pt x="90550" y="156057"/>
                </a:cubicBezTo>
                <a:lnTo>
                  <a:pt x="18111" y="156057"/>
                </a:lnTo>
                <a:cubicBezTo>
                  <a:pt x="8108" y="156057"/>
                  <a:pt x="0" y="147949"/>
                  <a:pt x="0" y="137947"/>
                </a:cubicBezTo>
                <a:lnTo>
                  <a:pt x="0" y="65507"/>
                </a:lnTo>
                <a:cubicBezTo>
                  <a:pt x="0" y="55505"/>
                  <a:pt x="8108" y="47397"/>
                  <a:pt x="18111" y="47397"/>
                </a:cubicBezTo>
                <a:close/>
                <a:moveTo>
                  <a:pt x="112101" y="33349"/>
                </a:moveTo>
                <a:cubicBezTo>
                  <a:pt x="116952" y="36361"/>
                  <a:pt x="120541" y="40734"/>
                  <a:pt x="122541" y="46004"/>
                </a:cubicBezTo>
                <a:cubicBezTo>
                  <a:pt x="124443" y="51017"/>
                  <a:pt x="124741" y="56493"/>
                  <a:pt x="123319" y="61738"/>
                </a:cubicBezTo>
                <a:cubicBezTo>
                  <a:pt x="123012" y="62884"/>
                  <a:pt x="121894" y="63455"/>
                  <a:pt x="120742" y="63157"/>
                </a:cubicBezTo>
                <a:cubicBezTo>
                  <a:pt x="119591" y="62859"/>
                  <a:pt x="118892" y="61800"/>
                  <a:pt x="119199" y="60654"/>
                </a:cubicBezTo>
                <a:cubicBezTo>
                  <a:pt x="120346" y="56249"/>
                  <a:pt x="120131" y="51772"/>
                  <a:pt x="118521" y="47530"/>
                </a:cubicBezTo>
                <a:cubicBezTo>
                  <a:pt x="116862" y="43160"/>
                  <a:pt x="113826" y="39459"/>
                  <a:pt x="109737" y="36893"/>
                </a:cubicBezTo>
                <a:cubicBezTo>
                  <a:pt x="109380" y="36735"/>
                  <a:pt x="109055" y="36270"/>
                  <a:pt x="108909" y="35884"/>
                </a:cubicBezTo>
                <a:cubicBezTo>
                  <a:pt x="108665" y="35241"/>
                  <a:pt x="108729" y="34629"/>
                  <a:pt x="109102" y="34046"/>
                </a:cubicBezTo>
                <a:cubicBezTo>
                  <a:pt x="109765" y="33059"/>
                  <a:pt x="111111" y="32695"/>
                  <a:pt x="112101" y="33349"/>
                </a:cubicBezTo>
                <a:close/>
                <a:moveTo>
                  <a:pt x="30735" y="24384"/>
                </a:moveTo>
                <a:lnTo>
                  <a:pt x="78620" y="24384"/>
                </a:lnTo>
                <a:lnTo>
                  <a:pt x="89769" y="45491"/>
                </a:lnTo>
                <a:lnTo>
                  <a:pt x="19586" y="45491"/>
                </a:lnTo>
                <a:close/>
                <a:moveTo>
                  <a:pt x="121422" y="17736"/>
                </a:moveTo>
                <a:lnTo>
                  <a:pt x="132495" y="26938"/>
                </a:lnTo>
                <a:lnTo>
                  <a:pt x="139841" y="39441"/>
                </a:lnTo>
                <a:lnTo>
                  <a:pt x="142666" y="53252"/>
                </a:lnTo>
                <a:lnTo>
                  <a:pt x="140779" y="67188"/>
                </a:lnTo>
                <a:cubicBezTo>
                  <a:pt x="140478" y="68338"/>
                  <a:pt x="139237" y="68956"/>
                  <a:pt x="138089" y="68653"/>
                </a:cubicBezTo>
                <a:cubicBezTo>
                  <a:pt x="137020" y="68171"/>
                  <a:pt x="136450" y="67056"/>
                  <a:pt x="136751" y="65907"/>
                </a:cubicBezTo>
                <a:cubicBezTo>
                  <a:pt x="139249" y="57711"/>
                  <a:pt x="139062" y="49055"/>
                  <a:pt x="135971" y="40909"/>
                </a:cubicBezTo>
                <a:cubicBezTo>
                  <a:pt x="132831" y="32635"/>
                  <a:pt x="126951" y="25696"/>
                  <a:pt x="119388" y="21318"/>
                </a:cubicBezTo>
                <a:cubicBezTo>
                  <a:pt x="118853" y="21077"/>
                  <a:pt x="118577" y="20739"/>
                  <a:pt x="118381" y="20221"/>
                </a:cubicBezTo>
                <a:cubicBezTo>
                  <a:pt x="118184" y="19704"/>
                  <a:pt x="118246" y="19089"/>
                  <a:pt x="118615" y="18505"/>
                </a:cubicBezTo>
                <a:cubicBezTo>
                  <a:pt x="119095" y="17436"/>
                  <a:pt x="120434" y="17075"/>
                  <a:pt x="121422" y="17736"/>
                </a:cubicBezTo>
                <a:close/>
                <a:moveTo>
                  <a:pt x="132142" y="331"/>
                </a:moveTo>
                <a:cubicBezTo>
                  <a:pt x="144609" y="7693"/>
                  <a:pt x="153825" y="18648"/>
                  <a:pt x="158962" y="32184"/>
                </a:cubicBezTo>
                <a:cubicBezTo>
                  <a:pt x="164001" y="45462"/>
                  <a:pt x="164454" y="59595"/>
                  <a:pt x="160352" y="73097"/>
                </a:cubicBezTo>
                <a:cubicBezTo>
                  <a:pt x="160044" y="74246"/>
                  <a:pt x="158792" y="74869"/>
                  <a:pt x="157637" y="74570"/>
                </a:cubicBezTo>
                <a:cubicBezTo>
                  <a:pt x="156612" y="74221"/>
                  <a:pt x="155862" y="73031"/>
                  <a:pt x="156219" y="72011"/>
                </a:cubicBezTo>
                <a:cubicBezTo>
                  <a:pt x="160045" y="59350"/>
                  <a:pt x="159626" y="46090"/>
                  <a:pt x="154929" y="33714"/>
                </a:cubicBezTo>
                <a:cubicBezTo>
                  <a:pt x="150135" y="21081"/>
                  <a:pt x="141472" y="10801"/>
                  <a:pt x="129901" y="3836"/>
                </a:cubicBezTo>
                <a:cubicBezTo>
                  <a:pt x="129543" y="3677"/>
                  <a:pt x="129217" y="3211"/>
                  <a:pt x="129071" y="2824"/>
                </a:cubicBezTo>
                <a:cubicBezTo>
                  <a:pt x="128826" y="2180"/>
                  <a:pt x="128890" y="1565"/>
                  <a:pt x="129264" y="981"/>
                </a:cubicBezTo>
                <a:cubicBezTo>
                  <a:pt x="129800" y="41"/>
                  <a:pt x="131149" y="-324"/>
                  <a:pt x="132142" y="33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rgbClr val="FFFFFF"/>
              </a:solidFill>
              <a:latin typeface="Nokia Pure Text Light"/>
            </a:endParaRPr>
          </a:p>
        </p:txBody>
      </p:sp>
      <p:sp>
        <p:nvSpPr>
          <p:cNvPr id="363" name="Freeform 105"/>
          <p:cNvSpPr>
            <a:spLocks/>
          </p:cNvSpPr>
          <p:nvPr userDrawn="1"/>
        </p:nvSpPr>
        <p:spPr bwMode="auto">
          <a:xfrm>
            <a:off x="2773272" y="5633982"/>
            <a:ext cx="119056" cy="142089"/>
          </a:xfrm>
          <a:custGeom>
            <a:avLst/>
            <a:gdLst/>
            <a:ahLst/>
            <a:cxnLst/>
            <a:rect l="l" t="t" r="r" b="b"/>
            <a:pathLst>
              <a:path w="119056" h="142089">
                <a:moveTo>
                  <a:pt x="33073" y="8963"/>
                </a:moveTo>
                <a:cubicBezTo>
                  <a:pt x="31828" y="9584"/>
                  <a:pt x="30894" y="10827"/>
                  <a:pt x="30583" y="12070"/>
                </a:cubicBezTo>
                <a:cubicBezTo>
                  <a:pt x="30272" y="13623"/>
                  <a:pt x="30272" y="14866"/>
                  <a:pt x="30894" y="16109"/>
                </a:cubicBezTo>
                <a:lnTo>
                  <a:pt x="33206" y="19869"/>
                </a:lnTo>
                <a:cubicBezTo>
                  <a:pt x="33680" y="19940"/>
                  <a:pt x="33859" y="20217"/>
                  <a:pt x="34031" y="20503"/>
                </a:cubicBezTo>
                <a:lnTo>
                  <a:pt x="33998" y="20628"/>
                </a:lnTo>
                <a:lnTo>
                  <a:pt x="34050" y="20643"/>
                </a:lnTo>
                <a:cubicBezTo>
                  <a:pt x="63824" y="72497"/>
                  <a:pt x="64139" y="73045"/>
                  <a:pt x="64142" y="73051"/>
                </a:cubicBezTo>
                <a:lnTo>
                  <a:pt x="62591" y="78633"/>
                </a:lnTo>
                <a:cubicBezTo>
                  <a:pt x="61971" y="78943"/>
                  <a:pt x="61350" y="79253"/>
                  <a:pt x="60420" y="79253"/>
                </a:cubicBezTo>
                <a:cubicBezTo>
                  <a:pt x="59179" y="79253"/>
                  <a:pt x="57627" y="78323"/>
                  <a:pt x="57007" y="77082"/>
                </a:cubicBezTo>
                <a:cubicBezTo>
                  <a:pt x="43834" y="54275"/>
                  <a:pt x="36427" y="41452"/>
                  <a:pt x="32263" y="34243"/>
                </a:cubicBezTo>
                <a:cubicBezTo>
                  <a:pt x="31964" y="34325"/>
                  <a:pt x="31894" y="34228"/>
                  <a:pt x="31828" y="34129"/>
                </a:cubicBezTo>
                <a:lnTo>
                  <a:pt x="25848" y="24027"/>
                </a:lnTo>
                <a:cubicBezTo>
                  <a:pt x="25468" y="23080"/>
                  <a:pt x="24618" y="22578"/>
                  <a:pt x="23769" y="22366"/>
                </a:cubicBezTo>
                <a:cubicBezTo>
                  <a:pt x="22214" y="22056"/>
                  <a:pt x="20970" y="22056"/>
                  <a:pt x="19726" y="22987"/>
                </a:cubicBezTo>
                <a:cubicBezTo>
                  <a:pt x="18482" y="23608"/>
                  <a:pt x="17549" y="24850"/>
                  <a:pt x="17238" y="26092"/>
                </a:cubicBezTo>
                <a:cubicBezTo>
                  <a:pt x="16927" y="27334"/>
                  <a:pt x="16927" y="28886"/>
                  <a:pt x="17549" y="30128"/>
                </a:cubicBezTo>
                <a:cubicBezTo>
                  <a:pt x="32476" y="55588"/>
                  <a:pt x="32476" y="55588"/>
                  <a:pt x="32476" y="55588"/>
                </a:cubicBezTo>
                <a:lnTo>
                  <a:pt x="32376" y="55951"/>
                </a:lnTo>
                <a:cubicBezTo>
                  <a:pt x="47319" y="82197"/>
                  <a:pt x="47556" y="82613"/>
                  <a:pt x="47560" y="82619"/>
                </a:cubicBezTo>
                <a:lnTo>
                  <a:pt x="46007" y="88230"/>
                </a:lnTo>
                <a:cubicBezTo>
                  <a:pt x="45386" y="88853"/>
                  <a:pt x="44765" y="88853"/>
                  <a:pt x="44144" y="88853"/>
                </a:cubicBezTo>
                <a:cubicBezTo>
                  <a:pt x="42591" y="88853"/>
                  <a:pt x="41038" y="88230"/>
                  <a:pt x="40417" y="86983"/>
                </a:cubicBezTo>
                <a:cubicBezTo>
                  <a:pt x="33491" y="74970"/>
                  <a:pt x="28472" y="66263"/>
                  <a:pt x="24835" y="59954"/>
                </a:cubicBezTo>
                <a:lnTo>
                  <a:pt x="17597" y="47399"/>
                </a:lnTo>
                <a:cubicBezTo>
                  <a:pt x="17072" y="46293"/>
                  <a:pt x="15968" y="45729"/>
                  <a:pt x="14864" y="45164"/>
                </a:cubicBezTo>
                <a:cubicBezTo>
                  <a:pt x="13635" y="44850"/>
                  <a:pt x="12097" y="45164"/>
                  <a:pt x="10868" y="45793"/>
                </a:cubicBezTo>
                <a:cubicBezTo>
                  <a:pt x="9638" y="46421"/>
                  <a:pt x="9023" y="47678"/>
                  <a:pt x="8408" y="48935"/>
                </a:cubicBezTo>
                <a:cubicBezTo>
                  <a:pt x="8101" y="50506"/>
                  <a:pt x="8408" y="51762"/>
                  <a:pt x="9023" y="53019"/>
                </a:cubicBezTo>
                <a:lnTo>
                  <a:pt x="8977" y="53197"/>
                </a:lnTo>
                <a:cubicBezTo>
                  <a:pt x="27742" y="85143"/>
                  <a:pt x="31021" y="90725"/>
                  <a:pt x="31594" y="91701"/>
                </a:cubicBezTo>
                <a:cubicBezTo>
                  <a:pt x="31688" y="91678"/>
                  <a:pt x="31708" y="91707"/>
                  <a:pt x="31727" y="91736"/>
                </a:cubicBezTo>
                <a:cubicBezTo>
                  <a:pt x="45972" y="116602"/>
                  <a:pt x="45972" y="116602"/>
                  <a:pt x="45972" y="116602"/>
                </a:cubicBezTo>
                <a:cubicBezTo>
                  <a:pt x="55263" y="132764"/>
                  <a:pt x="75392" y="138359"/>
                  <a:pt x="92114" y="129656"/>
                </a:cubicBezTo>
                <a:cubicBezTo>
                  <a:pt x="104192" y="123129"/>
                  <a:pt x="110695" y="111007"/>
                  <a:pt x="110695" y="95777"/>
                </a:cubicBezTo>
                <a:cubicBezTo>
                  <a:pt x="110695" y="40761"/>
                  <a:pt x="110695" y="40761"/>
                  <a:pt x="110695" y="40761"/>
                </a:cubicBezTo>
                <a:cubicBezTo>
                  <a:pt x="110695" y="37964"/>
                  <a:pt x="108527" y="35477"/>
                  <a:pt x="105740" y="35477"/>
                </a:cubicBezTo>
                <a:cubicBezTo>
                  <a:pt x="102643" y="35477"/>
                  <a:pt x="100475" y="37964"/>
                  <a:pt x="100475" y="40761"/>
                </a:cubicBezTo>
                <a:cubicBezTo>
                  <a:pt x="100475" y="61897"/>
                  <a:pt x="100475" y="61897"/>
                  <a:pt x="100475" y="61897"/>
                </a:cubicBezTo>
                <a:cubicBezTo>
                  <a:pt x="100475" y="63762"/>
                  <a:pt x="98927" y="65316"/>
                  <a:pt x="97069" y="65938"/>
                </a:cubicBezTo>
                <a:cubicBezTo>
                  <a:pt x="95521" y="66249"/>
                  <a:pt x="93353" y="65627"/>
                  <a:pt x="92424" y="63762"/>
                </a:cubicBezTo>
                <a:lnTo>
                  <a:pt x="87275" y="53971"/>
                </a:lnTo>
                <a:cubicBezTo>
                  <a:pt x="86540" y="52573"/>
                  <a:pt x="86540" y="52573"/>
                  <a:pt x="86540" y="52573"/>
                </a:cubicBezTo>
                <a:cubicBezTo>
                  <a:pt x="68319" y="21405"/>
                  <a:pt x="65198" y="16066"/>
                  <a:pt x="64663" y="15152"/>
                </a:cubicBezTo>
                <a:cubicBezTo>
                  <a:pt x="64543" y="15183"/>
                  <a:pt x="64517" y="15145"/>
                  <a:pt x="64491" y="15107"/>
                </a:cubicBezTo>
                <a:cubicBezTo>
                  <a:pt x="63866" y="13881"/>
                  <a:pt x="62929" y="12961"/>
                  <a:pt x="61367" y="12654"/>
                </a:cubicBezTo>
                <a:cubicBezTo>
                  <a:pt x="60117" y="12348"/>
                  <a:pt x="58555" y="12348"/>
                  <a:pt x="57306" y="13268"/>
                </a:cubicBezTo>
                <a:cubicBezTo>
                  <a:pt x="56056" y="13881"/>
                  <a:pt x="55431" y="14801"/>
                  <a:pt x="54807" y="16334"/>
                </a:cubicBezTo>
                <a:cubicBezTo>
                  <a:pt x="54494" y="17561"/>
                  <a:pt x="54807" y="19094"/>
                  <a:pt x="55431" y="20320"/>
                </a:cubicBezTo>
                <a:lnTo>
                  <a:pt x="55426" y="20338"/>
                </a:lnTo>
                <a:lnTo>
                  <a:pt x="60648" y="29143"/>
                </a:lnTo>
                <a:lnTo>
                  <a:pt x="61343" y="30586"/>
                </a:lnTo>
                <a:cubicBezTo>
                  <a:pt x="80369" y="63081"/>
                  <a:pt x="80595" y="63466"/>
                  <a:pt x="80597" y="63470"/>
                </a:cubicBezTo>
                <a:lnTo>
                  <a:pt x="79045" y="69343"/>
                </a:lnTo>
                <a:cubicBezTo>
                  <a:pt x="78423" y="69652"/>
                  <a:pt x="77492" y="69652"/>
                  <a:pt x="76871" y="69652"/>
                </a:cubicBezTo>
                <a:cubicBezTo>
                  <a:pt x="75318" y="69652"/>
                  <a:pt x="74076" y="69034"/>
                  <a:pt x="73144" y="67798"/>
                </a:cubicBezTo>
                <a:cubicBezTo>
                  <a:pt x="63531" y="51055"/>
                  <a:pt x="57637" y="40790"/>
                  <a:pt x="54024" y="34497"/>
                </a:cubicBezTo>
                <a:cubicBezTo>
                  <a:pt x="53960" y="34497"/>
                  <a:pt x="53942" y="34469"/>
                  <a:pt x="53925" y="34439"/>
                </a:cubicBezTo>
                <a:cubicBezTo>
                  <a:pt x="40231" y="10827"/>
                  <a:pt x="40231" y="10827"/>
                  <a:pt x="40231" y="10827"/>
                </a:cubicBezTo>
                <a:cubicBezTo>
                  <a:pt x="38675" y="8342"/>
                  <a:pt x="35563" y="7410"/>
                  <a:pt x="33073" y="8963"/>
                </a:cubicBezTo>
                <a:close/>
                <a:moveTo>
                  <a:pt x="39103" y="458"/>
                </a:moveTo>
                <a:cubicBezTo>
                  <a:pt x="42487" y="1351"/>
                  <a:pt x="45522" y="3526"/>
                  <a:pt x="47389" y="6788"/>
                </a:cubicBezTo>
                <a:lnTo>
                  <a:pt x="49597" y="10511"/>
                </a:lnTo>
                <a:cubicBezTo>
                  <a:pt x="49934" y="8264"/>
                  <a:pt x="51491" y="6941"/>
                  <a:pt x="53245" y="5908"/>
                </a:cubicBezTo>
                <a:cubicBezTo>
                  <a:pt x="56369" y="4069"/>
                  <a:pt x="60117" y="3762"/>
                  <a:pt x="63554" y="4682"/>
                </a:cubicBezTo>
                <a:lnTo>
                  <a:pt x="71552" y="10497"/>
                </a:lnTo>
                <a:cubicBezTo>
                  <a:pt x="71848" y="10414"/>
                  <a:pt x="71918" y="10511"/>
                  <a:pt x="71985" y="10612"/>
                </a:cubicBezTo>
                <a:cubicBezTo>
                  <a:pt x="92114" y="45424"/>
                  <a:pt x="92114" y="45424"/>
                  <a:pt x="92114" y="45424"/>
                </a:cubicBezTo>
                <a:cubicBezTo>
                  <a:pt x="92114" y="33301"/>
                  <a:pt x="97998" y="27085"/>
                  <a:pt x="105740" y="27085"/>
                </a:cubicBezTo>
                <a:cubicBezTo>
                  <a:pt x="113172" y="27085"/>
                  <a:pt x="119056" y="33301"/>
                  <a:pt x="119056" y="40761"/>
                </a:cubicBezTo>
                <a:cubicBezTo>
                  <a:pt x="119056" y="95777"/>
                  <a:pt x="119056" y="95777"/>
                  <a:pt x="119056" y="95777"/>
                </a:cubicBezTo>
                <a:cubicBezTo>
                  <a:pt x="119056" y="114115"/>
                  <a:pt x="111005" y="128724"/>
                  <a:pt x="95830" y="136805"/>
                </a:cubicBezTo>
                <a:cubicBezTo>
                  <a:pt x="89327" y="140535"/>
                  <a:pt x="82205" y="142089"/>
                  <a:pt x="75392" y="142089"/>
                </a:cubicBezTo>
                <a:cubicBezTo>
                  <a:pt x="60527" y="142089"/>
                  <a:pt x="46592" y="134629"/>
                  <a:pt x="38540" y="120953"/>
                </a:cubicBezTo>
                <a:cubicBezTo>
                  <a:pt x="27782" y="102175"/>
                  <a:pt x="25149" y="97578"/>
                  <a:pt x="24504" y="96452"/>
                </a:cubicBezTo>
                <a:cubicBezTo>
                  <a:pt x="24329" y="96450"/>
                  <a:pt x="24260" y="96362"/>
                  <a:pt x="24191" y="96271"/>
                </a:cubicBezTo>
                <a:cubicBezTo>
                  <a:pt x="1619" y="57310"/>
                  <a:pt x="1619" y="57310"/>
                  <a:pt x="1619" y="57310"/>
                </a:cubicBezTo>
                <a:lnTo>
                  <a:pt x="1824" y="56534"/>
                </a:lnTo>
                <a:cubicBezTo>
                  <a:pt x="21" y="53692"/>
                  <a:pt x="-436" y="50214"/>
                  <a:pt x="414" y="46735"/>
                </a:cubicBezTo>
                <a:cubicBezTo>
                  <a:pt x="1337" y="43279"/>
                  <a:pt x="3796" y="40452"/>
                  <a:pt x="6871" y="38567"/>
                </a:cubicBezTo>
                <a:lnTo>
                  <a:pt x="12430" y="37706"/>
                </a:lnTo>
                <a:cubicBezTo>
                  <a:pt x="8531" y="31060"/>
                  <a:pt x="8220" y="27334"/>
                  <a:pt x="9153" y="23919"/>
                </a:cubicBezTo>
                <a:cubicBezTo>
                  <a:pt x="10086" y="20503"/>
                  <a:pt x="12263" y="17398"/>
                  <a:pt x="15373" y="15535"/>
                </a:cubicBezTo>
                <a:lnTo>
                  <a:pt x="22972" y="14643"/>
                </a:lnTo>
                <a:cubicBezTo>
                  <a:pt x="21549" y="9630"/>
                  <a:pt x="23997" y="4509"/>
                  <a:pt x="28716" y="1817"/>
                </a:cubicBezTo>
                <a:cubicBezTo>
                  <a:pt x="31984" y="-47"/>
                  <a:pt x="35718" y="-435"/>
                  <a:pt x="39103" y="45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200" dirty="0">
              <a:solidFill>
                <a:srgbClr val="FFFFFF"/>
              </a:solidFill>
              <a:latin typeface="Nokia Pure Text Light"/>
            </a:endParaRPr>
          </a:p>
        </p:txBody>
      </p:sp>
      <p:sp>
        <p:nvSpPr>
          <p:cNvPr id="364" name="Trapezoid 6"/>
          <p:cNvSpPr>
            <a:spLocks noChangeAspect="1"/>
          </p:cNvSpPr>
          <p:nvPr userDrawn="1"/>
        </p:nvSpPr>
        <p:spPr>
          <a:xfrm>
            <a:off x="4015320" y="5632071"/>
            <a:ext cx="194683" cy="154834"/>
          </a:xfrm>
          <a:custGeom>
            <a:avLst/>
            <a:gdLst/>
            <a:ahLst/>
            <a:cxnLst/>
            <a:rect l="l" t="t" r="r" b="b"/>
            <a:pathLst>
              <a:path w="194683" h="154834">
                <a:moveTo>
                  <a:pt x="140224" y="130335"/>
                </a:moveTo>
                <a:cubicBezTo>
                  <a:pt x="141787" y="130809"/>
                  <a:pt x="141882" y="131971"/>
                  <a:pt x="141882" y="133154"/>
                </a:cubicBezTo>
                <a:lnTo>
                  <a:pt x="141637" y="133746"/>
                </a:lnTo>
                <a:close/>
                <a:moveTo>
                  <a:pt x="143665" y="110293"/>
                </a:moveTo>
                <a:cubicBezTo>
                  <a:pt x="148516" y="113305"/>
                  <a:pt x="152105" y="117678"/>
                  <a:pt x="154105" y="122948"/>
                </a:cubicBezTo>
                <a:cubicBezTo>
                  <a:pt x="156007" y="127961"/>
                  <a:pt x="156305" y="133437"/>
                  <a:pt x="154883" y="138682"/>
                </a:cubicBezTo>
                <a:cubicBezTo>
                  <a:pt x="154576" y="139828"/>
                  <a:pt x="153458" y="140399"/>
                  <a:pt x="152306" y="140101"/>
                </a:cubicBezTo>
                <a:cubicBezTo>
                  <a:pt x="151155" y="139803"/>
                  <a:pt x="150456" y="138744"/>
                  <a:pt x="150763" y="137598"/>
                </a:cubicBezTo>
                <a:cubicBezTo>
                  <a:pt x="151910" y="133193"/>
                  <a:pt x="151695" y="128716"/>
                  <a:pt x="150085" y="124474"/>
                </a:cubicBezTo>
                <a:cubicBezTo>
                  <a:pt x="148426" y="120104"/>
                  <a:pt x="145390" y="116403"/>
                  <a:pt x="141301" y="113837"/>
                </a:cubicBezTo>
                <a:cubicBezTo>
                  <a:pt x="140944" y="113679"/>
                  <a:pt x="140619" y="113214"/>
                  <a:pt x="140473" y="112828"/>
                </a:cubicBezTo>
                <a:cubicBezTo>
                  <a:pt x="140229" y="112185"/>
                  <a:pt x="140293" y="111573"/>
                  <a:pt x="140666" y="110990"/>
                </a:cubicBezTo>
                <a:cubicBezTo>
                  <a:pt x="141329" y="110003"/>
                  <a:pt x="142675" y="109639"/>
                  <a:pt x="143665" y="110293"/>
                </a:cubicBezTo>
                <a:close/>
                <a:moveTo>
                  <a:pt x="28254" y="110270"/>
                </a:moveTo>
                <a:cubicBezTo>
                  <a:pt x="31819" y="129575"/>
                  <a:pt x="48936" y="143833"/>
                  <a:pt x="69384" y="143833"/>
                </a:cubicBezTo>
                <a:cubicBezTo>
                  <a:pt x="89832" y="143833"/>
                  <a:pt x="106950" y="129575"/>
                  <a:pt x="110515" y="110270"/>
                </a:cubicBezTo>
                <a:close/>
                <a:moveTo>
                  <a:pt x="17197" y="103093"/>
                </a:moveTo>
                <a:lnTo>
                  <a:pt x="120682" y="103093"/>
                </a:lnTo>
                <a:cubicBezTo>
                  <a:pt x="120682" y="131669"/>
                  <a:pt x="97516" y="154834"/>
                  <a:pt x="68939" y="154834"/>
                </a:cubicBezTo>
                <a:cubicBezTo>
                  <a:pt x="40363" y="154834"/>
                  <a:pt x="17197" y="131669"/>
                  <a:pt x="17197" y="103093"/>
                </a:cubicBezTo>
                <a:close/>
                <a:moveTo>
                  <a:pt x="152986" y="94680"/>
                </a:moveTo>
                <a:lnTo>
                  <a:pt x="164059" y="103882"/>
                </a:lnTo>
                <a:lnTo>
                  <a:pt x="171405" y="116385"/>
                </a:lnTo>
                <a:lnTo>
                  <a:pt x="174230" y="130196"/>
                </a:lnTo>
                <a:lnTo>
                  <a:pt x="172343" y="144132"/>
                </a:lnTo>
                <a:cubicBezTo>
                  <a:pt x="172042" y="145282"/>
                  <a:pt x="170801" y="145900"/>
                  <a:pt x="169653" y="145597"/>
                </a:cubicBezTo>
                <a:cubicBezTo>
                  <a:pt x="168584" y="145115"/>
                  <a:pt x="168014" y="144000"/>
                  <a:pt x="168315" y="142851"/>
                </a:cubicBezTo>
                <a:cubicBezTo>
                  <a:pt x="170813" y="134655"/>
                  <a:pt x="170626" y="125999"/>
                  <a:pt x="167535" y="117853"/>
                </a:cubicBezTo>
                <a:cubicBezTo>
                  <a:pt x="164395" y="109579"/>
                  <a:pt x="158515" y="102640"/>
                  <a:pt x="150952" y="98262"/>
                </a:cubicBezTo>
                <a:cubicBezTo>
                  <a:pt x="150417" y="98021"/>
                  <a:pt x="150141" y="97683"/>
                  <a:pt x="149945" y="97165"/>
                </a:cubicBezTo>
                <a:cubicBezTo>
                  <a:pt x="149748" y="96648"/>
                  <a:pt x="149810" y="96033"/>
                  <a:pt x="150179" y="95449"/>
                </a:cubicBezTo>
                <a:cubicBezTo>
                  <a:pt x="150659" y="94380"/>
                  <a:pt x="151998" y="94019"/>
                  <a:pt x="152986" y="94680"/>
                </a:cubicBezTo>
                <a:close/>
                <a:moveTo>
                  <a:pt x="163706" y="77275"/>
                </a:moveTo>
                <a:cubicBezTo>
                  <a:pt x="176173" y="84637"/>
                  <a:pt x="185389" y="95592"/>
                  <a:pt x="190526" y="109128"/>
                </a:cubicBezTo>
                <a:cubicBezTo>
                  <a:pt x="195565" y="122406"/>
                  <a:pt x="196018" y="136539"/>
                  <a:pt x="191916" y="150041"/>
                </a:cubicBezTo>
                <a:cubicBezTo>
                  <a:pt x="191608" y="151190"/>
                  <a:pt x="190356" y="151813"/>
                  <a:pt x="189201" y="151514"/>
                </a:cubicBezTo>
                <a:cubicBezTo>
                  <a:pt x="188176" y="151165"/>
                  <a:pt x="187426" y="149975"/>
                  <a:pt x="187783" y="148955"/>
                </a:cubicBezTo>
                <a:cubicBezTo>
                  <a:pt x="191609" y="136294"/>
                  <a:pt x="191190" y="123034"/>
                  <a:pt x="186493" y="110658"/>
                </a:cubicBezTo>
                <a:cubicBezTo>
                  <a:pt x="181699" y="98025"/>
                  <a:pt x="173036" y="87745"/>
                  <a:pt x="161465" y="80780"/>
                </a:cubicBezTo>
                <a:cubicBezTo>
                  <a:pt x="161107" y="80621"/>
                  <a:pt x="160781" y="80155"/>
                  <a:pt x="160635" y="79768"/>
                </a:cubicBezTo>
                <a:cubicBezTo>
                  <a:pt x="160390" y="79124"/>
                  <a:pt x="160454" y="78509"/>
                  <a:pt x="160828" y="77925"/>
                </a:cubicBezTo>
                <a:cubicBezTo>
                  <a:pt x="161364" y="76985"/>
                  <a:pt x="162713" y="76620"/>
                  <a:pt x="163706" y="77275"/>
                </a:cubicBezTo>
                <a:close/>
                <a:moveTo>
                  <a:pt x="50462" y="0"/>
                </a:moveTo>
                <a:lnTo>
                  <a:pt x="90016" y="0"/>
                </a:lnTo>
                <a:lnTo>
                  <a:pt x="90016" y="11993"/>
                </a:lnTo>
                <a:lnTo>
                  <a:pt x="90254" y="11993"/>
                </a:lnTo>
                <a:lnTo>
                  <a:pt x="133168" y="29521"/>
                </a:lnTo>
                <a:lnTo>
                  <a:pt x="132886" y="29521"/>
                </a:lnTo>
                <a:lnTo>
                  <a:pt x="136564" y="90155"/>
                </a:lnTo>
                <a:lnTo>
                  <a:pt x="136602" y="90155"/>
                </a:lnTo>
                <a:lnTo>
                  <a:pt x="136566" y="90195"/>
                </a:lnTo>
                <a:lnTo>
                  <a:pt x="136602" y="90792"/>
                </a:lnTo>
                <a:lnTo>
                  <a:pt x="136019" y="90792"/>
                </a:lnTo>
                <a:lnTo>
                  <a:pt x="127754" y="99833"/>
                </a:lnTo>
                <a:lnTo>
                  <a:pt x="124924" y="99833"/>
                </a:lnTo>
                <a:lnTo>
                  <a:pt x="122016" y="99833"/>
                </a:lnTo>
                <a:lnTo>
                  <a:pt x="8244" y="99833"/>
                </a:lnTo>
                <a:lnTo>
                  <a:pt x="3156" y="92446"/>
                </a:lnTo>
                <a:lnTo>
                  <a:pt x="0" y="92446"/>
                </a:lnTo>
                <a:lnTo>
                  <a:pt x="0" y="87864"/>
                </a:lnTo>
                <a:lnTo>
                  <a:pt x="123207" y="87864"/>
                </a:lnTo>
                <a:lnTo>
                  <a:pt x="123562" y="82017"/>
                </a:lnTo>
                <a:lnTo>
                  <a:pt x="0" y="82017"/>
                </a:lnTo>
                <a:lnTo>
                  <a:pt x="5456" y="34770"/>
                </a:lnTo>
                <a:lnTo>
                  <a:pt x="117192" y="34770"/>
                </a:lnTo>
                <a:lnTo>
                  <a:pt x="113434" y="29521"/>
                </a:lnTo>
                <a:lnTo>
                  <a:pt x="7310" y="29521"/>
                </a:lnTo>
                <a:lnTo>
                  <a:pt x="50224" y="11993"/>
                </a:lnTo>
                <a:lnTo>
                  <a:pt x="50462" y="119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3154"/>
              </a:solidFill>
            </a:endParaRPr>
          </a:p>
        </p:txBody>
      </p:sp>
      <p:sp>
        <p:nvSpPr>
          <p:cNvPr id="365" name="Ellipse 6"/>
          <p:cNvSpPr>
            <a:spLocks noChangeAspect="1"/>
          </p:cNvSpPr>
          <p:nvPr userDrawn="1"/>
        </p:nvSpPr>
        <p:spPr>
          <a:xfrm>
            <a:off x="4338591" y="5632071"/>
            <a:ext cx="72213" cy="144000"/>
          </a:xfrm>
          <a:custGeom>
            <a:avLst/>
            <a:gdLst/>
            <a:ahLst/>
            <a:cxnLst/>
            <a:rect l="l" t="t" r="r" b="b"/>
            <a:pathLst>
              <a:path w="1717080" h="3424020">
                <a:moveTo>
                  <a:pt x="997065" y="1823433"/>
                </a:moveTo>
                <a:lnTo>
                  <a:pt x="997065" y="2832556"/>
                </a:lnTo>
                <a:cubicBezTo>
                  <a:pt x="1238754" y="2802524"/>
                  <a:pt x="1474097" y="2677572"/>
                  <a:pt x="1480808" y="2362801"/>
                </a:cubicBezTo>
                <a:cubicBezTo>
                  <a:pt x="1497322" y="2014516"/>
                  <a:pt x="1233753" y="1904288"/>
                  <a:pt x="997065" y="1823433"/>
                </a:cubicBezTo>
                <a:close/>
                <a:moveTo>
                  <a:pt x="818181" y="553548"/>
                </a:moveTo>
                <a:cubicBezTo>
                  <a:pt x="400255" y="600257"/>
                  <a:pt x="343906" y="853119"/>
                  <a:pt x="336263" y="1020769"/>
                </a:cubicBezTo>
                <a:cubicBezTo>
                  <a:pt x="321282" y="1349307"/>
                  <a:pt x="594180" y="1445053"/>
                  <a:pt x="818181" y="1521656"/>
                </a:cubicBezTo>
                <a:close/>
                <a:moveTo>
                  <a:pt x="818181" y="0"/>
                </a:moveTo>
                <a:lnTo>
                  <a:pt x="997065" y="0"/>
                </a:lnTo>
                <a:lnTo>
                  <a:pt x="997065" y="352824"/>
                </a:lnTo>
                <a:cubicBezTo>
                  <a:pt x="1295182" y="363451"/>
                  <a:pt x="1510991" y="439329"/>
                  <a:pt x="1678356" y="546433"/>
                </a:cubicBezTo>
                <a:lnTo>
                  <a:pt x="1588676" y="734427"/>
                </a:lnTo>
                <a:cubicBezTo>
                  <a:pt x="1348085" y="602078"/>
                  <a:pt x="1158506" y="562501"/>
                  <a:pt x="997065" y="553983"/>
                </a:cubicBezTo>
                <a:lnTo>
                  <a:pt x="997065" y="1582206"/>
                </a:lnTo>
                <a:cubicBezTo>
                  <a:pt x="1246586" y="1658347"/>
                  <a:pt x="1741258" y="1803728"/>
                  <a:pt x="1716161" y="2353256"/>
                </a:cubicBezTo>
                <a:cubicBezTo>
                  <a:pt x="1691242" y="2727152"/>
                  <a:pt x="1440616" y="2997721"/>
                  <a:pt x="997065" y="3036274"/>
                </a:cubicBezTo>
                <a:lnTo>
                  <a:pt x="997065" y="3424020"/>
                </a:lnTo>
                <a:lnTo>
                  <a:pt x="818181" y="3424020"/>
                </a:lnTo>
                <a:lnTo>
                  <a:pt x="818181" y="3042669"/>
                </a:lnTo>
                <a:cubicBezTo>
                  <a:pt x="353041" y="3035288"/>
                  <a:pt x="86955" y="2858177"/>
                  <a:pt x="0" y="2802656"/>
                </a:cubicBezTo>
                <a:lnTo>
                  <a:pt x="97282" y="2617644"/>
                </a:lnTo>
                <a:cubicBezTo>
                  <a:pt x="355770" y="2775840"/>
                  <a:pt x="602946" y="2832848"/>
                  <a:pt x="818181" y="2836791"/>
                </a:cubicBezTo>
                <a:lnTo>
                  <a:pt x="818181" y="1760050"/>
                </a:lnTo>
                <a:cubicBezTo>
                  <a:pt x="316515" y="1570031"/>
                  <a:pt x="24472" y="1457773"/>
                  <a:pt x="121662" y="865559"/>
                </a:cubicBezTo>
                <a:cubicBezTo>
                  <a:pt x="188251" y="528508"/>
                  <a:pt x="519920" y="365826"/>
                  <a:pt x="818181" y="3525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5214" tIns="113400" rIns="115214" bIns="113400" spcCol="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3154"/>
              </a:solidFill>
            </a:endParaRPr>
          </a:p>
        </p:txBody>
      </p:sp>
      <p:sp>
        <p:nvSpPr>
          <p:cNvPr id="366" name="Abgerundetes Rechteck 19"/>
          <p:cNvSpPr>
            <a:spLocks noChangeAspect="1"/>
          </p:cNvSpPr>
          <p:nvPr userDrawn="1"/>
        </p:nvSpPr>
        <p:spPr>
          <a:xfrm>
            <a:off x="4539392" y="5632071"/>
            <a:ext cx="97554" cy="144000"/>
          </a:xfrm>
          <a:custGeom>
            <a:avLst/>
            <a:gdLst/>
            <a:ahLst/>
            <a:cxnLst/>
            <a:rect l="l" t="t" r="r" b="b"/>
            <a:pathLst>
              <a:path w="313933" h="463400">
                <a:moveTo>
                  <a:pt x="149753" y="320062"/>
                </a:moveTo>
                <a:cubicBezTo>
                  <a:pt x="165366" y="329753"/>
                  <a:pt x="176914" y="343827"/>
                  <a:pt x="183350" y="360787"/>
                </a:cubicBezTo>
                <a:cubicBezTo>
                  <a:pt x="189472" y="376919"/>
                  <a:pt x="190429" y="394539"/>
                  <a:pt x="185855" y="411418"/>
                </a:cubicBezTo>
                <a:cubicBezTo>
                  <a:pt x="184867" y="415105"/>
                  <a:pt x="181269" y="416945"/>
                  <a:pt x="177562" y="415986"/>
                </a:cubicBezTo>
                <a:cubicBezTo>
                  <a:pt x="173856" y="415025"/>
                  <a:pt x="171608" y="411619"/>
                  <a:pt x="172596" y="407931"/>
                </a:cubicBezTo>
                <a:cubicBezTo>
                  <a:pt x="176287" y="393754"/>
                  <a:pt x="175594" y="379347"/>
                  <a:pt x="170413" y="365696"/>
                </a:cubicBezTo>
                <a:cubicBezTo>
                  <a:pt x="165076" y="351632"/>
                  <a:pt x="155305" y="339724"/>
                  <a:pt x="142146" y="331466"/>
                </a:cubicBezTo>
                <a:cubicBezTo>
                  <a:pt x="140998" y="330956"/>
                  <a:pt x="139953" y="329460"/>
                  <a:pt x="139482" y="328219"/>
                </a:cubicBezTo>
                <a:cubicBezTo>
                  <a:pt x="138697" y="326150"/>
                  <a:pt x="138903" y="324179"/>
                  <a:pt x="140102" y="322305"/>
                </a:cubicBezTo>
                <a:cubicBezTo>
                  <a:pt x="142238" y="319128"/>
                  <a:pt x="146568" y="317958"/>
                  <a:pt x="149753" y="320062"/>
                </a:cubicBezTo>
                <a:close/>
                <a:moveTo>
                  <a:pt x="179750" y="269817"/>
                </a:moveTo>
                <a:lnTo>
                  <a:pt x="215384" y="299430"/>
                </a:lnTo>
                <a:lnTo>
                  <a:pt x="239022" y="339665"/>
                </a:lnTo>
                <a:lnTo>
                  <a:pt x="248113" y="384111"/>
                </a:lnTo>
                <a:lnTo>
                  <a:pt x="242041" y="428957"/>
                </a:lnTo>
                <a:cubicBezTo>
                  <a:pt x="241071" y="432657"/>
                  <a:pt x="237078" y="434648"/>
                  <a:pt x="233383" y="433671"/>
                </a:cubicBezTo>
                <a:cubicBezTo>
                  <a:pt x="229945" y="432120"/>
                  <a:pt x="228109" y="428533"/>
                  <a:pt x="229079" y="424833"/>
                </a:cubicBezTo>
                <a:cubicBezTo>
                  <a:pt x="237116" y="398459"/>
                  <a:pt x="236517" y="370604"/>
                  <a:pt x="226570" y="344391"/>
                </a:cubicBezTo>
                <a:cubicBezTo>
                  <a:pt x="216464" y="317763"/>
                  <a:pt x="197543" y="295432"/>
                  <a:pt x="173203" y="281346"/>
                </a:cubicBezTo>
                <a:cubicBezTo>
                  <a:pt x="171483" y="280570"/>
                  <a:pt x="170594" y="279480"/>
                  <a:pt x="169963" y="277816"/>
                </a:cubicBezTo>
                <a:cubicBezTo>
                  <a:pt x="169331" y="276151"/>
                  <a:pt x="169530" y="274171"/>
                  <a:pt x="170717" y="272293"/>
                </a:cubicBezTo>
                <a:cubicBezTo>
                  <a:pt x="172260" y="268851"/>
                  <a:pt x="176569" y="267692"/>
                  <a:pt x="179750" y="269817"/>
                </a:cubicBezTo>
                <a:close/>
                <a:moveTo>
                  <a:pt x="214248" y="213808"/>
                </a:moveTo>
                <a:cubicBezTo>
                  <a:pt x="254365" y="237500"/>
                  <a:pt x="284024" y="272754"/>
                  <a:pt x="300554" y="316312"/>
                </a:cubicBezTo>
                <a:cubicBezTo>
                  <a:pt x="316769" y="359041"/>
                  <a:pt x="318227" y="404523"/>
                  <a:pt x="305027" y="447973"/>
                </a:cubicBezTo>
                <a:cubicBezTo>
                  <a:pt x="304036" y="451671"/>
                  <a:pt x="300007" y="453674"/>
                  <a:pt x="296290" y="452712"/>
                </a:cubicBezTo>
                <a:cubicBezTo>
                  <a:pt x="292991" y="451590"/>
                  <a:pt x="290580" y="447760"/>
                  <a:pt x="291728" y="444477"/>
                </a:cubicBezTo>
                <a:cubicBezTo>
                  <a:pt x="304041" y="403735"/>
                  <a:pt x="302691" y="361061"/>
                  <a:pt x="287578" y="321236"/>
                </a:cubicBezTo>
                <a:cubicBezTo>
                  <a:pt x="272150" y="280581"/>
                  <a:pt x="244272" y="247499"/>
                  <a:pt x="207036" y="225088"/>
                </a:cubicBezTo>
                <a:cubicBezTo>
                  <a:pt x="205883" y="224576"/>
                  <a:pt x="204835" y="223076"/>
                  <a:pt x="204363" y="221831"/>
                </a:cubicBezTo>
                <a:cubicBezTo>
                  <a:pt x="203575" y="219757"/>
                  <a:pt x="203783" y="217779"/>
                  <a:pt x="204985" y="215899"/>
                </a:cubicBezTo>
                <a:cubicBezTo>
                  <a:pt x="206710" y="212873"/>
                  <a:pt x="211052" y="211698"/>
                  <a:pt x="214248" y="213808"/>
                </a:cubicBezTo>
                <a:close/>
                <a:moveTo>
                  <a:pt x="73645" y="19462"/>
                </a:moveTo>
                <a:cubicBezTo>
                  <a:pt x="62942" y="19462"/>
                  <a:pt x="54266" y="28139"/>
                  <a:pt x="54266" y="38841"/>
                </a:cubicBezTo>
                <a:lnTo>
                  <a:pt x="54266" y="332230"/>
                </a:lnTo>
                <a:lnTo>
                  <a:pt x="54264" y="332231"/>
                </a:lnTo>
                <a:lnTo>
                  <a:pt x="54264" y="348728"/>
                </a:lnTo>
                <a:cubicBezTo>
                  <a:pt x="37024" y="356321"/>
                  <a:pt x="25029" y="373574"/>
                  <a:pt x="25029" y="393628"/>
                </a:cubicBezTo>
                <a:cubicBezTo>
                  <a:pt x="25029" y="420808"/>
                  <a:pt x="47063" y="442842"/>
                  <a:pt x="74244" y="442842"/>
                </a:cubicBezTo>
                <a:cubicBezTo>
                  <a:pt x="101424" y="442842"/>
                  <a:pt x="123458" y="420808"/>
                  <a:pt x="123458" y="393628"/>
                </a:cubicBezTo>
                <a:cubicBezTo>
                  <a:pt x="123458" y="373106"/>
                  <a:pt x="110898" y="355518"/>
                  <a:pt x="93030" y="348166"/>
                </a:cubicBezTo>
                <a:lnTo>
                  <a:pt x="93030" y="329823"/>
                </a:lnTo>
                <a:cubicBezTo>
                  <a:pt x="93029" y="329822"/>
                  <a:pt x="93026" y="329821"/>
                  <a:pt x="93024" y="329821"/>
                </a:cubicBezTo>
                <a:lnTo>
                  <a:pt x="93024" y="38841"/>
                </a:lnTo>
                <a:cubicBezTo>
                  <a:pt x="93024" y="28139"/>
                  <a:pt x="84348" y="19462"/>
                  <a:pt x="73645" y="19462"/>
                </a:cubicBezTo>
                <a:close/>
                <a:moveTo>
                  <a:pt x="73645" y="0"/>
                </a:moveTo>
                <a:cubicBezTo>
                  <a:pt x="92910" y="0"/>
                  <a:pt x="108528" y="15617"/>
                  <a:pt x="108528" y="34882"/>
                </a:cubicBezTo>
                <a:lnTo>
                  <a:pt x="108528" y="333295"/>
                </a:lnTo>
                <a:cubicBezTo>
                  <a:pt x="129785" y="344933"/>
                  <a:pt x="144016" y="367619"/>
                  <a:pt x="144016" y="393628"/>
                </a:cubicBezTo>
                <a:cubicBezTo>
                  <a:pt x="144016" y="432162"/>
                  <a:pt x="112778" y="463400"/>
                  <a:pt x="74244" y="463400"/>
                </a:cubicBezTo>
                <a:cubicBezTo>
                  <a:pt x="35709" y="463400"/>
                  <a:pt x="4471" y="432162"/>
                  <a:pt x="4471" y="393628"/>
                </a:cubicBezTo>
                <a:cubicBezTo>
                  <a:pt x="4471" y="368116"/>
                  <a:pt x="18164" y="345802"/>
                  <a:pt x="38763" y="333995"/>
                </a:cubicBezTo>
                <a:lnTo>
                  <a:pt x="38763" y="320205"/>
                </a:lnTo>
                <a:lnTo>
                  <a:pt x="7753" y="320205"/>
                </a:lnTo>
                <a:cubicBezTo>
                  <a:pt x="3471" y="320205"/>
                  <a:pt x="0" y="316734"/>
                  <a:pt x="0" y="312452"/>
                </a:cubicBezTo>
                <a:cubicBezTo>
                  <a:pt x="0" y="308171"/>
                  <a:pt x="3471" y="304700"/>
                  <a:pt x="7753" y="304700"/>
                </a:cubicBezTo>
                <a:lnTo>
                  <a:pt x="38763" y="304700"/>
                </a:lnTo>
                <a:lnTo>
                  <a:pt x="38763" y="272139"/>
                </a:lnTo>
                <a:lnTo>
                  <a:pt x="7753" y="272139"/>
                </a:lnTo>
                <a:cubicBezTo>
                  <a:pt x="3471" y="272139"/>
                  <a:pt x="0" y="268668"/>
                  <a:pt x="0" y="264387"/>
                </a:cubicBezTo>
                <a:cubicBezTo>
                  <a:pt x="0" y="260106"/>
                  <a:pt x="3471" y="256635"/>
                  <a:pt x="7753" y="256635"/>
                </a:cubicBezTo>
                <a:lnTo>
                  <a:pt x="38763" y="256635"/>
                </a:lnTo>
                <a:lnTo>
                  <a:pt x="38763" y="224074"/>
                </a:lnTo>
                <a:lnTo>
                  <a:pt x="7753" y="224074"/>
                </a:lnTo>
                <a:cubicBezTo>
                  <a:pt x="3471" y="224074"/>
                  <a:pt x="0" y="220603"/>
                  <a:pt x="0" y="216322"/>
                </a:cubicBezTo>
                <a:cubicBezTo>
                  <a:pt x="0" y="212040"/>
                  <a:pt x="3471" y="208569"/>
                  <a:pt x="7753" y="208569"/>
                </a:cubicBezTo>
                <a:lnTo>
                  <a:pt x="38763" y="208569"/>
                </a:lnTo>
                <a:lnTo>
                  <a:pt x="38763" y="176009"/>
                </a:lnTo>
                <a:lnTo>
                  <a:pt x="7753" y="176009"/>
                </a:lnTo>
                <a:cubicBezTo>
                  <a:pt x="3471" y="176009"/>
                  <a:pt x="0" y="172538"/>
                  <a:pt x="0" y="168256"/>
                </a:cubicBezTo>
                <a:cubicBezTo>
                  <a:pt x="0" y="163975"/>
                  <a:pt x="3471" y="160504"/>
                  <a:pt x="7753" y="160504"/>
                </a:cubicBezTo>
                <a:lnTo>
                  <a:pt x="38763" y="160504"/>
                </a:lnTo>
                <a:lnTo>
                  <a:pt x="38763" y="127943"/>
                </a:lnTo>
                <a:lnTo>
                  <a:pt x="7753" y="127943"/>
                </a:lnTo>
                <a:cubicBezTo>
                  <a:pt x="3471" y="127943"/>
                  <a:pt x="0" y="124472"/>
                  <a:pt x="0" y="120191"/>
                </a:cubicBezTo>
                <a:cubicBezTo>
                  <a:pt x="0" y="115909"/>
                  <a:pt x="3471" y="112438"/>
                  <a:pt x="7753" y="112438"/>
                </a:cubicBezTo>
                <a:lnTo>
                  <a:pt x="38763" y="112438"/>
                </a:lnTo>
                <a:lnTo>
                  <a:pt x="38763" y="79878"/>
                </a:lnTo>
                <a:lnTo>
                  <a:pt x="7753" y="79878"/>
                </a:lnTo>
                <a:cubicBezTo>
                  <a:pt x="3471" y="79878"/>
                  <a:pt x="0" y="76407"/>
                  <a:pt x="0" y="72125"/>
                </a:cubicBezTo>
                <a:cubicBezTo>
                  <a:pt x="0" y="67844"/>
                  <a:pt x="3471" y="64373"/>
                  <a:pt x="7753" y="64373"/>
                </a:cubicBezTo>
                <a:lnTo>
                  <a:pt x="38763" y="64373"/>
                </a:lnTo>
                <a:lnTo>
                  <a:pt x="38763" y="34882"/>
                </a:lnTo>
                <a:cubicBezTo>
                  <a:pt x="38763" y="15617"/>
                  <a:pt x="54380" y="0"/>
                  <a:pt x="736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33" tIns="57133" rIns="57133" bIns="5713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22771"/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367" name="Abgerundetes Rechteck 19"/>
          <p:cNvSpPr>
            <a:spLocks noChangeAspect="1"/>
          </p:cNvSpPr>
          <p:nvPr userDrawn="1"/>
        </p:nvSpPr>
        <p:spPr>
          <a:xfrm>
            <a:off x="3267244" y="5616379"/>
            <a:ext cx="359835" cy="159708"/>
          </a:xfrm>
          <a:custGeom>
            <a:avLst/>
            <a:gdLst/>
            <a:ahLst/>
            <a:cxnLst/>
            <a:rect l="l" t="t" r="r" b="b"/>
            <a:pathLst>
              <a:path w="359835" h="159708">
                <a:moveTo>
                  <a:pt x="108031" y="130216"/>
                </a:moveTo>
                <a:lnTo>
                  <a:pt x="263217" y="130216"/>
                </a:lnTo>
                <a:cubicBezTo>
                  <a:pt x="263454" y="131763"/>
                  <a:pt x="263821" y="133272"/>
                  <a:pt x="264452" y="134689"/>
                </a:cubicBezTo>
                <a:lnTo>
                  <a:pt x="107003" y="134019"/>
                </a:lnTo>
                <a:cubicBezTo>
                  <a:pt x="107535" y="132812"/>
                  <a:pt x="107834" y="131528"/>
                  <a:pt x="108031" y="130216"/>
                </a:cubicBezTo>
                <a:close/>
                <a:moveTo>
                  <a:pt x="299518" y="92544"/>
                </a:moveTo>
                <a:cubicBezTo>
                  <a:pt x="282398" y="92544"/>
                  <a:pt x="268519" y="106423"/>
                  <a:pt x="268519" y="123543"/>
                </a:cubicBezTo>
                <a:cubicBezTo>
                  <a:pt x="268519" y="140663"/>
                  <a:pt x="282398" y="154542"/>
                  <a:pt x="299518" y="154542"/>
                </a:cubicBezTo>
                <a:cubicBezTo>
                  <a:pt x="316639" y="154542"/>
                  <a:pt x="330518" y="140663"/>
                  <a:pt x="330518" y="123543"/>
                </a:cubicBezTo>
                <a:cubicBezTo>
                  <a:pt x="330518" y="106423"/>
                  <a:pt x="316639" y="92544"/>
                  <a:pt x="299518" y="92544"/>
                </a:cubicBezTo>
                <a:close/>
                <a:moveTo>
                  <a:pt x="70885" y="92544"/>
                </a:moveTo>
                <a:cubicBezTo>
                  <a:pt x="53765" y="92544"/>
                  <a:pt x="39886" y="106423"/>
                  <a:pt x="39886" y="123543"/>
                </a:cubicBezTo>
                <a:cubicBezTo>
                  <a:pt x="39886" y="140663"/>
                  <a:pt x="53765" y="154542"/>
                  <a:pt x="70885" y="154542"/>
                </a:cubicBezTo>
                <a:cubicBezTo>
                  <a:pt x="88006" y="154542"/>
                  <a:pt x="101884" y="140663"/>
                  <a:pt x="101884" y="123543"/>
                </a:cubicBezTo>
                <a:cubicBezTo>
                  <a:pt x="101884" y="106423"/>
                  <a:pt x="88006" y="92544"/>
                  <a:pt x="70885" y="92544"/>
                </a:cubicBezTo>
                <a:close/>
                <a:moveTo>
                  <a:pt x="117639" y="89445"/>
                </a:moveTo>
                <a:lnTo>
                  <a:pt x="151513" y="89445"/>
                </a:lnTo>
                <a:lnTo>
                  <a:pt x="151513" y="91992"/>
                </a:lnTo>
                <a:lnTo>
                  <a:pt x="121884" y="91992"/>
                </a:lnTo>
                <a:cubicBezTo>
                  <a:pt x="125097" y="98465"/>
                  <a:pt x="127005" y="105768"/>
                  <a:pt x="127215" y="113518"/>
                </a:cubicBezTo>
                <a:lnTo>
                  <a:pt x="151831" y="113518"/>
                </a:lnTo>
                <a:lnTo>
                  <a:pt x="151831" y="113559"/>
                </a:lnTo>
                <a:lnTo>
                  <a:pt x="201967" y="113559"/>
                </a:lnTo>
                <a:lnTo>
                  <a:pt x="201967" y="116311"/>
                </a:lnTo>
                <a:lnTo>
                  <a:pt x="123971" y="116311"/>
                </a:lnTo>
                <a:cubicBezTo>
                  <a:pt x="123834" y="106598"/>
                  <a:pt x="121547" y="97462"/>
                  <a:pt x="117639" y="89445"/>
                </a:cubicBezTo>
                <a:close/>
                <a:moveTo>
                  <a:pt x="299518" y="87378"/>
                </a:moveTo>
                <a:cubicBezTo>
                  <a:pt x="319492" y="87378"/>
                  <a:pt x="335684" y="103570"/>
                  <a:pt x="335684" y="123543"/>
                </a:cubicBezTo>
                <a:cubicBezTo>
                  <a:pt x="335684" y="143516"/>
                  <a:pt x="319492" y="159708"/>
                  <a:pt x="299518" y="159708"/>
                </a:cubicBezTo>
                <a:cubicBezTo>
                  <a:pt x="279545" y="159708"/>
                  <a:pt x="263353" y="143516"/>
                  <a:pt x="263353" y="123543"/>
                </a:cubicBezTo>
                <a:cubicBezTo>
                  <a:pt x="263353" y="103570"/>
                  <a:pt x="279545" y="87378"/>
                  <a:pt x="299518" y="87378"/>
                </a:cubicBezTo>
                <a:close/>
                <a:moveTo>
                  <a:pt x="70885" y="87378"/>
                </a:moveTo>
                <a:cubicBezTo>
                  <a:pt x="90859" y="87378"/>
                  <a:pt x="107050" y="103570"/>
                  <a:pt x="107050" y="123543"/>
                </a:cubicBezTo>
                <a:cubicBezTo>
                  <a:pt x="107050" y="143516"/>
                  <a:pt x="90859" y="159708"/>
                  <a:pt x="70885" y="159708"/>
                </a:cubicBezTo>
                <a:cubicBezTo>
                  <a:pt x="50912" y="159708"/>
                  <a:pt x="34720" y="143516"/>
                  <a:pt x="34720" y="123543"/>
                </a:cubicBezTo>
                <a:cubicBezTo>
                  <a:pt x="34720" y="103570"/>
                  <a:pt x="50912" y="87378"/>
                  <a:pt x="70885" y="87378"/>
                </a:cubicBezTo>
                <a:close/>
                <a:moveTo>
                  <a:pt x="258512" y="60384"/>
                </a:moveTo>
                <a:lnTo>
                  <a:pt x="243464" y="79981"/>
                </a:lnTo>
                <a:cubicBezTo>
                  <a:pt x="263967" y="78526"/>
                  <a:pt x="279267" y="75976"/>
                  <a:pt x="293768" y="75033"/>
                </a:cubicBezTo>
                <a:lnTo>
                  <a:pt x="298768" y="75221"/>
                </a:lnTo>
                <a:cubicBezTo>
                  <a:pt x="288994" y="70592"/>
                  <a:pt x="274332" y="65187"/>
                  <a:pt x="258512" y="60384"/>
                </a:cubicBezTo>
                <a:close/>
                <a:moveTo>
                  <a:pt x="299463" y="53392"/>
                </a:moveTo>
                <a:cubicBezTo>
                  <a:pt x="301026" y="53866"/>
                  <a:pt x="301121" y="55028"/>
                  <a:pt x="301121" y="56211"/>
                </a:cubicBezTo>
                <a:lnTo>
                  <a:pt x="300876" y="56803"/>
                </a:lnTo>
                <a:close/>
                <a:moveTo>
                  <a:pt x="182660" y="47491"/>
                </a:moveTo>
                <a:cubicBezTo>
                  <a:pt x="165071" y="50657"/>
                  <a:pt x="149670" y="63041"/>
                  <a:pt x="136527" y="72512"/>
                </a:cubicBezTo>
                <a:cubicBezTo>
                  <a:pt x="144367" y="73527"/>
                  <a:pt x="152273" y="74664"/>
                  <a:pt x="160084" y="75754"/>
                </a:cubicBezTo>
                <a:close/>
                <a:moveTo>
                  <a:pt x="190849" y="46698"/>
                </a:moveTo>
                <a:lnTo>
                  <a:pt x="187170" y="47034"/>
                </a:lnTo>
                <a:lnTo>
                  <a:pt x="164632" y="76386"/>
                </a:lnTo>
                <a:cubicBezTo>
                  <a:pt x="183262" y="78993"/>
                  <a:pt x="201150" y="81212"/>
                  <a:pt x="216016" y="81099"/>
                </a:cubicBezTo>
                <a:cubicBezTo>
                  <a:pt x="224143" y="81038"/>
                  <a:pt x="231556" y="80756"/>
                  <a:pt x="238397" y="80321"/>
                </a:cubicBezTo>
                <a:lnTo>
                  <a:pt x="255138" y="59364"/>
                </a:lnTo>
                <a:cubicBezTo>
                  <a:pt x="231627" y="52250"/>
                  <a:pt x="206185" y="46613"/>
                  <a:pt x="190849" y="46698"/>
                </a:cubicBezTo>
                <a:close/>
                <a:moveTo>
                  <a:pt x="189549" y="42495"/>
                </a:moveTo>
                <a:cubicBezTo>
                  <a:pt x="232637" y="43098"/>
                  <a:pt x="295412" y="66203"/>
                  <a:pt x="307810" y="75729"/>
                </a:cubicBezTo>
                <a:cubicBezTo>
                  <a:pt x="319039" y="76610"/>
                  <a:pt x="326559" y="78658"/>
                  <a:pt x="338091" y="85185"/>
                </a:cubicBezTo>
                <a:cubicBezTo>
                  <a:pt x="349185" y="91464"/>
                  <a:pt x="361570" y="101882"/>
                  <a:pt x="359634" y="113908"/>
                </a:cubicBezTo>
                <a:cubicBezTo>
                  <a:pt x="357645" y="126256"/>
                  <a:pt x="345591" y="133577"/>
                  <a:pt x="336492" y="134766"/>
                </a:cubicBezTo>
                <a:cubicBezTo>
                  <a:pt x="337133" y="133326"/>
                  <a:pt x="337509" y="131791"/>
                  <a:pt x="337751" y="130216"/>
                </a:cubicBezTo>
                <a:lnTo>
                  <a:pt x="339724" y="130216"/>
                </a:lnTo>
                <a:cubicBezTo>
                  <a:pt x="342960" y="129423"/>
                  <a:pt x="345535" y="128099"/>
                  <a:pt x="347603" y="126371"/>
                </a:cubicBezTo>
                <a:lnTo>
                  <a:pt x="348197" y="125819"/>
                </a:lnTo>
                <a:lnTo>
                  <a:pt x="349827" y="124173"/>
                </a:lnTo>
                <a:lnTo>
                  <a:pt x="351936" y="121016"/>
                </a:lnTo>
                <a:lnTo>
                  <a:pt x="353834" y="116691"/>
                </a:lnTo>
                <a:lnTo>
                  <a:pt x="354320" y="114726"/>
                </a:lnTo>
                <a:cubicBezTo>
                  <a:pt x="356200" y="103642"/>
                  <a:pt x="344178" y="94040"/>
                  <a:pt x="333409" y="88253"/>
                </a:cubicBezTo>
                <a:cubicBezTo>
                  <a:pt x="318157" y="80056"/>
                  <a:pt x="310135" y="79524"/>
                  <a:pt x="290386" y="78896"/>
                </a:cubicBezTo>
                <a:cubicBezTo>
                  <a:pt x="270667" y="80114"/>
                  <a:pt x="249426" y="84239"/>
                  <a:pt x="214915" y="84487"/>
                </a:cubicBezTo>
                <a:cubicBezTo>
                  <a:pt x="181083" y="84731"/>
                  <a:pt x="131125" y="73160"/>
                  <a:pt x="93548" y="73053"/>
                </a:cubicBezTo>
                <a:cubicBezTo>
                  <a:pt x="91043" y="73045"/>
                  <a:pt x="88592" y="73089"/>
                  <a:pt x="86206" y="73191"/>
                </a:cubicBezTo>
                <a:cubicBezTo>
                  <a:pt x="51383" y="74674"/>
                  <a:pt x="18030" y="79532"/>
                  <a:pt x="6889" y="105027"/>
                </a:cubicBezTo>
                <a:cubicBezTo>
                  <a:pt x="4201" y="111178"/>
                  <a:pt x="4667" y="119585"/>
                  <a:pt x="10632" y="124789"/>
                </a:cubicBezTo>
                <a:lnTo>
                  <a:pt x="13042" y="126499"/>
                </a:lnTo>
                <a:cubicBezTo>
                  <a:pt x="18727" y="128934"/>
                  <a:pt x="24132" y="129857"/>
                  <a:pt x="29626" y="130216"/>
                </a:cubicBezTo>
                <a:lnTo>
                  <a:pt x="33496" y="130216"/>
                </a:lnTo>
                <a:cubicBezTo>
                  <a:pt x="33664" y="131368"/>
                  <a:pt x="33919" y="132497"/>
                  <a:pt x="34382" y="133561"/>
                </a:cubicBezTo>
                <a:cubicBezTo>
                  <a:pt x="29565" y="133295"/>
                  <a:pt x="20546" y="133378"/>
                  <a:pt x="10867" y="129508"/>
                </a:cubicBezTo>
                <a:cubicBezTo>
                  <a:pt x="-509" y="124959"/>
                  <a:pt x="-1768" y="111757"/>
                  <a:pt x="1705" y="103385"/>
                </a:cubicBezTo>
                <a:cubicBezTo>
                  <a:pt x="13183" y="75723"/>
                  <a:pt x="47543" y="70451"/>
                  <a:pt x="83418" y="68842"/>
                </a:cubicBezTo>
                <a:cubicBezTo>
                  <a:pt x="85877" y="68732"/>
                  <a:pt x="88401" y="68685"/>
                  <a:pt x="90982" y="68692"/>
                </a:cubicBezTo>
                <a:cubicBezTo>
                  <a:pt x="103051" y="68729"/>
                  <a:pt x="116359" y="69974"/>
                  <a:pt x="130012" y="71710"/>
                </a:cubicBezTo>
                <a:cubicBezTo>
                  <a:pt x="148545" y="58817"/>
                  <a:pt x="168566" y="43153"/>
                  <a:pt x="189549" y="42495"/>
                </a:cubicBezTo>
                <a:close/>
                <a:moveTo>
                  <a:pt x="302904" y="33350"/>
                </a:moveTo>
                <a:cubicBezTo>
                  <a:pt x="307755" y="36362"/>
                  <a:pt x="311344" y="40735"/>
                  <a:pt x="313344" y="46005"/>
                </a:cubicBezTo>
                <a:cubicBezTo>
                  <a:pt x="315246" y="51018"/>
                  <a:pt x="315544" y="56494"/>
                  <a:pt x="314122" y="61739"/>
                </a:cubicBezTo>
                <a:cubicBezTo>
                  <a:pt x="313815" y="62885"/>
                  <a:pt x="312697" y="63456"/>
                  <a:pt x="311545" y="63158"/>
                </a:cubicBezTo>
                <a:cubicBezTo>
                  <a:pt x="310394" y="62860"/>
                  <a:pt x="309695" y="61801"/>
                  <a:pt x="310002" y="60655"/>
                </a:cubicBezTo>
                <a:cubicBezTo>
                  <a:pt x="311149" y="56250"/>
                  <a:pt x="310934" y="51773"/>
                  <a:pt x="309324" y="47531"/>
                </a:cubicBezTo>
                <a:cubicBezTo>
                  <a:pt x="307665" y="43161"/>
                  <a:pt x="304629" y="39460"/>
                  <a:pt x="300540" y="36894"/>
                </a:cubicBezTo>
                <a:cubicBezTo>
                  <a:pt x="300183" y="36736"/>
                  <a:pt x="299858" y="36271"/>
                  <a:pt x="299712" y="35885"/>
                </a:cubicBezTo>
                <a:cubicBezTo>
                  <a:pt x="299468" y="35242"/>
                  <a:pt x="299532" y="34630"/>
                  <a:pt x="299905" y="34047"/>
                </a:cubicBezTo>
                <a:cubicBezTo>
                  <a:pt x="300568" y="33060"/>
                  <a:pt x="301914" y="32696"/>
                  <a:pt x="302904" y="33350"/>
                </a:cubicBezTo>
                <a:close/>
                <a:moveTo>
                  <a:pt x="312225" y="17737"/>
                </a:moveTo>
                <a:lnTo>
                  <a:pt x="323298" y="26939"/>
                </a:lnTo>
                <a:lnTo>
                  <a:pt x="330644" y="39442"/>
                </a:lnTo>
                <a:lnTo>
                  <a:pt x="333469" y="53253"/>
                </a:lnTo>
                <a:lnTo>
                  <a:pt x="331582" y="67189"/>
                </a:lnTo>
                <a:cubicBezTo>
                  <a:pt x="331281" y="68339"/>
                  <a:pt x="330040" y="68957"/>
                  <a:pt x="328892" y="68654"/>
                </a:cubicBezTo>
                <a:cubicBezTo>
                  <a:pt x="327823" y="68172"/>
                  <a:pt x="327253" y="67057"/>
                  <a:pt x="327554" y="65908"/>
                </a:cubicBezTo>
                <a:cubicBezTo>
                  <a:pt x="330052" y="57712"/>
                  <a:pt x="329865" y="49056"/>
                  <a:pt x="326774" y="40910"/>
                </a:cubicBezTo>
                <a:cubicBezTo>
                  <a:pt x="323634" y="32636"/>
                  <a:pt x="317754" y="25697"/>
                  <a:pt x="310191" y="21319"/>
                </a:cubicBezTo>
                <a:cubicBezTo>
                  <a:pt x="309656" y="21078"/>
                  <a:pt x="309380" y="20740"/>
                  <a:pt x="309184" y="20222"/>
                </a:cubicBezTo>
                <a:cubicBezTo>
                  <a:pt x="308987" y="19705"/>
                  <a:pt x="309049" y="19090"/>
                  <a:pt x="309418" y="18506"/>
                </a:cubicBezTo>
                <a:cubicBezTo>
                  <a:pt x="309898" y="17437"/>
                  <a:pt x="311237" y="17076"/>
                  <a:pt x="312225" y="17737"/>
                </a:cubicBezTo>
                <a:close/>
                <a:moveTo>
                  <a:pt x="322945" y="332"/>
                </a:moveTo>
                <a:cubicBezTo>
                  <a:pt x="335412" y="7694"/>
                  <a:pt x="344628" y="18649"/>
                  <a:pt x="349765" y="32185"/>
                </a:cubicBezTo>
                <a:cubicBezTo>
                  <a:pt x="354804" y="45463"/>
                  <a:pt x="355257" y="59596"/>
                  <a:pt x="351155" y="73098"/>
                </a:cubicBezTo>
                <a:cubicBezTo>
                  <a:pt x="350847" y="74247"/>
                  <a:pt x="349595" y="74870"/>
                  <a:pt x="348440" y="74571"/>
                </a:cubicBezTo>
                <a:cubicBezTo>
                  <a:pt x="347415" y="74222"/>
                  <a:pt x="346665" y="73032"/>
                  <a:pt x="347022" y="72012"/>
                </a:cubicBezTo>
                <a:cubicBezTo>
                  <a:pt x="350848" y="59351"/>
                  <a:pt x="350429" y="46091"/>
                  <a:pt x="345732" y="33715"/>
                </a:cubicBezTo>
                <a:cubicBezTo>
                  <a:pt x="340938" y="21082"/>
                  <a:pt x="332275" y="10802"/>
                  <a:pt x="320704" y="3837"/>
                </a:cubicBezTo>
                <a:cubicBezTo>
                  <a:pt x="320346" y="3678"/>
                  <a:pt x="320020" y="3212"/>
                  <a:pt x="319874" y="2825"/>
                </a:cubicBezTo>
                <a:cubicBezTo>
                  <a:pt x="319629" y="2181"/>
                  <a:pt x="319693" y="1566"/>
                  <a:pt x="320067" y="982"/>
                </a:cubicBezTo>
                <a:cubicBezTo>
                  <a:pt x="320603" y="42"/>
                  <a:pt x="321952" y="-323"/>
                  <a:pt x="322945" y="3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33" tIns="57133" rIns="57133" bIns="5713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22771"/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368" name="Rad 444"/>
          <p:cNvSpPr/>
          <p:nvPr userDrawn="1"/>
        </p:nvSpPr>
        <p:spPr>
          <a:xfrm>
            <a:off x="1385735" y="5632090"/>
            <a:ext cx="226739" cy="144000"/>
          </a:xfrm>
          <a:custGeom>
            <a:avLst/>
            <a:gdLst/>
            <a:ahLst/>
            <a:cxnLst/>
            <a:rect l="l" t="t" r="r" b="b"/>
            <a:pathLst>
              <a:path w="226739" h="144000">
                <a:moveTo>
                  <a:pt x="195209" y="47175"/>
                </a:moveTo>
                <a:lnTo>
                  <a:pt x="221773" y="47175"/>
                </a:lnTo>
                <a:cubicBezTo>
                  <a:pt x="223561" y="47175"/>
                  <a:pt x="225011" y="48425"/>
                  <a:pt x="225011" y="49966"/>
                </a:cubicBezTo>
                <a:cubicBezTo>
                  <a:pt x="225011" y="51507"/>
                  <a:pt x="223561" y="52757"/>
                  <a:pt x="221773" y="52757"/>
                </a:cubicBezTo>
                <a:lnTo>
                  <a:pt x="195209" y="52757"/>
                </a:lnTo>
                <a:cubicBezTo>
                  <a:pt x="193420" y="52757"/>
                  <a:pt x="191971" y="51507"/>
                  <a:pt x="191971" y="49966"/>
                </a:cubicBezTo>
                <a:cubicBezTo>
                  <a:pt x="191971" y="48425"/>
                  <a:pt x="193420" y="47175"/>
                  <a:pt x="195209" y="47175"/>
                </a:cubicBezTo>
                <a:close/>
                <a:moveTo>
                  <a:pt x="157056" y="47175"/>
                </a:moveTo>
                <a:lnTo>
                  <a:pt x="157174" y="47175"/>
                </a:lnTo>
                <a:lnTo>
                  <a:pt x="183620" y="47175"/>
                </a:lnTo>
                <a:lnTo>
                  <a:pt x="183737" y="47175"/>
                </a:lnTo>
                <a:cubicBezTo>
                  <a:pt x="185526" y="47175"/>
                  <a:pt x="186976" y="48425"/>
                  <a:pt x="186976" y="49966"/>
                </a:cubicBezTo>
                <a:cubicBezTo>
                  <a:pt x="186976" y="51507"/>
                  <a:pt x="185526" y="52757"/>
                  <a:pt x="183737" y="52757"/>
                </a:cubicBezTo>
                <a:lnTo>
                  <a:pt x="183620" y="52757"/>
                </a:lnTo>
                <a:lnTo>
                  <a:pt x="157174" y="52757"/>
                </a:lnTo>
                <a:lnTo>
                  <a:pt x="157056" y="52757"/>
                </a:lnTo>
                <a:cubicBezTo>
                  <a:pt x="155268" y="52757"/>
                  <a:pt x="153818" y="51507"/>
                  <a:pt x="153818" y="49966"/>
                </a:cubicBezTo>
                <a:cubicBezTo>
                  <a:pt x="153818" y="48425"/>
                  <a:pt x="155268" y="47175"/>
                  <a:pt x="157056" y="47175"/>
                </a:cubicBezTo>
                <a:close/>
                <a:moveTo>
                  <a:pt x="119021" y="47175"/>
                </a:moveTo>
                <a:lnTo>
                  <a:pt x="145585" y="47175"/>
                </a:lnTo>
                <a:lnTo>
                  <a:pt x="147875" y="47993"/>
                </a:lnTo>
                <a:lnTo>
                  <a:pt x="148823" y="49966"/>
                </a:lnTo>
                <a:lnTo>
                  <a:pt x="147875" y="51940"/>
                </a:lnTo>
                <a:cubicBezTo>
                  <a:pt x="147289" y="52445"/>
                  <a:pt x="146479" y="52757"/>
                  <a:pt x="145585" y="52757"/>
                </a:cubicBezTo>
                <a:lnTo>
                  <a:pt x="119021" y="52757"/>
                </a:lnTo>
                <a:cubicBezTo>
                  <a:pt x="117233" y="52757"/>
                  <a:pt x="115783" y="51507"/>
                  <a:pt x="115783" y="49966"/>
                </a:cubicBezTo>
                <a:cubicBezTo>
                  <a:pt x="115783" y="48425"/>
                  <a:pt x="117233" y="47175"/>
                  <a:pt x="119021" y="47175"/>
                </a:cubicBezTo>
                <a:close/>
                <a:moveTo>
                  <a:pt x="43093" y="47175"/>
                </a:moveTo>
                <a:lnTo>
                  <a:pt x="69657" y="47175"/>
                </a:lnTo>
                <a:lnTo>
                  <a:pt x="71947" y="47993"/>
                </a:lnTo>
                <a:lnTo>
                  <a:pt x="72895" y="49966"/>
                </a:lnTo>
                <a:lnTo>
                  <a:pt x="71947" y="51940"/>
                </a:lnTo>
                <a:cubicBezTo>
                  <a:pt x="71360" y="52445"/>
                  <a:pt x="70551" y="52757"/>
                  <a:pt x="69657" y="52757"/>
                </a:cubicBezTo>
                <a:lnTo>
                  <a:pt x="43093" y="52757"/>
                </a:lnTo>
                <a:cubicBezTo>
                  <a:pt x="41304" y="52757"/>
                  <a:pt x="39855" y="51507"/>
                  <a:pt x="39855" y="49966"/>
                </a:cubicBezTo>
                <a:cubicBezTo>
                  <a:pt x="39855" y="48425"/>
                  <a:pt x="41304" y="47175"/>
                  <a:pt x="43093" y="47175"/>
                </a:cubicBezTo>
                <a:close/>
                <a:moveTo>
                  <a:pt x="4940" y="47175"/>
                </a:moveTo>
                <a:lnTo>
                  <a:pt x="31504" y="47175"/>
                </a:lnTo>
                <a:cubicBezTo>
                  <a:pt x="33293" y="47175"/>
                  <a:pt x="34742" y="48425"/>
                  <a:pt x="34742" y="49966"/>
                </a:cubicBezTo>
                <a:cubicBezTo>
                  <a:pt x="34742" y="51507"/>
                  <a:pt x="33293" y="52757"/>
                  <a:pt x="31504" y="52757"/>
                </a:cubicBezTo>
                <a:lnTo>
                  <a:pt x="4940" y="52757"/>
                </a:lnTo>
                <a:cubicBezTo>
                  <a:pt x="3152" y="52757"/>
                  <a:pt x="1702" y="51507"/>
                  <a:pt x="1702" y="49966"/>
                </a:cubicBezTo>
                <a:cubicBezTo>
                  <a:pt x="1702" y="48425"/>
                  <a:pt x="3152" y="47175"/>
                  <a:pt x="4940" y="47175"/>
                </a:cubicBezTo>
                <a:close/>
                <a:moveTo>
                  <a:pt x="95068" y="19385"/>
                </a:moveTo>
                <a:cubicBezTo>
                  <a:pt x="96206" y="19385"/>
                  <a:pt x="97128" y="20378"/>
                  <a:pt x="97128" y="21603"/>
                </a:cubicBezTo>
                <a:lnTo>
                  <a:pt x="97146" y="21603"/>
                </a:lnTo>
                <a:lnTo>
                  <a:pt x="99270" y="47175"/>
                </a:lnTo>
                <a:lnTo>
                  <a:pt x="107432" y="47175"/>
                </a:lnTo>
                <a:lnTo>
                  <a:pt x="107809" y="47175"/>
                </a:lnTo>
                <a:cubicBezTo>
                  <a:pt x="109598" y="47175"/>
                  <a:pt x="111048" y="48425"/>
                  <a:pt x="111048" y="49966"/>
                </a:cubicBezTo>
                <a:cubicBezTo>
                  <a:pt x="111048" y="51507"/>
                  <a:pt x="109598" y="52757"/>
                  <a:pt x="107809" y="52757"/>
                </a:cubicBezTo>
                <a:lnTo>
                  <a:pt x="107432" y="52757"/>
                </a:lnTo>
                <a:lnTo>
                  <a:pt x="99734" y="52757"/>
                </a:lnTo>
                <a:lnTo>
                  <a:pt x="105816" y="125991"/>
                </a:lnTo>
                <a:lnTo>
                  <a:pt x="118008" y="104378"/>
                </a:lnTo>
                <a:cubicBezTo>
                  <a:pt x="118295" y="103870"/>
                  <a:pt x="118705" y="103473"/>
                  <a:pt x="119205" y="103252"/>
                </a:cubicBezTo>
                <a:cubicBezTo>
                  <a:pt x="120149" y="102275"/>
                  <a:pt x="121674" y="102068"/>
                  <a:pt x="122893" y="102801"/>
                </a:cubicBezTo>
                <a:lnTo>
                  <a:pt x="137269" y="111447"/>
                </a:lnTo>
                <a:lnTo>
                  <a:pt x="155601" y="84196"/>
                </a:lnTo>
                <a:cubicBezTo>
                  <a:pt x="156131" y="83408"/>
                  <a:pt x="156960" y="82942"/>
                  <a:pt x="157848" y="82975"/>
                </a:cubicBezTo>
                <a:cubicBezTo>
                  <a:pt x="158075" y="82873"/>
                  <a:pt x="158314" y="82853"/>
                  <a:pt x="158551" y="82906"/>
                </a:cubicBezTo>
                <a:cubicBezTo>
                  <a:pt x="158624" y="82863"/>
                  <a:pt x="158690" y="82873"/>
                  <a:pt x="158756" y="82886"/>
                </a:cubicBezTo>
                <a:lnTo>
                  <a:pt x="158898" y="82945"/>
                </a:lnTo>
                <a:cubicBezTo>
                  <a:pt x="159855" y="83027"/>
                  <a:pt x="160727" y="83601"/>
                  <a:pt x="161205" y="84515"/>
                </a:cubicBezTo>
                <a:lnTo>
                  <a:pt x="170114" y="101524"/>
                </a:lnTo>
                <a:lnTo>
                  <a:pt x="200734" y="101524"/>
                </a:lnTo>
                <a:cubicBezTo>
                  <a:pt x="200839" y="101462"/>
                  <a:pt x="200948" y="101458"/>
                  <a:pt x="201058" y="101458"/>
                </a:cubicBezTo>
                <a:lnTo>
                  <a:pt x="221369" y="101458"/>
                </a:lnTo>
                <a:cubicBezTo>
                  <a:pt x="224335" y="101458"/>
                  <a:pt x="226739" y="103863"/>
                  <a:pt x="226739" y="106828"/>
                </a:cubicBezTo>
                <a:cubicBezTo>
                  <a:pt x="226739" y="109794"/>
                  <a:pt x="224335" y="112198"/>
                  <a:pt x="221369" y="112198"/>
                </a:cubicBezTo>
                <a:lnTo>
                  <a:pt x="201058" y="112198"/>
                </a:lnTo>
                <a:lnTo>
                  <a:pt x="200748" y="112136"/>
                </a:lnTo>
                <a:lnTo>
                  <a:pt x="170024" y="112136"/>
                </a:lnTo>
                <a:cubicBezTo>
                  <a:pt x="169584" y="112136"/>
                  <a:pt x="169166" y="112044"/>
                  <a:pt x="168790" y="111872"/>
                </a:cubicBezTo>
                <a:cubicBezTo>
                  <a:pt x="167482" y="112201"/>
                  <a:pt x="166086" y="111586"/>
                  <a:pt x="165429" y="110332"/>
                </a:cubicBezTo>
                <a:lnTo>
                  <a:pt x="157996" y="96141"/>
                </a:lnTo>
                <a:lnTo>
                  <a:pt x="141768" y="120264"/>
                </a:lnTo>
                <a:cubicBezTo>
                  <a:pt x="141499" y="120663"/>
                  <a:pt x="141154" y="120980"/>
                  <a:pt x="140752" y="121185"/>
                </a:cubicBezTo>
                <a:cubicBezTo>
                  <a:pt x="140750" y="121309"/>
                  <a:pt x="140696" y="121410"/>
                  <a:pt x="140636" y="121509"/>
                </a:cubicBezTo>
                <a:cubicBezTo>
                  <a:pt x="139757" y="122972"/>
                  <a:pt x="137858" y="123445"/>
                  <a:pt x="136396" y="122565"/>
                </a:cubicBezTo>
                <a:lnTo>
                  <a:pt x="122171" y="114010"/>
                </a:lnTo>
                <a:lnTo>
                  <a:pt x="106139" y="142428"/>
                </a:lnTo>
                <a:cubicBezTo>
                  <a:pt x="105301" y="143914"/>
                  <a:pt x="103416" y="144440"/>
                  <a:pt x="101929" y="143601"/>
                </a:cubicBezTo>
                <a:cubicBezTo>
                  <a:pt x="100859" y="142997"/>
                  <a:pt x="100287" y="141851"/>
                  <a:pt x="100388" y="140704"/>
                </a:cubicBezTo>
                <a:lnTo>
                  <a:pt x="100384" y="140698"/>
                </a:lnTo>
                <a:lnTo>
                  <a:pt x="94017" y="63137"/>
                </a:lnTo>
                <a:lnTo>
                  <a:pt x="86492" y="120494"/>
                </a:lnTo>
                <a:lnTo>
                  <a:pt x="86227" y="120456"/>
                </a:lnTo>
                <a:cubicBezTo>
                  <a:pt x="86206" y="120881"/>
                  <a:pt x="86082" y="121306"/>
                  <a:pt x="85862" y="121703"/>
                </a:cubicBezTo>
                <a:cubicBezTo>
                  <a:pt x="85034" y="123196"/>
                  <a:pt x="83153" y="123734"/>
                  <a:pt x="81660" y="122907"/>
                </a:cubicBezTo>
                <a:lnTo>
                  <a:pt x="62249" y="112136"/>
                </a:lnTo>
                <a:lnTo>
                  <a:pt x="25991" y="112136"/>
                </a:lnTo>
                <a:cubicBezTo>
                  <a:pt x="25890" y="112195"/>
                  <a:pt x="25786" y="112198"/>
                  <a:pt x="25681" y="112198"/>
                </a:cubicBezTo>
                <a:lnTo>
                  <a:pt x="5370" y="112198"/>
                </a:lnTo>
                <a:cubicBezTo>
                  <a:pt x="2404" y="112198"/>
                  <a:pt x="0" y="109794"/>
                  <a:pt x="0" y="106828"/>
                </a:cubicBezTo>
                <a:cubicBezTo>
                  <a:pt x="0" y="103863"/>
                  <a:pt x="2404" y="101458"/>
                  <a:pt x="5370" y="101458"/>
                </a:cubicBezTo>
                <a:lnTo>
                  <a:pt x="25681" y="101458"/>
                </a:lnTo>
                <a:lnTo>
                  <a:pt x="26005" y="101524"/>
                </a:lnTo>
                <a:lnTo>
                  <a:pt x="62697" y="101524"/>
                </a:lnTo>
                <a:lnTo>
                  <a:pt x="63720" y="101730"/>
                </a:lnTo>
                <a:cubicBezTo>
                  <a:pt x="63810" y="101729"/>
                  <a:pt x="63888" y="101761"/>
                  <a:pt x="63958" y="101806"/>
                </a:cubicBezTo>
                <a:cubicBezTo>
                  <a:pt x="64282" y="101826"/>
                  <a:pt x="64593" y="101937"/>
                  <a:pt x="64890" y="102102"/>
                </a:cubicBezTo>
                <a:lnTo>
                  <a:pt x="81083" y="111086"/>
                </a:lnTo>
                <a:lnTo>
                  <a:pt x="88827" y="52757"/>
                </a:lnTo>
                <a:lnTo>
                  <a:pt x="81246" y="52757"/>
                </a:lnTo>
                <a:lnTo>
                  <a:pt x="80869" y="52757"/>
                </a:lnTo>
                <a:cubicBezTo>
                  <a:pt x="79080" y="52757"/>
                  <a:pt x="77630" y="51507"/>
                  <a:pt x="77630" y="49966"/>
                </a:cubicBezTo>
                <a:cubicBezTo>
                  <a:pt x="77630" y="48425"/>
                  <a:pt x="79080" y="47175"/>
                  <a:pt x="80869" y="47175"/>
                </a:cubicBezTo>
                <a:lnTo>
                  <a:pt x="81246" y="47175"/>
                </a:lnTo>
                <a:lnTo>
                  <a:pt x="89568" y="47175"/>
                </a:lnTo>
                <a:lnTo>
                  <a:pt x="92963" y="21603"/>
                </a:lnTo>
                <a:lnTo>
                  <a:pt x="93008" y="21603"/>
                </a:lnTo>
                <a:cubicBezTo>
                  <a:pt x="93008" y="20378"/>
                  <a:pt x="93931" y="19385"/>
                  <a:pt x="95068" y="19385"/>
                </a:cubicBezTo>
                <a:close/>
                <a:moveTo>
                  <a:pt x="96004" y="0"/>
                </a:moveTo>
                <a:cubicBezTo>
                  <a:pt x="106780" y="0"/>
                  <a:pt x="115515" y="8735"/>
                  <a:pt x="115515" y="19510"/>
                </a:cubicBezTo>
                <a:cubicBezTo>
                  <a:pt x="115515" y="26170"/>
                  <a:pt x="112178" y="32051"/>
                  <a:pt x="106880" y="35275"/>
                </a:cubicBezTo>
                <a:lnTo>
                  <a:pt x="105151" y="30630"/>
                </a:lnTo>
                <a:cubicBezTo>
                  <a:pt x="108533" y="28109"/>
                  <a:pt x="110606" y="24052"/>
                  <a:pt x="110606" y="19510"/>
                </a:cubicBezTo>
                <a:cubicBezTo>
                  <a:pt x="110606" y="11446"/>
                  <a:pt x="104069" y="4909"/>
                  <a:pt x="96004" y="4909"/>
                </a:cubicBezTo>
                <a:cubicBezTo>
                  <a:pt x="87939" y="4909"/>
                  <a:pt x="81402" y="11446"/>
                  <a:pt x="81402" y="19510"/>
                </a:cubicBezTo>
                <a:cubicBezTo>
                  <a:pt x="81402" y="24052"/>
                  <a:pt x="83475" y="28109"/>
                  <a:pt x="86857" y="30630"/>
                </a:cubicBezTo>
                <a:lnTo>
                  <a:pt x="85128" y="35275"/>
                </a:lnTo>
                <a:cubicBezTo>
                  <a:pt x="79830" y="32051"/>
                  <a:pt x="76493" y="26170"/>
                  <a:pt x="76493" y="19510"/>
                </a:cubicBezTo>
                <a:cubicBezTo>
                  <a:pt x="76493" y="8735"/>
                  <a:pt x="85228" y="0"/>
                  <a:pt x="960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69" name="Abgerundetes Rechteck 40"/>
          <p:cNvSpPr>
            <a:spLocks noChangeAspect="1"/>
          </p:cNvSpPr>
          <p:nvPr userDrawn="1"/>
        </p:nvSpPr>
        <p:spPr>
          <a:xfrm>
            <a:off x="5040052" y="5632071"/>
            <a:ext cx="171802" cy="144000"/>
          </a:xfrm>
          <a:custGeom>
            <a:avLst/>
            <a:gdLst/>
            <a:ahLst/>
            <a:cxnLst/>
            <a:rect l="l" t="t" r="r" b="b"/>
            <a:pathLst>
              <a:path w="3926172" h="3290823">
                <a:moveTo>
                  <a:pt x="558130" y="1797303"/>
                </a:moveTo>
                <a:lnTo>
                  <a:pt x="1404130" y="1797303"/>
                </a:lnTo>
                <a:lnTo>
                  <a:pt x="1404130" y="2036063"/>
                </a:lnTo>
                <a:lnTo>
                  <a:pt x="558130" y="2036063"/>
                </a:lnTo>
                <a:close/>
                <a:moveTo>
                  <a:pt x="2832790" y="1493683"/>
                </a:moveTo>
                <a:lnTo>
                  <a:pt x="3071550" y="1493683"/>
                </a:lnTo>
                <a:lnTo>
                  <a:pt x="3071550" y="1797303"/>
                </a:lnTo>
                <a:lnTo>
                  <a:pt x="3375170" y="1797303"/>
                </a:lnTo>
                <a:lnTo>
                  <a:pt x="3375170" y="2036063"/>
                </a:lnTo>
                <a:lnTo>
                  <a:pt x="3071550" y="2036063"/>
                </a:lnTo>
                <a:lnTo>
                  <a:pt x="3071550" y="2339683"/>
                </a:lnTo>
                <a:lnTo>
                  <a:pt x="2832790" y="2339683"/>
                </a:lnTo>
                <a:lnTo>
                  <a:pt x="2832790" y="2036063"/>
                </a:lnTo>
                <a:lnTo>
                  <a:pt x="2529170" y="2036063"/>
                </a:lnTo>
                <a:lnTo>
                  <a:pt x="2529170" y="1797303"/>
                </a:lnTo>
                <a:lnTo>
                  <a:pt x="2832790" y="1797303"/>
                </a:lnTo>
                <a:close/>
                <a:moveTo>
                  <a:pt x="365810" y="705103"/>
                </a:moveTo>
                <a:cubicBezTo>
                  <a:pt x="251760" y="705103"/>
                  <a:pt x="159305" y="797558"/>
                  <a:pt x="159305" y="911608"/>
                </a:cubicBezTo>
                <a:lnTo>
                  <a:pt x="159305" y="2911598"/>
                </a:lnTo>
                <a:cubicBezTo>
                  <a:pt x="159305" y="3025648"/>
                  <a:pt x="251760" y="3118103"/>
                  <a:pt x="365810" y="3118103"/>
                </a:cubicBezTo>
                <a:lnTo>
                  <a:pt x="3556282" y="3118103"/>
                </a:lnTo>
                <a:cubicBezTo>
                  <a:pt x="3670332" y="3118103"/>
                  <a:pt x="3762787" y="3025648"/>
                  <a:pt x="3762787" y="2911598"/>
                </a:cubicBezTo>
                <a:lnTo>
                  <a:pt x="3762787" y="911608"/>
                </a:lnTo>
                <a:cubicBezTo>
                  <a:pt x="3762787" y="797558"/>
                  <a:pt x="3670332" y="705103"/>
                  <a:pt x="3556282" y="705103"/>
                </a:cubicBezTo>
                <a:close/>
                <a:moveTo>
                  <a:pt x="330199" y="547623"/>
                </a:moveTo>
                <a:lnTo>
                  <a:pt x="3595973" y="547623"/>
                </a:lnTo>
                <a:cubicBezTo>
                  <a:pt x="3778337" y="547623"/>
                  <a:pt x="3926172" y="695458"/>
                  <a:pt x="3926172" y="877822"/>
                </a:cubicBezTo>
                <a:lnTo>
                  <a:pt x="3926172" y="2960624"/>
                </a:lnTo>
                <a:cubicBezTo>
                  <a:pt x="3926172" y="3142988"/>
                  <a:pt x="3778337" y="3290823"/>
                  <a:pt x="3595973" y="3290823"/>
                </a:cubicBezTo>
                <a:lnTo>
                  <a:pt x="330199" y="3290823"/>
                </a:lnTo>
                <a:cubicBezTo>
                  <a:pt x="147835" y="3290823"/>
                  <a:pt x="0" y="3142988"/>
                  <a:pt x="0" y="2960624"/>
                </a:cubicBezTo>
                <a:lnTo>
                  <a:pt x="0" y="877822"/>
                </a:lnTo>
                <a:cubicBezTo>
                  <a:pt x="0" y="695458"/>
                  <a:pt x="147835" y="547623"/>
                  <a:pt x="330199" y="547623"/>
                </a:cubicBezTo>
                <a:close/>
                <a:moveTo>
                  <a:pt x="2694528" y="0"/>
                </a:moveTo>
                <a:lnTo>
                  <a:pt x="3194572" y="0"/>
                </a:lnTo>
                <a:cubicBezTo>
                  <a:pt x="3301326" y="0"/>
                  <a:pt x="3387868" y="86542"/>
                  <a:pt x="3387868" y="193296"/>
                </a:cubicBezTo>
                <a:lnTo>
                  <a:pt x="3387868" y="466747"/>
                </a:lnTo>
                <a:lnTo>
                  <a:pt x="3217512" y="466747"/>
                </a:lnTo>
                <a:lnTo>
                  <a:pt x="3217512" y="204882"/>
                </a:lnTo>
                <a:cubicBezTo>
                  <a:pt x="3217512" y="176644"/>
                  <a:pt x="3194621" y="153753"/>
                  <a:pt x="3166383" y="153753"/>
                </a:cubicBezTo>
                <a:lnTo>
                  <a:pt x="2721686" y="153753"/>
                </a:lnTo>
                <a:cubicBezTo>
                  <a:pt x="2693448" y="153753"/>
                  <a:pt x="2670557" y="176644"/>
                  <a:pt x="2670557" y="204882"/>
                </a:cubicBezTo>
                <a:lnTo>
                  <a:pt x="2670557" y="466747"/>
                </a:lnTo>
                <a:lnTo>
                  <a:pt x="2501232" y="466747"/>
                </a:lnTo>
                <a:lnTo>
                  <a:pt x="2501232" y="193296"/>
                </a:lnTo>
                <a:cubicBezTo>
                  <a:pt x="2501232" y="86542"/>
                  <a:pt x="2587774" y="0"/>
                  <a:pt x="2694528" y="0"/>
                </a:cubicBezTo>
                <a:close/>
                <a:moveTo>
                  <a:pt x="731108" y="0"/>
                </a:moveTo>
                <a:lnTo>
                  <a:pt x="1231152" y="0"/>
                </a:lnTo>
                <a:cubicBezTo>
                  <a:pt x="1337906" y="0"/>
                  <a:pt x="1424448" y="86542"/>
                  <a:pt x="1424448" y="193296"/>
                </a:cubicBezTo>
                <a:lnTo>
                  <a:pt x="1424448" y="466747"/>
                </a:lnTo>
                <a:lnTo>
                  <a:pt x="1254092" y="466747"/>
                </a:lnTo>
                <a:lnTo>
                  <a:pt x="1254092" y="204882"/>
                </a:lnTo>
                <a:cubicBezTo>
                  <a:pt x="1254092" y="176644"/>
                  <a:pt x="1231201" y="153753"/>
                  <a:pt x="1202963" y="153753"/>
                </a:cubicBezTo>
                <a:lnTo>
                  <a:pt x="758266" y="153753"/>
                </a:lnTo>
                <a:cubicBezTo>
                  <a:pt x="730028" y="153753"/>
                  <a:pt x="707137" y="176644"/>
                  <a:pt x="707137" y="204882"/>
                </a:cubicBezTo>
                <a:lnTo>
                  <a:pt x="707137" y="466747"/>
                </a:lnTo>
                <a:lnTo>
                  <a:pt x="537812" y="466747"/>
                </a:lnTo>
                <a:lnTo>
                  <a:pt x="537812" y="193296"/>
                </a:lnTo>
                <a:cubicBezTo>
                  <a:pt x="537812" y="86542"/>
                  <a:pt x="624354" y="0"/>
                  <a:pt x="731108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1200" dirty="0">
              <a:solidFill>
                <a:srgbClr val="124191"/>
              </a:solidFill>
            </a:endParaRPr>
          </a:p>
        </p:txBody>
      </p:sp>
      <p:sp>
        <p:nvSpPr>
          <p:cNvPr id="370" name="Freeform 3011"/>
          <p:cNvSpPr>
            <a:spLocks noChangeAspect="1"/>
          </p:cNvSpPr>
          <p:nvPr userDrawn="1"/>
        </p:nvSpPr>
        <p:spPr bwMode="auto">
          <a:xfrm>
            <a:off x="4765534" y="5632071"/>
            <a:ext cx="145929" cy="144000"/>
          </a:xfrm>
          <a:custGeom>
            <a:avLst/>
            <a:gdLst/>
            <a:ahLst/>
            <a:cxnLst/>
            <a:rect l="l" t="t" r="r" b="b"/>
            <a:pathLst>
              <a:path w="145929" h="144000">
                <a:moveTo>
                  <a:pt x="91470" y="118488"/>
                </a:moveTo>
                <a:cubicBezTo>
                  <a:pt x="93033" y="118962"/>
                  <a:pt x="93128" y="120124"/>
                  <a:pt x="93128" y="121307"/>
                </a:cubicBezTo>
                <a:lnTo>
                  <a:pt x="92883" y="121899"/>
                </a:lnTo>
                <a:close/>
                <a:moveTo>
                  <a:pt x="94911" y="98446"/>
                </a:moveTo>
                <a:cubicBezTo>
                  <a:pt x="99762" y="101458"/>
                  <a:pt x="103351" y="105831"/>
                  <a:pt x="105351" y="111101"/>
                </a:cubicBezTo>
                <a:cubicBezTo>
                  <a:pt x="107253" y="116114"/>
                  <a:pt x="107551" y="121590"/>
                  <a:pt x="106129" y="126835"/>
                </a:cubicBezTo>
                <a:cubicBezTo>
                  <a:pt x="105822" y="127981"/>
                  <a:pt x="104704" y="128552"/>
                  <a:pt x="103552" y="128254"/>
                </a:cubicBezTo>
                <a:cubicBezTo>
                  <a:pt x="102401" y="127956"/>
                  <a:pt x="101702" y="126897"/>
                  <a:pt x="102009" y="125751"/>
                </a:cubicBezTo>
                <a:cubicBezTo>
                  <a:pt x="103156" y="121346"/>
                  <a:pt x="102941" y="116869"/>
                  <a:pt x="101331" y="112627"/>
                </a:cubicBezTo>
                <a:cubicBezTo>
                  <a:pt x="99672" y="108257"/>
                  <a:pt x="96636" y="104556"/>
                  <a:pt x="92547" y="101990"/>
                </a:cubicBezTo>
                <a:cubicBezTo>
                  <a:pt x="92190" y="101832"/>
                  <a:pt x="91865" y="101367"/>
                  <a:pt x="91719" y="100981"/>
                </a:cubicBezTo>
                <a:cubicBezTo>
                  <a:pt x="91475" y="100338"/>
                  <a:pt x="91539" y="99726"/>
                  <a:pt x="91912" y="99143"/>
                </a:cubicBezTo>
                <a:cubicBezTo>
                  <a:pt x="92575" y="98156"/>
                  <a:pt x="93921" y="97792"/>
                  <a:pt x="94911" y="98446"/>
                </a:cubicBezTo>
                <a:close/>
                <a:moveTo>
                  <a:pt x="104232" y="82833"/>
                </a:moveTo>
                <a:lnTo>
                  <a:pt x="115305" y="92035"/>
                </a:lnTo>
                <a:lnTo>
                  <a:pt x="122651" y="104538"/>
                </a:lnTo>
                <a:lnTo>
                  <a:pt x="125476" y="118349"/>
                </a:lnTo>
                <a:lnTo>
                  <a:pt x="123589" y="132285"/>
                </a:lnTo>
                <a:cubicBezTo>
                  <a:pt x="123288" y="133435"/>
                  <a:pt x="122047" y="134053"/>
                  <a:pt x="120899" y="133750"/>
                </a:cubicBezTo>
                <a:cubicBezTo>
                  <a:pt x="119830" y="133268"/>
                  <a:pt x="119260" y="132153"/>
                  <a:pt x="119561" y="131004"/>
                </a:cubicBezTo>
                <a:cubicBezTo>
                  <a:pt x="122059" y="122808"/>
                  <a:pt x="121872" y="114152"/>
                  <a:pt x="118781" y="106006"/>
                </a:cubicBezTo>
                <a:cubicBezTo>
                  <a:pt x="115641" y="97732"/>
                  <a:pt x="109761" y="90793"/>
                  <a:pt x="102198" y="86415"/>
                </a:cubicBezTo>
                <a:cubicBezTo>
                  <a:pt x="101663" y="86174"/>
                  <a:pt x="101387" y="85836"/>
                  <a:pt x="101191" y="85318"/>
                </a:cubicBezTo>
                <a:cubicBezTo>
                  <a:pt x="100994" y="84801"/>
                  <a:pt x="101056" y="84186"/>
                  <a:pt x="101425" y="83602"/>
                </a:cubicBezTo>
                <a:cubicBezTo>
                  <a:pt x="101905" y="82533"/>
                  <a:pt x="103244" y="82172"/>
                  <a:pt x="104232" y="82833"/>
                </a:cubicBezTo>
                <a:close/>
                <a:moveTo>
                  <a:pt x="114952" y="65428"/>
                </a:moveTo>
                <a:cubicBezTo>
                  <a:pt x="127419" y="72790"/>
                  <a:pt x="136635" y="83745"/>
                  <a:pt x="141772" y="97281"/>
                </a:cubicBezTo>
                <a:cubicBezTo>
                  <a:pt x="146811" y="110559"/>
                  <a:pt x="147264" y="124692"/>
                  <a:pt x="143162" y="138194"/>
                </a:cubicBezTo>
                <a:cubicBezTo>
                  <a:pt x="142854" y="139343"/>
                  <a:pt x="141602" y="139966"/>
                  <a:pt x="140447" y="139667"/>
                </a:cubicBezTo>
                <a:cubicBezTo>
                  <a:pt x="139422" y="139318"/>
                  <a:pt x="138672" y="138128"/>
                  <a:pt x="139029" y="137108"/>
                </a:cubicBezTo>
                <a:cubicBezTo>
                  <a:pt x="142855" y="124447"/>
                  <a:pt x="142436" y="111187"/>
                  <a:pt x="137739" y="98811"/>
                </a:cubicBezTo>
                <a:cubicBezTo>
                  <a:pt x="132945" y="86178"/>
                  <a:pt x="124282" y="75898"/>
                  <a:pt x="112711" y="68933"/>
                </a:cubicBezTo>
                <a:cubicBezTo>
                  <a:pt x="112353" y="68774"/>
                  <a:pt x="112027" y="68308"/>
                  <a:pt x="111881" y="67921"/>
                </a:cubicBezTo>
                <a:cubicBezTo>
                  <a:pt x="111636" y="67277"/>
                  <a:pt x="111700" y="66662"/>
                  <a:pt x="112074" y="66078"/>
                </a:cubicBezTo>
                <a:cubicBezTo>
                  <a:pt x="112610" y="65138"/>
                  <a:pt x="113959" y="64773"/>
                  <a:pt x="114952" y="65428"/>
                </a:cubicBezTo>
                <a:close/>
                <a:moveTo>
                  <a:pt x="60064" y="55515"/>
                </a:moveTo>
                <a:cubicBezTo>
                  <a:pt x="60494" y="55515"/>
                  <a:pt x="60923" y="55830"/>
                  <a:pt x="61209" y="56461"/>
                </a:cubicBezTo>
                <a:lnTo>
                  <a:pt x="65718" y="60321"/>
                </a:lnTo>
                <a:cubicBezTo>
                  <a:pt x="66362" y="60873"/>
                  <a:pt x="66362" y="60873"/>
                  <a:pt x="66362" y="60873"/>
                </a:cubicBezTo>
                <a:lnTo>
                  <a:pt x="74878" y="56461"/>
                </a:lnTo>
                <a:cubicBezTo>
                  <a:pt x="76095" y="55830"/>
                  <a:pt x="76095" y="55830"/>
                  <a:pt x="76095" y="55830"/>
                </a:cubicBezTo>
                <a:cubicBezTo>
                  <a:pt x="77240" y="55200"/>
                  <a:pt x="78385" y="55830"/>
                  <a:pt x="78957" y="56461"/>
                </a:cubicBezTo>
                <a:cubicBezTo>
                  <a:pt x="79530" y="57091"/>
                  <a:pt x="79530" y="58352"/>
                  <a:pt x="78957" y="59612"/>
                </a:cubicBezTo>
                <a:cubicBezTo>
                  <a:pt x="65217" y="80412"/>
                  <a:pt x="65217" y="80412"/>
                  <a:pt x="65217" y="80412"/>
                </a:cubicBezTo>
                <a:lnTo>
                  <a:pt x="65217" y="96800"/>
                </a:lnTo>
                <a:lnTo>
                  <a:pt x="60637" y="81909"/>
                </a:lnTo>
                <a:cubicBezTo>
                  <a:pt x="60637" y="79782"/>
                  <a:pt x="60637" y="79782"/>
                  <a:pt x="60637" y="79782"/>
                </a:cubicBezTo>
                <a:cubicBezTo>
                  <a:pt x="60637" y="79152"/>
                  <a:pt x="61209" y="79152"/>
                  <a:pt x="61209" y="78521"/>
                </a:cubicBezTo>
                <a:lnTo>
                  <a:pt x="69726" y="65836"/>
                </a:lnTo>
                <a:cubicBezTo>
                  <a:pt x="70942" y="64024"/>
                  <a:pt x="70942" y="64024"/>
                  <a:pt x="70942" y="64024"/>
                </a:cubicBezTo>
                <a:cubicBezTo>
                  <a:pt x="66362" y="66546"/>
                  <a:pt x="65217" y="65915"/>
                  <a:pt x="64645" y="65285"/>
                </a:cubicBezTo>
                <a:lnTo>
                  <a:pt x="60064" y="60873"/>
                </a:lnTo>
                <a:lnTo>
                  <a:pt x="55484" y="65285"/>
                </a:lnTo>
                <a:cubicBezTo>
                  <a:pt x="54912" y="65915"/>
                  <a:pt x="53767" y="65915"/>
                  <a:pt x="53194" y="65285"/>
                </a:cubicBezTo>
                <a:lnTo>
                  <a:pt x="48614" y="60873"/>
                </a:lnTo>
                <a:lnTo>
                  <a:pt x="43604" y="65836"/>
                </a:lnTo>
                <a:cubicBezTo>
                  <a:pt x="42889" y="66546"/>
                  <a:pt x="42889" y="66546"/>
                  <a:pt x="42889" y="66546"/>
                </a:cubicBezTo>
                <a:cubicBezTo>
                  <a:pt x="42316" y="66546"/>
                  <a:pt x="41171" y="67176"/>
                  <a:pt x="40599" y="66546"/>
                </a:cubicBezTo>
                <a:lnTo>
                  <a:pt x="45179" y="77339"/>
                </a:lnTo>
                <a:cubicBezTo>
                  <a:pt x="46324" y="79152"/>
                  <a:pt x="46324" y="79152"/>
                  <a:pt x="46324" y="79152"/>
                </a:cubicBezTo>
                <a:cubicBezTo>
                  <a:pt x="46331" y="79159"/>
                  <a:pt x="46897" y="79786"/>
                  <a:pt x="46897" y="80412"/>
                </a:cubicBezTo>
                <a:lnTo>
                  <a:pt x="46897" y="94752"/>
                </a:lnTo>
                <a:cubicBezTo>
                  <a:pt x="46897" y="96800"/>
                  <a:pt x="46897" y="96800"/>
                  <a:pt x="46897" y="96800"/>
                </a:cubicBezTo>
                <a:lnTo>
                  <a:pt x="42316" y="83012"/>
                </a:lnTo>
                <a:cubicBezTo>
                  <a:pt x="42316" y="81042"/>
                  <a:pt x="42316" y="81042"/>
                  <a:pt x="42316" y="81042"/>
                </a:cubicBezTo>
                <a:cubicBezTo>
                  <a:pt x="28576" y="59612"/>
                  <a:pt x="28576" y="59612"/>
                  <a:pt x="28576" y="59612"/>
                </a:cubicBezTo>
                <a:cubicBezTo>
                  <a:pt x="28004" y="58982"/>
                  <a:pt x="28004" y="57721"/>
                  <a:pt x="28576" y="57091"/>
                </a:cubicBezTo>
                <a:cubicBezTo>
                  <a:pt x="29149" y="55830"/>
                  <a:pt x="30294" y="55830"/>
                  <a:pt x="31439" y="56461"/>
                </a:cubicBezTo>
                <a:lnTo>
                  <a:pt x="39955" y="60873"/>
                </a:lnTo>
                <a:cubicBezTo>
                  <a:pt x="41171" y="61503"/>
                  <a:pt x="41171" y="61503"/>
                  <a:pt x="41171" y="61503"/>
                </a:cubicBezTo>
                <a:lnTo>
                  <a:pt x="46682" y="57091"/>
                </a:lnTo>
                <a:cubicBezTo>
                  <a:pt x="47469" y="56461"/>
                  <a:pt x="47469" y="56461"/>
                  <a:pt x="47469" y="56461"/>
                </a:cubicBezTo>
                <a:cubicBezTo>
                  <a:pt x="48042" y="55200"/>
                  <a:pt x="49187" y="55830"/>
                  <a:pt x="50332" y="56461"/>
                </a:cubicBezTo>
                <a:lnTo>
                  <a:pt x="54339" y="60242"/>
                </a:lnTo>
                <a:lnTo>
                  <a:pt x="58919" y="56461"/>
                </a:lnTo>
                <a:cubicBezTo>
                  <a:pt x="59206" y="55830"/>
                  <a:pt x="59635" y="55515"/>
                  <a:pt x="60064" y="55515"/>
                </a:cubicBezTo>
                <a:close/>
                <a:moveTo>
                  <a:pt x="53767" y="4450"/>
                </a:moveTo>
                <a:cubicBezTo>
                  <a:pt x="26530" y="4450"/>
                  <a:pt x="4450" y="24127"/>
                  <a:pt x="4450" y="48400"/>
                </a:cubicBezTo>
                <a:cubicBezTo>
                  <a:pt x="4450" y="60398"/>
                  <a:pt x="9845" y="71273"/>
                  <a:pt x="18644" y="79137"/>
                </a:cubicBezTo>
                <a:lnTo>
                  <a:pt x="23411" y="84391"/>
                </a:lnTo>
                <a:lnTo>
                  <a:pt x="23452" y="84374"/>
                </a:lnTo>
                <a:lnTo>
                  <a:pt x="39932" y="102046"/>
                </a:lnTo>
                <a:cubicBezTo>
                  <a:pt x="40650" y="101743"/>
                  <a:pt x="41427" y="101600"/>
                  <a:pt x="42226" y="101600"/>
                </a:cubicBezTo>
                <a:cubicBezTo>
                  <a:pt x="65308" y="101600"/>
                  <a:pt x="65308" y="101600"/>
                  <a:pt x="65308" y="101600"/>
                </a:cubicBezTo>
                <a:cubicBezTo>
                  <a:pt x="66046" y="101600"/>
                  <a:pt x="66765" y="101722"/>
                  <a:pt x="67435" y="101988"/>
                </a:cubicBezTo>
                <a:lnTo>
                  <a:pt x="83335" y="84938"/>
                </a:lnTo>
                <a:lnTo>
                  <a:pt x="83380" y="84957"/>
                </a:lnTo>
                <a:lnTo>
                  <a:pt x="87604" y="80302"/>
                </a:lnTo>
                <a:lnTo>
                  <a:pt x="87789" y="80161"/>
                </a:lnTo>
                <a:lnTo>
                  <a:pt x="88243" y="79674"/>
                </a:lnTo>
                <a:lnTo>
                  <a:pt x="88286" y="79714"/>
                </a:lnTo>
                <a:cubicBezTo>
                  <a:pt x="97432" y="71784"/>
                  <a:pt x="103083" y="60680"/>
                  <a:pt x="103083" y="48400"/>
                </a:cubicBezTo>
                <a:cubicBezTo>
                  <a:pt x="103083" y="24127"/>
                  <a:pt x="81004" y="4450"/>
                  <a:pt x="53767" y="4450"/>
                </a:cubicBezTo>
                <a:close/>
                <a:moveTo>
                  <a:pt x="53767" y="0"/>
                </a:moveTo>
                <a:cubicBezTo>
                  <a:pt x="83461" y="0"/>
                  <a:pt x="107533" y="21669"/>
                  <a:pt x="107533" y="48400"/>
                </a:cubicBezTo>
                <a:cubicBezTo>
                  <a:pt x="107533" y="61856"/>
                  <a:pt x="101433" y="74029"/>
                  <a:pt x="91543" y="82751"/>
                </a:cubicBezTo>
                <a:lnTo>
                  <a:pt x="91563" y="82770"/>
                </a:lnTo>
                <a:lnTo>
                  <a:pt x="71088" y="104726"/>
                </a:lnTo>
                <a:cubicBezTo>
                  <a:pt x="72169" y="106154"/>
                  <a:pt x="72809" y="108020"/>
                  <a:pt x="72809" y="110112"/>
                </a:cubicBezTo>
                <a:lnTo>
                  <a:pt x="72809" y="124096"/>
                </a:lnTo>
                <a:cubicBezTo>
                  <a:pt x="72809" y="128083"/>
                  <a:pt x="69770" y="131537"/>
                  <a:pt x="66061" y="131916"/>
                </a:cubicBezTo>
                <a:cubicBezTo>
                  <a:pt x="65566" y="133502"/>
                  <a:pt x="64755" y="136100"/>
                  <a:pt x="63426" y="140359"/>
                </a:cubicBezTo>
                <a:cubicBezTo>
                  <a:pt x="63426" y="140966"/>
                  <a:pt x="62858" y="141572"/>
                  <a:pt x="62290" y="141572"/>
                </a:cubicBezTo>
                <a:cubicBezTo>
                  <a:pt x="62283" y="141574"/>
                  <a:pt x="62063" y="141642"/>
                  <a:pt x="54335" y="144000"/>
                </a:cubicBezTo>
                <a:cubicBezTo>
                  <a:pt x="53192" y="143998"/>
                  <a:pt x="52978" y="143933"/>
                  <a:pt x="45244" y="141572"/>
                </a:cubicBezTo>
                <a:cubicBezTo>
                  <a:pt x="44676" y="141572"/>
                  <a:pt x="44108" y="140966"/>
                  <a:pt x="44108" y="140359"/>
                </a:cubicBezTo>
                <a:cubicBezTo>
                  <a:pt x="44105" y="140352"/>
                  <a:pt x="44033" y="140119"/>
                  <a:pt x="41473" y="131916"/>
                </a:cubicBezTo>
                <a:cubicBezTo>
                  <a:pt x="37763" y="131537"/>
                  <a:pt x="34724" y="128083"/>
                  <a:pt x="34724" y="124096"/>
                </a:cubicBezTo>
                <a:lnTo>
                  <a:pt x="34724" y="111860"/>
                </a:lnTo>
                <a:cubicBezTo>
                  <a:pt x="34724" y="110112"/>
                  <a:pt x="34724" y="110112"/>
                  <a:pt x="34724" y="110112"/>
                </a:cubicBezTo>
                <a:cubicBezTo>
                  <a:pt x="34724" y="108084"/>
                  <a:pt x="35326" y="106268"/>
                  <a:pt x="36347" y="104858"/>
                </a:cubicBezTo>
                <a:lnTo>
                  <a:pt x="18380" y="85590"/>
                </a:lnTo>
                <a:lnTo>
                  <a:pt x="18324" y="85614"/>
                </a:lnTo>
                <a:lnTo>
                  <a:pt x="13687" y="80504"/>
                </a:lnTo>
                <a:cubicBezTo>
                  <a:pt x="5144" y="72032"/>
                  <a:pt x="0" y="60757"/>
                  <a:pt x="0" y="48400"/>
                </a:cubicBezTo>
                <a:cubicBezTo>
                  <a:pt x="0" y="21669"/>
                  <a:pt x="24072" y="0"/>
                  <a:pt x="537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defTabSz="457171"/>
            <a:endParaRPr lang="de-DE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71" name="Rechteck 15"/>
          <p:cNvSpPr>
            <a:spLocks noChangeAspect="1"/>
          </p:cNvSpPr>
          <p:nvPr userDrawn="1"/>
        </p:nvSpPr>
        <p:spPr>
          <a:xfrm>
            <a:off x="719572" y="5632431"/>
            <a:ext cx="140488" cy="144000"/>
          </a:xfrm>
          <a:custGeom>
            <a:avLst/>
            <a:gdLst/>
            <a:ahLst/>
            <a:cxnLst/>
            <a:rect l="l" t="t" r="r" b="b"/>
            <a:pathLst>
              <a:path w="2880000" h="2952000">
                <a:moveTo>
                  <a:pt x="0" y="0"/>
                </a:moveTo>
                <a:lnTo>
                  <a:pt x="144000" y="0"/>
                </a:lnTo>
                <a:lnTo>
                  <a:pt x="144000" y="2485477"/>
                </a:lnTo>
                <a:cubicBezTo>
                  <a:pt x="444309" y="2466093"/>
                  <a:pt x="723884" y="2394104"/>
                  <a:pt x="966815" y="2283942"/>
                </a:cubicBezTo>
                <a:cubicBezTo>
                  <a:pt x="985912" y="2275783"/>
                  <a:pt x="1004775" y="2267003"/>
                  <a:pt x="1022798" y="2256385"/>
                </a:cubicBezTo>
                <a:cubicBezTo>
                  <a:pt x="1056146" y="2241969"/>
                  <a:pt x="1088061" y="2225377"/>
                  <a:pt x="1118929" y="2207596"/>
                </a:cubicBezTo>
                <a:cubicBezTo>
                  <a:pt x="1712525" y="1886753"/>
                  <a:pt x="2204161" y="1280449"/>
                  <a:pt x="2422454" y="507594"/>
                </a:cubicBezTo>
                <a:lnTo>
                  <a:pt x="2459624" y="350979"/>
                </a:lnTo>
                <a:lnTo>
                  <a:pt x="2433620" y="350979"/>
                </a:lnTo>
                <a:lnTo>
                  <a:pt x="2638159" y="116382"/>
                </a:lnTo>
                <a:lnTo>
                  <a:pt x="2842698" y="350979"/>
                </a:lnTo>
                <a:lnTo>
                  <a:pt x="2794888" y="350979"/>
                </a:lnTo>
                <a:cubicBezTo>
                  <a:pt x="2779795" y="432904"/>
                  <a:pt x="2759926" y="514661"/>
                  <a:pt x="2736841" y="596393"/>
                </a:cubicBezTo>
                <a:cubicBezTo>
                  <a:pt x="2364310" y="1915315"/>
                  <a:pt x="1274470" y="2801647"/>
                  <a:pt x="144000" y="2798931"/>
                </a:cubicBezTo>
                <a:lnTo>
                  <a:pt x="144000" y="2808000"/>
                </a:lnTo>
                <a:lnTo>
                  <a:pt x="2880000" y="2808000"/>
                </a:lnTo>
                <a:lnTo>
                  <a:pt x="2880000" y="2952000"/>
                </a:lnTo>
                <a:lnTo>
                  <a:pt x="0" y="2952000"/>
                </a:lnTo>
                <a:lnTo>
                  <a:pt x="0" y="2880000"/>
                </a:lnTo>
                <a:lnTo>
                  <a:pt x="0" y="280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3154"/>
              </a:solidFill>
            </a:endParaRPr>
          </a:p>
        </p:txBody>
      </p:sp>
      <p:sp>
        <p:nvSpPr>
          <p:cNvPr id="372" name="Abgerundetes Rechteck 20"/>
          <p:cNvSpPr>
            <a:spLocks noChangeAspect="1"/>
          </p:cNvSpPr>
          <p:nvPr userDrawn="1"/>
        </p:nvSpPr>
        <p:spPr>
          <a:xfrm>
            <a:off x="2081922" y="5629877"/>
            <a:ext cx="113814" cy="144000"/>
          </a:xfrm>
          <a:custGeom>
            <a:avLst/>
            <a:gdLst/>
            <a:ahLst/>
            <a:cxnLst/>
            <a:rect l="l" t="t" r="r" b="b"/>
            <a:pathLst>
              <a:path w="3942080" h="4987626">
                <a:moveTo>
                  <a:pt x="2627944" y="2319651"/>
                </a:moveTo>
                <a:cubicBezTo>
                  <a:pt x="2542661" y="2600955"/>
                  <a:pt x="2280581" y="2804161"/>
                  <a:pt x="1971040" y="2804161"/>
                </a:cubicBezTo>
                <a:cubicBezTo>
                  <a:pt x="1664276" y="2804161"/>
                  <a:pt x="1404126" y="2604585"/>
                  <a:pt x="1316468" y="2327166"/>
                </a:cubicBezTo>
                <a:lnTo>
                  <a:pt x="975173" y="2363502"/>
                </a:lnTo>
                <a:lnTo>
                  <a:pt x="497690" y="2417724"/>
                </a:lnTo>
                <a:cubicBezTo>
                  <a:pt x="380588" y="2417724"/>
                  <a:pt x="306613" y="2487889"/>
                  <a:pt x="306613" y="2604991"/>
                </a:cubicBezTo>
                <a:lnTo>
                  <a:pt x="306613" y="2958294"/>
                </a:lnTo>
                <a:lnTo>
                  <a:pt x="306000" y="2958060"/>
                </a:lnTo>
                <a:lnTo>
                  <a:pt x="306000" y="3648332"/>
                </a:lnTo>
                <a:lnTo>
                  <a:pt x="694896" y="3648332"/>
                </a:lnTo>
                <a:lnTo>
                  <a:pt x="694896" y="3267270"/>
                </a:lnTo>
                <a:cubicBezTo>
                  <a:pt x="694896" y="3182770"/>
                  <a:pt x="763396" y="3114270"/>
                  <a:pt x="847896" y="3114270"/>
                </a:cubicBezTo>
                <a:cubicBezTo>
                  <a:pt x="932396" y="3114270"/>
                  <a:pt x="1000896" y="3182770"/>
                  <a:pt x="1000896" y="3267270"/>
                </a:cubicBezTo>
                <a:lnTo>
                  <a:pt x="1000896" y="3801332"/>
                </a:lnTo>
                <a:lnTo>
                  <a:pt x="1000896" y="4681626"/>
                </a:lnTo>
                <a:lnTo>
                  <a:pt x="2942796" y="4681626"/>
                </a:lnTo>
                <a:lnTo>
                  <a:pt x="2942796" y="3809317"/>
                </a:lnTo>
                <a:lnTo>
                  <a:pt x="2941184" y="3801332"/>
                </a:lnTo>
                <a:cubicBezTo>
                  <a:pt x="2941184" y="3798629"/>
                  <a:pt x="2941254" y="3795943"/>
                  <a:pt x="2942796" y="3793347"/>
                </a:cubicBezTo>
                <a:lnTo>
                  <a:pt x="2942796" y="3267270"/>
                </a:lnTo>
                <a:cubicBezTo>
                  <a:pt x="2942796" y="3182770"/>
                  <a:pt x="3011296" y="3114270"/>
                  <a:pt x="3095796" y="3114270"/>
                </a:cubicBezTo>
                <a:cubicBezTo>
                  <a:pt x="3180296" y="3114270"/>
                  <a:pt x="3248796" y="3182770"/>
                  <a:pt x="3248796" y="3267270"/>
                </a:cubicBezTo>
                <a:lnTo>
                  <a:pt x="3248796" y="3648332"/>
                </a:lnTo>
                <a:lnTo>
                  <a:pt x="3636080" y="3648332"/>
                </a:lnTo>
                <a:lnTo>
                  <a:pt x="3636080" y="2948657"/>
                </a:lnTo>
                <a:lnTo>
                  <a:pt x="3632109" y="2950173"/>
                </a:lnTo>
                <a:lnTo>
                  <a:pt x="3632109" y="2596870"/>
                </a:lnTo>
                <a:cubicBezTo>
                  <a:pt x="3632109" y="2479768"/>
                  <a:pt x="3558134" y="2409603"/>
                  <a:pt x="3441033" y="2409603"/>
                </a:cubicBezTo>
                <a:lnTo>
                  <a:pt x="2963550" y="2355381"/>
                </a:lnTo>
                <a:close/>
                <a:moveTo>
                  <a:pt x="2428875" y="1995718"/>
                </a:moveTo>
                <a:lnTo>
                  <a:pt x="2553771" y="2008076"/>
                </a:lnTo>
                <a:lnTo>
                  <a:pt x="2574039" y="2006182"/>
                </a:lnTo>
                <a:lnTo>
                  <a:pt x="3421284" y="2096385"/>
                </a:lnTo>
                <a:lnTo>
                  <a:pt x="3425728" y="2096357"/>
                </a:lnTo>
                <a:cubicBezTo>
                  <a:pt x="3663468" y="2096357"/>
                  <a:pt x="3938110" y="2302419"/>
                  <a:pt x="3938110" y="2540158"/>
                </a:cubicBezTo>
                <a:cubicBezTo>
                  <a:pt x="3938110" y="2544099"/>
                  <a:pt x="3938057" y="2548028"/>
                  <a:pt x="3937140" y="2551922"/>
                </a:cubicBezTo>
                <a:cubicBezTo>
                  <a:pt x="3941388" y="2559562"/>
                  <a:pt x="3942080" y="2567895"/>
                  <a:pt x="3942080" y="2576390"/>
                </a:cubicBezTo>
                <a:lnTo>
                  <a:pt x="3942080" y="3801332"/>
                </a:lnTo>
                <a:lnTo>
                  <a:pt x="3930057" y="3860887"/>
                </a:lnTo>
                <a:lnTo>
                  <a:pt x="3897267" y="3909520"/>
                </a:lnTo>
                <a:lnTo>
                  <a:pt x="3848635" y="3942309"/>
                </a:lnTo>
                <a:cubicBezTo>
                  <a:pt x="3830330" y="3950051"/>
                  <a:pt x="3810205" y="3954332"/>
                  <a:pt x="3789080" y="3954332"/>
                </a:cubicBezTo>
                <a:lnTo>
                  <a:pt x="3248796" y="3954332"/>
                </a:lnTo>
                <a:lnTo>
                  <a:pt x="3248796" y="4834626"/>
                </a:lnTo>
                <a:lnTo>
                  <a:pt x="3236773" y="4894181"/>
                </a:lnTo>
                <a:lnTo>
                  <a:pt x="3203984" y="4942814"/>
                </a:lnTo>
                <a:lnTo>
                  <a:pt x="3155351" y="4975603"/>
                </a:lnTo>
                <a:cubicBezTo>
                  <a:pt x="3137046" y="4983345"/>
                  <a:pt x="3116921" y="4987626"/>
                  <a:pt x="3095796" y="4987626"/>
                </a:cubicBezTo>
                <a:lnTo>
                  <a:pt x="847896" y="4987626"/>
                </a:lnTo>
                <a:cubicBezTo>
                  <a:pt x="805646" y="4987626"/>
                  <a:pt x="767396" y="4970501"/>
                  <a:pt x="739708" y="4942814"/>
                </a:cubicBezTo>
                <a:cubicBezTo>
                  <a:pt x="725864" y="4928970"/>
                  <a:pt x="714661" y="4912486"/>
                  <a:pt x="706919" y="4894181"/>
                </a:cubicBezTo>
                <a:cubicBezTo>
                  <a:pt x="699177" y="4875876"/>
                  <a:pt x="694896" y="4855751"/>
                  <a:pt x="694896" y="4834626"/>
                </a:cubicBezTo>
                <a:lnTo>
                  <a:pt x="694896" y="3954332"/>
                </a:lnTo>
                <a:lnTo>
                  <a:pt x="153000" y="3954332"/>
                </a:lnTo>
                <a:cubicBezTo>
                  <a:pt x="110750" y="3954332"/>
                  <a:pt x="72500" y="3937207"/>
                  <a:pt x="44812" y="3909520"/>
                </a:cubicBezTo>
                <a:cubicBezTo>
                  <a:pt x="30968" y="3895676"/>
                  <a:pt x="19765" y="3879192"/>
                  <a:pt x="12023" y="3860887"/>
                </a:cubicBezTo>
                <a:cubicBezTo>
                  <a:pt x="4281" y="3842582"/>
                  <a:pt x="0" y="3822457"/>
                  <a:pt x="0" y="3801332"/>
                </a:cubicBezTo>
                <a:lnTo>
                  <a:pt x="0" y="2576390"/>
                </a:lnTo>
                <a:lnTo>
                  <a:pt x="2080" y="2566084"/>
                </a:lnTo>
                <a:cubicBezTo>
                  <a:pt x="735" y="2560209"/>
                  <a:pt x="613" y="2554258"/>
                  <a:pt x="613" y="2548279"/>
                </a:cubicBezTo>
                <a:cubicBezTo>
                  <a:pt x="612" y="2310540"/>
                  <a:pt x="275254" y="2104478"/>
                  <a:pt x="512994" y="2104478"/>
                </a:cubicBezTo>
                <a:lnTo>
                  <a:pt x="517438" y="2104506"/>
                </a:lnTo>
                <a:lnTo>
                  <a:pt x="1364683" y="2014303"/>
                </a:lnTo>
                <a:lnTo>
                  <a:pt x="1372446" y="2015029"/>
                </a:lnTo>
                <a:lnTo>
                  <a:pt x="1492885" y="2003338"/>
                </a:lnTo>
                <a:cubicBezTo>
                  <a:pt x="1516224" y="2020562"/>
                  <a:pt x="1545254" y="2036215"/>
                  <a:pt x="1578994" y="2049782"/>
                </a:cubicBezTo>
                <a:lnTo>
                  <a:pt x="1572717" y="2112051"/>
                </a:lnTo>
                <a:cubicBezTo>
                  <a:pt x="1572717" y="2332039"/>
                  <a:pt x="1751052" y="2510374"/>
                  <a:pt x="1971040" y="2510374"/>
                </a:cubicBezTo>
                <a:cubicBezTo>
                  <a:pt x="2191028" y="2510374"/>
                  <a:pt x="2369363" y="2332039"/>
                  <a:pt x="2369363" y="2112051"/>
                </a:cubicBezTo>
                <a:lnTo>
                  <a:pt x="2363001" y="2048941"/>
                </a:lnTo>
                <a:close/>
                <a:moveTo>
                  <a:pt x="1997750" y="299878"/>
                </a:moveTo>
                <a:cubicBezTo>
                  <a:pt x="1636593" y="299878"/>
                  <a:pt x="1343818" y="592653"/>
                  <a:pt x="1343818" y="953810"/>
                </a:cubicBezTo>
                <a:cubicBezTo>
                  <a:pt x="1343818" y="1314967"/>
                  <a:pt x="1636593" y="1607742"/>
                  <a:pt x="1997750" y="1607742"/>
                </a:cubicBezTo>
                <a:cubicBezTo>
                  <a:pt x="2358907" y="1607742"/>
                  <a:pt x="2651682" y="1314967"/>
                  <a:pt x="2651682" y="953810"/>
                </a:cubicBezTo>
                <a:cubicBezTo>
                  <a:pt x="2651682" y="592653"/>
                  <a:pt x="2358907" y="299878"/>
                  <a:pt x="1997750" y="299878"/>
                </a:cubicBezTo>
                <a:close/>
                <a:moveTo>
                  <a:pt x="1997750" y="0"/>
                </a:moveTo>
                <a:cubicBezTo>
                  <a:pt x="2524525" y="0"/>
                  <a:pt x="2951560" y="427035"/>
                  <a:pt x="2951560" y="953810"/>
                </a:cubicBezTo>
                <a:cubicBezTo>
                  <a:pt x="2951560" y="1480585"/>
                  <a:pt x="2524525" y="1907620"/>
                  <a:pt x="1997750" y="1907620"/>
                </a:cubicBezTo>
                <a:cubicBezTo>
                  <a:pt x="1470975" y="1907620"/>
                  <a:pt x="1043940" y="1480585"/>
                  <a:pt x="1043940" y="953810"/>
                </a:cubicBezTo>
                <a:cubicBezTo>
                  <a:pt x="1043940" y="427035"/>
                  <a:pt x="1470975" y="0"/>
                  <a:pt x="199775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1200" dirty="0">
              <a:solidFill>
                <a:srgbClr val="124191"/>
              </a:solidFill>
              <a:latin typeface="Nokia Pure Text Light"/>
            </a:endParaRPr>
          </a:p>
        </p:txBody>
      </p:sp>
      <p:sp>
        <p:nvSpPr>
          <p:cNvPr id="37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0702" y="900000"/>
            <a:ext cx="4885848" cy="216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  <p:sp>
        <p:nvSpPr>
          <p:cNvPr id="398" name="Rechteck 397"/>
          <p:cNvSpPr/>
          <p:nvPr userDrawn="1"/>
        </p:nvSpPr>
        <p:spPr bwMode="auto">
          <a:xfrm>
            <a:off x="5436445" y="4119922"/>
            <a:ext cx="3707555" cy="288000"/>
          </a:xfrm>
          <a:prstGeom prst="rect">
            <a:avLst/>
          </a:prstGeom>
          <a:solidFill>
            <a:schemeClr val="accent2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8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grpSp>
        <p:nvGrpSpPr>
          <p:cNvPr id="2" name="Gruppieren 376"/>
          <p:cNvGrpSpPr/>
          <p:nvPr userDrawn="1"/>
        </p:nvGrpSpPr>
        <p:grpSpPr>
          <a:xfrm>
            <a:off x="5436000" y="4268198"/>
            <a:ext cx="3708000" cy="136703"/>
            <a:chOff x="431800" y="4047494"/>
            <a:chExt cx="4936043" cy="180019"/>
          </a:xfrm>
          <a:noFill/>
        </p:grpSpPr>
        <p:sp>
          <p:nvSpPr>
            <p:cNvPr id="378" name="TextBox 5"/>
            <p:cNvSpPr txBox="1"/>
            <p:nvPr/>
          </p:nvSpPr>
          <p:spPr>
            <a:xfrm>
              <a:off x="4700220" y="4047494"/>
              <a:ext cx="667623" cy="180019"/>
            </a:xfrm>
            <a:prstGeom prst="rect">
              <a:avLst/>
            </a:prstGeom>
            <a:grpFill/>
          </p:spPr>
          <p:txBody>
            <a:bodyPr wrap="square" lIns="0" tIns="36000" rIns="0" bIns="0" rtlCol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800" dirty="0">
                  <a:solidFill>
                    <a:srgbClr val="FFFFFF"/>
                  </a:solidFill>
                  <a:latin typeface="Nokia Pure Text Light"/>
                  <a:cs typeface="Nokia Pure Headline"/>
                </a:rPr>
                <a:t>10 years</a:t>
              </a:r>
            </a:p>
          </p:txBody>
        </p:sp>
        <p:sp>
          <p:nvSpPr>
            <p:cNvPr id="379" name="Rechteck 97"/>
            <p:cNvSpPr/>
            <p:nvPr/>
          </p:nvSpPr>
          <p:spPr>
            <a:xfrm>
              <a:off x="1854606" y="4047494"/>
              <a:ext cx="667623" cy="180019"/>
            </a:xfrm>
            <a:prstGeom prst="rect">
              <a:avLst/>
            </a:prstGeom>
            <a:grpFill/>
          </p:spPr>
          <p:txBody>
            <a:bodyPr wrap="square" lIns="0" tIns="36000" rIns="0" bIns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800" dirty="0">
                  <a:solidFill>
                    <a:srgbClr val="FFFFFF"/>
                  </a:solidFill>
                  <a:latin typeface="Nokia Pure Text Light"/>
                  <a:cs typeface="Nokia Pure Headline"/>
                </a:rPr>
                <a:t>100 Mbps</a:t>
              </a:r>
              <a:endParaRPr lang="en-US" sz="800" dirty="0">
                <a:solidFill>
                  <a:srgbClr val="FFFFFF"/>
                </a:solidFill>
                <a:latin typeface="Nokia Pure Text Light"/>
              </a:endParaRPr>
            </a:p>
          </p:txBody>
        </p:sp>
        <p:sp>
          <p:nvSpPr>
            <p:cNvPr id="380" name="Rechteck 97"/>
            <p:cNvSpPr/>
            <p:nvPr/>
          </p:nvSpPr>
          <p:spPr>
            <a:xfrm>
              <a:off x="3277412" y="4047494"/>
              <a:ext cx="667623" cy="180019"/>
            </a:xfrm>
            <a:prstGeom prst="rect">
              <a:avLst/>
            </a:prstGeom>
            <a:grpFill/>
          </p:spPr>
          <p:txBody>
            <a:bodyPr wrap="none" lIns="0" tIns="36000" rIns="0" bIns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800" dirty="0">
                  <a:solidFill>
                    <a:srgbClr val="FFFFFF"/>
                  </a:solidFill>
                  <a:latin typeface="Nokia Pure Text Light"/>
                  <a:cs typeface="Nokia Pure Headline"/>
                </a:rPr>
                <a:t>10-100 </a:t>
              </a:r>
              <a:r>
                <a:rPr lang="en-US" sz="800" dirty="0">
                  <a:solidFill>
                    <a:srgbClr val="FFFFFF"/>
                  </a:solidFill>
                  <a:latin typeface="Nokia Pure Text Light"/>
                </a:rPr>
                <a:t>x</a:t>
              </a:r>
            </a:p>
          </p:txBody>
        </p:sp>
        <p:sp>
          <p:nvSpPr>
            <p:cNvPr id="381" name="Rechteck 97"/>
            <p:cNvSpPr/>
            <p:nvPr/>
          </p:nvSpPr>
          <p:spPr>
            <a:xfrm>
              <a:off x="431800" y="4047494"/>
              <a:ext cx="667623" cy="180019"/>
            </a:xfrm>
            <a:prstGeom prst="rect">
              <a:avLst/>
            </a:prstGeom>
            <a:grpFill/>
          </p:spPr>
          <p:txBody>
            <a:bodyPr wrap="square" lIns="0" tIns="36000" rIns="0" bIns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800" dirty="0">
                  <a:solidFill>
                    <a:srgbClr val="FFFFFF"/>
                  </a:solidFill>
                  <a:latin typeface="Nokia Pure Text Light"/>
                  <a:cs typeface="Nokia Pure Headline"/>
                </a:rPr>
                <a:t>10,000 x</a:t>
              </a:r>
              <a:endParaRPr lang="en-US" sz="800" dirty="0">
                <a:solidFill>
                  <a:srgbClr val="FFFFFF"/>
                </a:solidFill>
                <a:latin typeface="Nokia Pure Text Light"/>
              </a:endParaRPr>
            </a:p>
          </p:txBody>
        </p:sp>
        <p:sp>
          <p:nvSpPr>
            <p:cNvPr id="382" name="Rechteck 97"/>
            <p:cNvSpPr/>
            <p:nvPr/>
          </p:nvSpPr>
          <p:spPr>
            <a:xfrm>
              <a:off x="3988815" y="4047494"/>
              <a:ext cx="667623" cy="180019"/>
            </a:xfrm>
            <a:prstGeom prst="rect">
              <a:avLst/>
            </a:prstGeom>
            <a:grpFill/>
          </p:spPr>
          <p:txBody>
            <a:bodyPr wrap="square" lIns="0" tIns="36000" rIns="0" bIns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800" dirty="0">
                  <a:solidFill>
                    <a:srgbClr val="FFFFFF"/>
                  </a:solidFill>
                  <a:latin typeface="Nokia Pure Text Light"/>
                </a:rPr>
                <a:t>ultra low</a:t>
              </a:r>
            </a:p>
          </p:txBody>
        </p:sp>
        <p:sp>
          <p:nvSpPr>
            <p:cNvPr id="383" name="Rechteck 97"/>
            <p:cNvSpPr/>
            <p:nvPr/>
          </p:nvSpPr>
          <p:spPr>
            <a:xfrm>
              <a:off x="1143203" y="4047494"/>
              <a:ext cx="667623" cy="180019"/>
            </a:xfrm>
            <a:prstGeom prst="rect">
              <a:avLst/>
            </a:prstGeom>
            <a:grpFill/>
          </p:spPr>
          <p:txBody>
            <a:bodyPr wrap="none" lIns="0" tIns="36000" rIns="0" bIns="3600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800" dirty="0">
                  <a:solidFill>
                    <a:srgbClr val="FFFFFF"/>
                  </a:solidFill>
                  <a:latin typeface="Nokia Pure Text Light"/>
                  <a:cs typeface="Nokia Pure Headline"/>
                </a:rPr>
                <a:t>&gt;10 Gbps</a:t>
              </a:r>
              <a:endParaRPr lang="en-US" sz="800" dirty="0">
                <a:solidFill>
                  <a:srgbClr val="FFFFFF"/>
                </a:solidFill>
                <a:latin typeface="Nokia Pure Text Light"/>
              </a:endParaRPr>
            </a:p>
          </p:txBody>
        </p:sp>
        <p:sp>
          <p:nvSpPr>
            <p:cNvPr id="384" name="Rechteck 97"/>
            <p:cNvSpPr/>
            <p:nvPr/>
          </p:nvSpPr>
          <p:spPr>
            <a:xfrm>
              <a:off x="2566009" y="4047494"/>
              <a:ext cx="667623" cy="180019"/>
            </a:xfrm>
            <a:prstGeom prst="rect">
              <a:avLst/>
            </a:prstGeom>
            <a:grpFill/>
          </p:spPr>
          <p:txBody>
            <a:bodyPr wrap="square" lIns="0" tIns="36000" rIns="0" bIns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800" dirty="0">
                  <a:solidFill>
                    <a:srgbClr val="FFFFFF"/>
                  </a:solidFill>
                  <a:latin typeface="Nokia Pure Text Light"/>
                  <a:cs typeface="Nokia Pure Headline"/>
                </a:rPr>
                <a:t>&lt;1 ms</a:t>
              </a:r>
              <a:endParaRPr lang="en-US" sz="800" dirty="0">
                <a:solidFill>
                  <a:srgbClr val="FFFFFF"/>
                </a:solidFill>
                <a:latin typeface="Nokia Pure Text Light"/>
              </a:endParaRPr>
            </a:p>
          </p:txBody>
        </p:sp>
      </p:grpSp>
      <p:sp>
        <p:nvSpPr>
          <p:cNvPr id="385" name="Rechteck 384"/>
          <p:cNvSpPr/>
          <p:nvPr userDrawn="1"/>
        </p:nvSpPr>
        <p:spPr>
          <a:xfrm>
            <a:off x="7540287" y="4283948"/>
            <a:ext cx="13522" cy="109351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386" name="Rechteck 385"/>
          <p:cNvSpPr/>
          <p:nvPr userDrawn="1"/>
        </p:nvSpPr>
        <p:spPr>
          <a:xfrm>
            <a:off x="7063610" y="4283948"/>
            <a:ext cx="13522" cy="109351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387" name="Rad 4"/>
          <p:cNvSpPr>
            <a:spLocks noChangeAspect="1"/>
          </p:cNvSpPr>
          <p:nvPr userDrawn="1"/>
        </p:nvSpPr>
        <p:spPr>
          <a:xfrm flipH="1">
            <a:off x="5665697" y="4158836"/>
            <a:ext cx="3344588" cy="101524"/>
          </a:xfrm>
          <a:custGeom>
            <a:avLst/>
            <a:gdLst/>
            <a:ahLst/>
            <a:cxnLst/>
            <a:rect l="l" t="t" r="r" b="b"/>
            <a:pathLst>
              <a:path w="4452274" h="133694">
                <a:moveTo>
                  <a:pt x="1045287" y="115472"/>
                </a:moveTo>
                <a:cubicBezTo>
                  <a:pt x="1044124" y="115825"/>
                  <a:pt x="1044054" y="116689"/>
                  <a:pt x="1044054" y="117569"/>
                </a:cubicBezTo>
                <a:lnTo>
                  <a:pt x="1044236" y="118009"/>
                </a:lnTo>
                <a:close/>
                <a:moveTo>
                  <a:pt x="337581" y="105273"/>
                </a:moveTo>
                <a:cubicBezTo>
                  <a:pt x="336418" y="105626"/>
                  <a:pt x="336348" y="106490"/>
                  <a:pt x="336348" y="107370"/>
                </a:cubicBezTo>
                <a:lnTo>
                  <a:pt x="336530" y="107810"/>
                </a:lnTo>
                <a:close/>
                <a:moveTo>
                  <a:pt x="1405680" y="102125"/>
                </a:moveTo>
                <a:lnTo>
                  <a:pt x="1363738" y="102125"/>
                </a:lnTo>
                <a:lnTo>
                  <a:pt x="1370401" y="114739"/>
                </a:lnTo>
                <a:lnTo>
                  <a:pt x="1399017" y="114739"/>
                </a:lnTo>
                <a:close/>
                <a:moveTo>
                  <a:pt x="1042728" y="100566"/>
                </a:moveTo>
                <a:cubicBezTo>
                  <a:pt x="1039120" y="102806"/>
                  <a:pt x="1036450" y="106058"/>
                  <a:pt x="1034963" y="109978"/>
                </a:cubicBezTo>
                <a:cubicBezTo>
                  <a:pt x="1033548" y="113707"/>
                  <a:pt x="1033326" y="117780"/>
                  <a:pt x="1034384" y="121681"/>
                </a:cubicBezTo>
                <a:cubicBezTo>
                  <a:pt x="1034612" y="122533"/>
                  <a:pt x="1035444" y="122958"/>
                  <a:pt x="1036301" y="122736"/>
                </a:cubicBezTo>
                <a:cubicBezTo>
                  <a:pt x="1037157" y="122515"/>
                  <a:pt x="1037677" y="121727"/>
                  <a:pt x="1037448" y="120875"/>
                </a:cubicBezTo>
                <a:cubicBezTo>
                  <a:pt x="1036595" y="117598"/>
                  <a:pt x="1036755" y="114268"/>
                  <a:pt x="1037953" y="111113"/>
                </a:cubicBezTo>
                <a:cubicBezTo>
                  <a:pt x="1039186" y="107863"/>
                  <a:pt x="1041445" y="105110"/>
                  <a:pt x="1044486" y="103202"/>
                </a:cubicBezTo>
                <a:cubicBezTo>
                  <a:pt x="1044751" y="103084"/>
                  <a:pt x="1044993" y="102738"/>
                  <a:pt x="1045102" y="102451"/>
                </a:cubicBezTo>
                <a:cubicBezTo>
                  <a:pt x="1045283" y="101973"/>
                  <a:pt x="1045236" y="101518"/>
                  <a:pt x="1044958" y="101084"/>
                </a:cubicBezTo>
                <a:cubicBezTo>
                  <a:pt x="1044465" y="100350"/>
                  <a:pt x="1043464" y="100079"/>
                  <a:pt x="1042728" y="100566"/>
                </a:cubicBezTo>
                <a:close/>
                <a:moveTo>
                  <a:pt x="1128567" y="100549"/>
                </a:moveTo>
                <a:cubicBezTo>
                  <a:pt x="1125916" y="114907"/>
                  <a:pt x="1113185" y="125512"/>
                  <a:pt x="1097976" y="125512"/>
                </a:cubicBezTo>
                <a:cubicBezTo>
                  <a:pt x="1082767" y="125512"/>
                  <a:pt x="1070035" y="114907"/>
                  <a:pt x="1067384" y="100549"/>
                </a:cubicBezTo>
                <a:close/>
                <a:moveTo>
                  <a:pt x="1796150" y="100317"/>
                </a:moveTo>
                <a:lnTo>
                  <a:pt x="1680725" y="100317"/>
                </a:lnTo>
                <a:cubicBezTo>
                  <a:pt x="1680549" y="101467"/>
                  <a:pt x="1680276" y="102590"/>
                  <a:pt x="1679807" y="103644"/>
                </a:cubicBezTo>
                <a:lnTo>
                  <a:pt x="1796914" y="103145"/>
                </a:lnTo>
                <a:cubicBezTo>
                  <a:pt x="1796519" y="102247"/>
                  <a:pt x="1796296" y="101292"/>
                  <a:pt x="1796150" y="100317"/>
                </a:cubicBezTo>
                <a:close/>
                <a:moveTo>
                  <a:pt x="1136791" y="95210"/>
                </a:moveTo>
                <a:lnTo>
                  <a:pt x="1059822" y="95210"/>
                </a:lnTo>
                <a:cubicBezTo>
                  <a:pt x="1059822" y="116465"/>
                  <a:pt x="1077052" y="133694"/>
                  <a:pt x="1098307" y="133694"/>
                </a:cubicBezTo>
                <a:cubicBezTo>
                  <a:pt x="1119561" y="133694"/>
                  <a:pt x="1136791" y="116465"/>
                  <a:pt x="1136791" y="95210"/>
                </a:cubicBezTo>
                <a:close/>
                <a:moveTo>
                  <a:pt x="603342" y="91119"/>
                </a:moveTo>
                <a:cubicBezTo>
                  <a:pt x="599733" y="93359"/>
                  <a:pt x="597064" y="96612"/>
                  <a:pt x="595577" y="100532"/>
                </a:cubicBezTo>
                <a:cubicBezTo>
                  <a:pt x="594162" y="104260"/>
                  <a:pt x="593941" y="108333"/>
                  <a:pt x="594998" y="112234"/>
                </a:cubicBezTo>
                <a:cubicBezTo>
                  <a:pt x="595226" y="113086"/>
                  <a:pt x="596058" y="113511"/>
                  <a:pt x="596915" y="113290"/>
                </a:cubicBezTo>
                <a:cubicBezTo>
                  <a:pt x="597771" y="113068"/>
                  <a:pt x="598291" y="112280"/>
                  <a:pt x="598062" y="111428"/>
                </a:cubicBezTo>
                <a:cubicBezTo>
                  <a:pt x="597209" y="108151"/>
                  <a:pt x="597369" y="104821"/>
                  <a:pt x="598567" y="101666"/>
                </a:cubicBezTo>
                <a:cubicBezTo>
                  <a:pt x="599800" y="98416"/>
                  <a:pt x="602059" y="95663"/>
                  <a:pt x="605100" y="93755"/>
                </a:cubicBezTo>
                <a:cubicBezTo>
                  <a:pt x="605365" y="93637"/>
                  <a:pt x="605607" y="93291"/>
                  <a:pt x="605716" y="93004"/>
                </a:cubicBezTo>
                <a:cubicBezTo>
                  <a:pt x="605897" y="92526"/>
                  <a:pt x="605850" y="92071"/>
                  <a:pt x="605573" y="91637"/>
                </a:cubicBezTo>
                <a:cubicBezTo>
                  <a:pt x="605079" y="90903"/>
                  <a:pt x="604078" y="90633"/>
                  <a:pt x="603342" y="91119"/>
                </a:cubicBezTo>
                <a:close/>
                <a:moveTo>
                  <a:pt x="335022" y="90366"/>
                </a:moveTo>
                <a:cubicBezTo>
                  <a:pt x="331414" y="92606"/>
                  <a:pt x="328744" y="95859"/>
                  <a:pt x="327257" y="99779"/>
                </a:cubicBezTo>
                <a:cubicBezTo>
                  <a:pt x="325842" y="103507"/>
                  <a:pt x="325620" y="107580"/>
                  <a:pt x="326678" y="111481"/>
                </a:cubicBezTo>
                <a:cubicBezTo>
                  <a:pt x="326906" y="112334"/>
                  <a:pt x="327738" y="112758"/>
                  <a:pt x="328595" y="112537"/>
                </a:cubicBezTo>
                <a:cubicBezTo>
                  <a:pt x="329451" y="112315"/>
                  <a:pt x="329971" y="111527"/>
                  <a:pt x="329742" y="110675"/>
                </a:cubicBezTo>
                <a:cubicBezTo>
                  <a:pt x="328889" y="107399"/>
                  <a:pt x="329049" y="104069"/>
                  <a:pt x="330247" y="100914"/>
                </a:cubicBezTo>
                <a:cubicBezTo>
                  <a:pt x="331480" y="97663"/>
                  <a:pt x="333739" y="94911"/>
                  <a:pt x="336780" y="93002"/>
                </a:cubicBezTo>
                <a:cubicBezTo>
                  <a:pt x="337045" y="92885"/>
                  <a:pt x="337287" y="92539"/>
                  <a:pt x="337396" y="92252"/>
                </a:cubicBezTo>
                <a:cubicBezTo>
                  <a:pt x="337577" y="91773"/>
                  <a:pt x="337530" y="91318"/>
                  <a:pt x="337252" y="90885"/>
                </a:cubicBezTo>
                <a:cubicBezTo>
                  <a:pt x="336759" y="90150"/>
                  <a:pt x="335758" y="89880"/>
                  <a:pt x="335022" y="90366"/>
                </a:cubicBezTo>
                <a:close/>
                <a:moveTo>
                  <a:pt x="2128883" y="88995"/>
                </a:moveTo>
                <a:lnTo>
                  <a:pt x="2122796" y="88995"/>
                </a:lnTo>
                <a:cubicBezTo>
                  <a:pt x="2122796" y="96677"/>
                  <a:pt x="2116570" y="102904"/>
                  <a:pt x="2108889" y="102904"/>
                </a:cubicBezTo>
                <a:cubicBezTo>
                  <a:pt x="2101207" y="102904"/>
                  <a:pt x="2094980" y="96677"/>
                  <a:pt x="2094980" y="88995"/>
                </a:cubicBezTo>
                <a:lnTo>
                  <a:pt x="2089046" y="88995"/>
                </a:lnTo>
                <a:lnTo>
                  <a:pt x="2089046" y="104472"/>
                </a:lnTo>
                <a:lnTo>
                  <a:pt x="2077183" y="104472"/>
                </a:lnTo>
                <a:lnTo>
                  <a:pt x="2077183" y="121728"/>
                </a:lnTo>
                <a:lnTo>
                  <a:pt x="2140747" y="121728"/>
                </a:lnTo>
                <a:lnTo>
                  <a:pt x="2140747" y="104472"/>
                </a:lnTo>
                <a:lnTo>
                  <a:pt x="2128883" y="104472"/>
                </a:lnTo>
                <a:close/>
                <a:moveTo>
                  <a:pt x="1035795" y="88953"/>
                </a:moveTo>
                <a:lnTo>
                  <a:pt x="1027559" y="95797"/>
                </a:lnTo>
                <a:lnTo>
                  <a:pt x="1022095" y="105097"/>
                </a:lnTo>
                <a:lnTo>
                  <a:pt x="1019994" y="115369"/>
                </a:lnTo>
                <a:lnTo>
                  <a:pt x="1021398" y="125734"/>
                </a:lnTo>
                <a:cubicBezTo>
                  <a:pt x="1021622" y="126590"/>
                  <a:pt x="1022545" y="127049"/>
                  <a:pt x="1023398" y="126824"/>
                </a:cubicBezTo>
                <a:cubicBezTo>
                  <a:pt x="1024193" y="126465"/>
                  <a:pt x="1024617" y="125636"/>
                  <a:pt x="1024394" y="124782"/>
                </a:cubicBezTo>
                <a:cubicBezTo>
                  <a:pt x="1022536" y="118686"/>
                  <a:pt x="1022675" y="112247"/>
                  <a:pt x="1024974" y="106189"/>
                </a:cubicBezTo>
                <a:cubicBezTo>
                  <a:pt x="1027309" y="100035"/>
                  <a:pt x="1031683" y="94874"/>
                  <a:pt x="1037308" y="91617"/>
                </a:cubicBezTo>
                <a:cubicBezTo>
                  <a:pt x="1037706" y="91438"/>
                  <a:pt x="1037911" y="91187"/>
                  <a:pt x="1038057" y="90801"/>
                </a:cubicBezTo>
                <a:cubicBezTo>
                  <a:pt x="1038203" y="90417"/>
                  <a:pt x="1038157" y="89959"/>
                  <a:pt x="1037883" y="89525"/>
                </a:cubicBezTo>
                <a:cubicBezTo>
                  <a:pt x="1037526" y="88730"/>
                  <a:pt x="1036530" y="88461"/>
                  <a:pt x="1035795" y="88953"/>
                </a:cubicBezTo>
                <a:close/>
                <a:moveTo>
                  <a:pt x="2108887" y="86776"/>
                </a:moveTo>
                <a:cubicBezTo>
                  <a:pt x="2107662" y="86776"/>
                  <a:pt x="2106668" y="87769"/>
                  <a:pt x="2106668" y="88995"/>
                </a:cubicBezTo>
                <a:cubicBezTo>
                  <a:pt x="2106668" y="90221"/>
                  <a:pt x="2107662" y="91214"/>
                  <a:pt x="2108887" y="91214"/>
                </a:cubicBezTo>
                <a:cubicBezTo>
                  <a:pt x="2110113" y="91214"/>
                  <a:pt x="2111107" y="90221"/>
                  <a:pt x="2111107" y="88995"/>
                </a:cubicBezTo>
                <a:cubicBezTo>
                  <a:pt x="2111107" y="87769"/>
                  <a:pt x="2110113" y="86776"/>
                  <a:pt x="2108887" y="86776"/>
                </a:cubicBezTo>
                <a:close/>
                <a:moveTo>
                  <a:pt x="2108889" y="82266"/>
                </a:moveTo>
                <a:cubicBezTo>
                  <a:pt x="2112605" y="82266"/>
                  <a:pt x="2115618" y="85279"/>
                  <a:pt x="2115618" y="88995"/>
                </a:cubicBezTo>
                <a:cubicBezTo>
                  <a:pt x="2115618" y="92712"/>
                  <a:pt x="2112605" y="95725"/>
                  <a:pt x="2108889" y="95725"/>
                </a:cubicBezTo>
                <a:cubicBezTo>
                  <a:pt x="2105172" y="95725"/>
                  <a:pt x="2102159" y="92712"/>
                  <a:pt x="2102159" y="88995"/>
                </a:cubicBezTo>
                <a:cubicBezTo>
                  <a:pt x="2102159" y="85279"/>
                  <a:pt x="2105172" y="82266"/>
                  <a:pt x="2108889" y="82266"/>
                </a:cubicBezTo>
                <a:close/>
                <a:moveTo>
                  <a:pt x="1385370" y="81953"/>
                </a:moveTo>
                <a:lnTo>
                  <a:pt x="1384528" y="81953"/>
                </a:lnTo>
                <a:cubicBezTo>
                  <a:pt x="1384412" y="81953"/>
                  <a:pt x="1384317" y="82047"/>
                  <a:pt x="1384317" y="82164"/>
                </a:cubicBezTo>
                <a:lnTo>
                  <a:pt x="1384317" y="85953"/>
                </a:lnTo>
                <a:cubicBezTo>
                  <a:pt x="1384317" y="86069"/>
                  <a:pt x="1384412" y="86163"/>
                  <a:pt x="1384528" y="86163"/>
                </a:cubicBezTo>
                <a:lnTo>
                  <a:pt x="1385370" y="86163"/>
                </a:lnTo>
                <a:cubicBezTo>
                  <a:pt x="1385486" y="86163"/>
                  <a:pt x="1385581" y="86069"/>
                  <a:pt x="1385581" y="85953"/>
                </a:cubicBezTo>
                <a:lnTo>
                  <a:pt x="1385581" y="82164"/>
                </a:lnTo>
                <a:cubicBezTo>
                  <a:pt x="1385581" y="82047"/>
                  <a:pt x="1385486" y="81953"/>
                  <a:pt x="1385370" y="81953"/>
                </a:cubicBezTo>
                <a:close/>
                <a:moveTo>
                  <a:pt x="596409" y="79506"/>
                </a:moveTo>
                <a:lnTo>
                  <a:pt x="588173" y="86350"/>
                </a:lnTo>
                <a:lnTo>
                  <a:pt x="582710" y="95650"/>
                </a:lnTo>
                <a:lnTo>
                  <a:pt x="580608" y="105922"/>
                </a:lnTo>
                <a:lnTo>
                  <a:pt x="582012" y="116288"/>
                </a:lnTo>
                <a:cubicBezTo>
                  <a:pt x="582236" y="117143"/>
                  <a:pt x="583159" y="117603"/>
                  <a:pt x="584013" y="117377"/>
                </a:cubicBezTo>
                <a:cubicBezTo>
                  <a:pt x="584808" y="117019"/>
                  <a:pt x="585232" y="116190"/>
                  <a:pt x="585008" y="115334"/>
                </a:cubicBezTo>
                <a:cubicBezTo>
                  <a:pt x="583150" y="109239"/>
                  <a:pt x="583289" y="102801"/>
                  <a:pt x="585588" y="96742"/>
                </a:cubicBezTo>
                <a:cubicBezTo>
                  <a:pt x="587923" y="90588"/>
                  <a:pt x="592296" y="85426"/>
                  <a:pt x="597922" y="82171"/>
                </a:cubicBezTo>
                <a:cubicBezTo>
                  <a:pt x="598320" y="81991"/>
                  <a:pt x="598525" y="81739"/>
                  <a:pt x="598671" y="81355"/>
                </a:cubicBezTo>
                <a:cubicBezTo>
                  <a:pt x="598817" y="80970"/>
                  <a:pt x="598771" y="80512"/>
                  <a:pt x="598497" y="80078"/>
                </a:cubicBezTo>
                <a:cubicBezTo>
                  <a:pt x="598140" y="79283"/>
                  <a:pt x="597144" y="79015"/>
                  <a:pt x="596409" y="79506"/>
                </a:cubicBezTo>
                <a:close/>
                <a:moveTo>
                  <a:pt x="328089" y="78753"/>
                </a:moveTo>
                <a:lnTo>
                  <a:pt x="319853" y="85598"/>
                </a:lnTo>
                <a:lnTo>
                  <a:pt x="314389" y="94897"/>
                </a:lnTo>
                <a:lnTo>
                  <a:pt x="312288" y="105170"/>
                </a:lnTo>
                <a:lnTo>
                  <a:pt x="313692" y="115535"/>
                </a:lnTo>
                <a:cubicBezTo>
                  <a:pt x="313916" y="116390"/>
                  <a:pt x="314839" y="116850"/>
                  <a:pt x="315692" y="116625"/>
                </a:cubicBezTo>
                <a:cubicBezTo>
                  <a:pt x="316487" y="116266"/>
                  <a:pt x="316911" y="115437"/>
                  <a:pt x="316688" y="114582"/>
                </a:cubicBezTo>
                <a:cubicBezTo>
                  <a:pt x="314830" y="108486"/>
                  <a:pt x="314969" y="102048"/>
                  <a:pt x="317268" y="95989"/>
                </a:cubicBezTo>
                <a:cubicBezTo>
                  <a:pt x="319603" y="89835"/>
                  <a:pt x="323977" y="84674"/>
                  <a:pt x="329602" y="81418"/>
                </a:cubicBezTo>
                <a:cubicBezTo>
                  <a:pt x="330000" y="81238"/>
                  <a:pt x="330205" y="80987"/>
                  <a:pt x="330351" y="80602"/>
                </a:cubicBezTo>
                <a:cubicBezTo>
                  <a:pt x="330497" y="80217"/>
                  <a:pt x="330451" y="79760"/>
                  <a:pt x="330177" y="79325"/>
                </a:cubicBezTo>
                <a:cubicBezTo>
                  <a:pt x="329820" y="78530"/>
                  <a:pt x="328824" y="78262"/>
                  <a:pt x="328089" y="78753"/>
                </a:cubicBezTo>
                <a:close/>
                <a:moveTo>
                  <a:pt x="2665336" y="77084"/>
                </a:moveTo>
                <a:cubicBezTo>
                  <a:pt x="2666607" y="77084"/>
                  <a:pt x="2667637" y="78114"/>
                  <a:pt x="2667637" y="79385"/>
                </a:cubicBezTo>
                <a:cubicBezTo>
                  <a:pt x="2667637" y="80655"/>
                  <a:pt x="2666607" y="81685"/>
                  <a:pt x="2665336" y="81685"/>
                </a:cubicBezTo>
                <a:cubicBezTo>
                  <a:pt x="2664065" y="81685"/>
                  <a:pt x="2663035" y="80655"/>
                  <a:pt x="2663035" y="79385"/>
                </a:cubicBezTo>
                <a:cubicBezTo>
                  <a:pt x="2663035" y="78114"/>
                  <a:pt x="2664065" y="77084"/>
                  <a:pt x="2665336" y="77084"/>
                </a:cubicBezTo>
                <a:close/>
                <a:moveTo>
                  <a:pt x="1027822" y="76008"/>
                </a:moveTo>
                <a:cubicBezTo>
                  <a:pt x="1018549" y="81483"/>
                  <a:pt x="1011694" y="89631"/>
                  <a:pt x="1007874" y="99699"/>
                </a:cubicBezTo>
                <a:cubicBezTo>
                  <a:pt x="1004126" y="109575"/>
                  <a:pt x="1003789" y="120087"/>
                  <a:pt x="1006840" y="130129"/>
                </a:cubicBezTo>
                <a:cubicBezTo>
                  <a:pt x="1007069" y="130984"/>
                  <a:pt x="1008000" y="131447"/>
                  <a:pt x="1008859" y="131225"/>
                </a:cubicBezTo>
                <a:cubicBezTo>
                  <a:pt x="1009621" y="130965"/>
                  <a:pt x="1010179" y="130080"/>
                  <a:pt x="1009914" y="129322"/>
                </a:cubicBezTo>
                <a:cubicBezTo>
                  <a:pt x="1007068" y="119905"/>
                  <a:pt x="1007380" y="110042"/>
                  <a:pt x="1010873" y="100837"/>
                </a:cubicBezTo>
                <a:cubicBezTo>
                  <a:pt x="1014439" y="91441"/>
                  <a:pt x="1020882" y="83795"/>
                  <a:pt x="1029488" y="78614"/>
                </a:cubicBezTo>
                <a:cubicBezTo>
                  <a:pt x="1029755" y="78496"/>
                  <a:pt x="1029997" y="78150"/>
                  <a:pt x="1030106" y="77862"/>
                </a:cubicBezTo>
                <a:cubicBezTo>
                  <a:pt x="1030288" y="77383"/>
                  <a:pt x="1030240" y="76925"/>
                  <a:pt x="1029962" y="76491"/>
                </a:cubicBezTo>
                <a:cubicBezTo>
                  <a:pt x="1029564" y="75792"/>
                  <a:pt x="1028560" y="75520"/>
                  <a:pt x="1027822" y="76008"/>
                </a:cubicBezTo>
                <a:close/>
                <a:moveTo>
                  <a:pt x="109617" y="75640"/>
                </a:moveTo>
                <a:lnTo>
                  <a:pt x="82083" y="75640"/>
                </a:lnTo>
                <a:lnTo>
                  <a:pt x="82083" y="83410"/>
                </a:lnTo>
                <a:lnTo>
                  <a:pt x="109617" y="83410"/>
                </a:lnTo>
                <a:close/>
                <a:moveTo>
                  <a:pt x="2665336" y="74782"/>
                </a:moveTo>
                <a:cubicBezTo>
                  <a:pt x="2662794" y="74782"/>
                  <a:pt x="2660733" y="76843"/>
                  <a:pt x="2660733" y="79385"/>
                </a:cubicBezTo>
                <a:cubicBezTo>
                  <a:pt x="2660733" y="81926"/>
                  <a:pt x="2662794" y="83987"/>
                  <a:pt x="2665336" y="83987"/>
                </a:cubicBezTo>
                <a:cubicBezTo>
                  <a:pt x="2667877" y="83987"/>
                  <a:pt x="2669938" y="81926"/>
                  <a:pt x="2669938" y="79385"/>
                </a:cubicBezTo>
                <a:cubicBezTo>
                  <a:pt x="2669938" y="76843"/>
                  <a:pt x="2667877" y="74782"/>
                  <a:pt x="2665336" y="74782"/>
                </a:cubicBezTo>
                <a:close/>
                <a:moveTo>
                  <a:pt x="810813" y="74181"/>
                </a:moveTo>
                <a:lnTo>
                  <a:pt x="810813" y="105747"/>
                </a:lnTo>
                <a:cubicBezTo>
                  <a:pt x="803253" y="104808"/>
                  <a:pt x="795891" y="100899"/>
                  <a:pt x="795681" y="91053"/>
                </a:cubicBezTo>
                <a:cubicBezTo>
                  <a:pt x="795165" y="80159"/>
                  <a:pt x="803409" y="76711"/>
                  <a:pt x="810813" y="74181"/>
                </a:cubicBezTo>
                <a:close/>
                <a:moveTo>
                  <a:pt x="1653725" y="72297"/>
                </a:moveTo>
                <a:cubicBezTo>
                  <a:pt x="1666459" y="72297"/>
                  <a:pt x="1676782" y="82620"/>
                  <a:pt x="1676782" y="95353"/>
                </a:cubicBezTo>
                <a:cubicBezTo>
                  <a:pt x="1676782" y="108087"/>
                  <a:pt x="1666459" y="118410"/>
                  <a:pt x="1653725" y="118410"/>
                </a:cubicBezTo>
                <a:cubicBezTo>
                  <a:pt x="1640991" y="118410"/>
                  <a:pt x="1630668" y="108087"/>
                  <a:pt x="1630668" y="95353"/>
                </a:cubicBezTo>
                <a:cubicBezTo>
                  <a:pt x="1630668" y="82620"/>
                  <a:pt x="1640991" y="72297"/>
                  <a:pt x="1653725" y="72297"/>
                </a:cubicBezTo>
                <a:close/>
                <a:moveTo>
                  <a:pt x="1823778" y="72297"/>
                </a:moveTo>
                <a:cubicBezTo>
                  <a:pt x="1836512" y="72297"/>
                  <a:pt x="1846834" y="82620"/>
                  <a:pt x="1846834" y="95353"/>
                </a:cubicBezTo>
                <a:cubicBezTo>
                  <a:pt x="1846834" y="108087"/>
                  <a:pt x="1836512" y="118410"/>
                  <a:pt x="1823778" y="118410"/>
                </a:cubicBezTo>
                <a:cubicBezTo>
                  <a:pt x="1811044" y="118410"/>
                  <a:pt x="1800722" y="108087"/>
                  <a:pt x="1800722" y="95353"/>
                </a:cubicBezTo>
                <a:cubicBezTo>
                  <a:pt x="1800722" y="82620"/>
                  <a:pt x="1811044" y="72297"/>
                  <a:pt x="1823778" y="72297"/>
                </a:cubicBezTo>
                <a:close/>
                <a:moveTo>
                  <a:pt x="1789003" y="69992"/>
                </a:moveTo>
                <a:lnTo>
                  <a:pt x="1763809" y="69992"/>
                </a:lnTo>
                <a:lnTo>
                  <a:pt x="1763809" y="71886"/>
                </a:lnTo>
                <a:lnTo>
                  <a:pt x="1785846" y="71886"/>
                </a:lnTo>
                <a:cubicBezTo>
                  <a:pt x="1783456" y="76701"/>
                  <a:pt x="1782037" y="82133"/>
                  <a:pt x="1781881" y="87897"/>
                </a:cubicBezTo>
                <a:lnTo>
                  <a:pt x="1763572" y="87897"/>
                </a:lnTo>
                <a:lnTo>
                  <a:pt x="1763572" y="87927"/>
                </a:lnTo>
                <a:lnTo>
                  <a:pt x="1726282" y="87927"/>
                </a:lnTo>
                <a:lnTo>
                  <a:pt x="1726282" y="89974"/>
                </a:lnTo>
                <a:lnTo>
                  <a:pt x="1784294" y="89974"/>
                </a:lnTo>
                <a:cubicBezTo>
                  <a:pt x="1784396" y="82750"/>
                  <a:pt x="1786097" y="75955"/>
                  <a:pt x="1789003" y="69992"/>
                </a:cubicBezTo>
                <a:close/>
                <a:moveTo>
                  <a:pt x="1653725" y="68454"/>
                </a:moveTo>
                <a:cubicBezTo>
                  <a:pt x="1638869" y="68454"/>
                  <a:pt x="1626826" y="80498"/>
                  <a:pt x="1626826" y="95353"/>
                </a:cubicBezTo>
                <a:cubicBezTo>
                  <a:pt x="1626826" y="110209"/>
                  <a:pt x="1638869" y="122252"/>
                  <a:pt x="1653725" y="122252"/>
                </a:cubicBezTo>
                <a:cubicBezTo>
                  <a:pt x="1668581" y="122252"/>
                  <a:pt x="1680624" y="110209"/>
                  <a:pt x="1680624" y="95353"/>
                </a:cubicBezTo>
                <a:cubicBezTo>
                  <a:pt x="1680624" y="80498"/>
                  <a:pt x="1668581" y="68454"/>
                  <a:pt x="1653725" y="68454"/>
                </a:cubicBezTo>
                <a:close/>
                <a:moveTo>
                  <a:pt x="1823778" y="68454"/>
                </a:moveTo>
                <a:cubicBezTo>
                  <a:pt x="1808922" y="68454"/>
                  <a:pt x="1796879" y="80498"/>
                  <a:pt x="1796879" y="95353"/>
                </a:cubicBezTo>
                <a:cubicBezTo>
                  <a:pt x="1796879" y="110209"/>
                  <a:pt x="1808922" y="122252"/>
                  <a:pt x="1823778" y="122252"/>
                </a:cubicBezTo>
                <a:cubicBezTo>
                  <a:pt x="1838634" y="122252"/>
                  <a:pt x="1850677" y="110209"/>
                  <a:pt x="1850677" y="95353"/>
                </a:cubicBezTo>
                <a:cubicBezTo>
                  <a:pt x="1850677" y="80498"/>
                  <a:pt x="1838634" y="68454"/>
                  <a:pt x="1823778" y="68454"/>
                </a:cubicBezTo>
                <a:close/>
                <a:moveTo>
                  <a:pt x="1370178" y="67353"/>
                </a:moveTo>
                <a:lnTo>
                  <a:pt x="1366389" y="67353"/>
                </a:lnTo>
                <a:cubicBezTo>
                  <a:pt x="1366273" y="67353"/>
                  <a:pt x="1366178" y="67448"/>
                  <a:pt x="1366178" y="67564"/>
                </a:cubicBezTo>
                <a:lnTo>
                  <a:pt x="1366178" y="68406"/>
                </a:lnTo>
                <a:cubicBezTo>
                  <a:pt x="1366178" y="68522"/>
                  <a:pt x="1366273" y="68617"/>
                  <a:pt x="1366389" y="68617"/>
                </a:cubicBezTo>
                <a:lnTo>
                  <a:pt x="1370178" y="68617"/>
                </a:lnTo>
                <a:cubicBezTo>
                  <a:pt x="1370295" y="68617"/>
                  <a:pt x="1370389" y="68522"/>
                  <a:pt x="1370389" y="68406"/>
                </a:cubicBezTo>
                <a:lnTo>
                  <a:pt x="1370389" y="67564"/>
                </a:lnTo>
                <a:cubicBezTo>
                  <a:pt x="1370389" y="67448"/>
                  <a:pt x="1370295" y="67353"/>
                  <a:pt x="1370178" y="67353"/>
                </a:cubicBezTo>
                <a:close/>
                <a:moveTo>
                  <a:pt x="1403444" y="67353"/>
                </a:moveTo>
                <a:lnTo>
                  <a:pt x="1399654" y="67353"/>
                </a:lnTo>
                <a:cubicBezTo>
                  <a:pt x="1399538" y="67353"/>
                  <a:pt x="1399444" y="67448"/>
                  <a:pt x="1399444" y="67564"/>
                </a:cubicBezTo>
                <a:lnTo>
                  <a:pt x="1399444" y="68406"/>
                </a:lnTo>
                <a:cubicBezTo>
                  <a:pt x="1399444" y="68522"/>
                  <a:pt x="1399538" y="68617"/>
                  <a:pt x="1399654" y="68617"/>
                </a:cubicBezTo>
                <a:lnTo>
                  <a:pt x="1403444" y="68617"/>
                </a:lnTo>
                <a:cubicBezTo>
                  <a:pt x="1403560" y="68617"/>
                  <a:pt x="1403655" y="68522"/>
                  <a:pt x="1403655" y="68406"/>
                </a:cubicBezTo>
                <a:lnTo>
                  <a:pt x="1403655" y="67564"/>
                </a:lnTo>
                <a:cubicBezTo>
                  <a:pt x="1403655" y="67448"/>
                  <a:pt x="1403560" y="67353"/>
                  <a:pt x="1403444" y="67353"/>
                </a:cubicBezTo>
                <a:close/>
                <a:moveTo>
                  <a:pt x="588436" y="66561"/>
                </a:moveTo>
                <a:cubicBezTo>
                  <a:pt x="579163" y="72037"/>
                  <a:pt x="572308" y="80185"/>
                  <a:pt x="568488" y="90252"/>
                </a:cubicBezTo>
                <a:cubicBezTo>
                  <a:pt x="564740" y="100128"/>
                  <a:pt x="564403" y="110640"/>
                  <a:pt x="567454" y="120683"/>
                </a:cubicBezTo>
                <a:cubicBezTo>
                  <a:pt x="567683" y="121537"/>
                  <a:pt x="568614" y="122000"/>
                  <a:pt x="569474" y="121778"/>
                </a:cubicBezTo>
                <a:cubicBezTo>
                  <a:pt x="570236" y="121519"/>
                  <a:pt x="570793" y="120633"/>
                  <a:pt x="570528" y="119875"/>
                </a:cubicBezTo>
                <a:cubicBezTo>
                  <a:pt x="567682" y="110458"/>
                  <a:pt x="567994" y="100595"/>
                  <a:pt x="571487" y="91390"/>
                </a:cubicBezTo>
                <a:cubicBezTo>
                  <a:pt x="575053" y="81994"/>
                  <a:pt x="581496" y="74348"/>
                  <a:pt x="590102" y="69168"/>
                </a:cubicBezTo>
                <a:cubicBezTo>
                  <a:pt x="590369" y="69050"/>
                  <a:pt x="590611" y="68703"/>
                  <a:pt x="590720" y="68415"/>
                </a:cubicBezTo>
                <a:cubicBezTo>
                  <a:pt x="590902" y="67936"/>
                  <a:pt x="590854" y="67479"/>
                  <a:pt x="590576" y="67044"/>
                </a:cubicBezTo>
                <a:cubicBezTo>
                  <a:pt x="590178" y="66345"/>
                  <a:pt x="589174" y="66073"/>
                  <a:pt x="588436" y="66561"/>
                </a:cubicBezTo>
                <a:close/>
                <a:moveTo>
                  <a:pt x="320116" y="65808"/>
                </a:moveTo>
                <a:cubicBezTo>
                  <a:pt x="310843" y="71284"/>
                  <a:pt x="303988" y="79432"/>
                  <a:pt x="300168" y="89500"/>
                </a:cubicBezTo>
                <a:cubicBezTo>
                  <a:pt x="296420" y="99376"/>
                  <a:pt x="296083" y="109887"/>
                  <a:pt x="299134" y="119930"/>
                </a:cubicBezTo>
                <a:cubicBezTo>
                  <a:pt x="299363" y="120784"/>
                  <a:pt x="300294" y="121248"/>
                  <a:pt x="301153" y="121025"/>
                </a:cubicBezTo>
                <a:cubicBezTo>
                  <a:pt x="301915" y="120766"/>
                  <a:pt x="302473" y="119881"/>
                  <a:pt x="302208" y="119122"/>
                </a:cubicBezTo>
                <a:cubicBezTo>
                  <a:pt x="299362" y="109705"/>
                  <a:pt x="299674" y="99843"/>
                  <a:pt x="303167" y="90638"/>
                </a:cubicBezTo>
                <a:cubicBezTo>
                  <a:pt x="306733" y="81241"/>
                  <a:pt x="313176" y="73595"/>
                  <a:pt x="321782" y="68415"/>
                </a:cubicBezTo>
                <a:cubicBezTo>
                  <a:pt x="322049" y="68297"/>
                  <a:pt x="322291" y="67950"/>
                  <a:pt x="322400" y="67662"/>
                </a:cubicBezTo>
                <a:cubicBezTo>
                  <a:pt x="322582" y="67183"/>
                  <a:pt x="322534" y="66726"/>
                  <a:pt x="322256" y="66291"/>
                </a:cubicBezTo>
                <a:cubicBezTo>
                  <a:pt x="321858" y="65592"/>
                  <a:pt x="320854" y="65321"/>
                  <a:pt x="320116" y="65808"/>
                </a:cubicBezTo>
                <a:close/>
                <a:moveTo>
                  <a:pt x="35585" y="65758"/>
                </a:moveTo>
                <a:lnTo>
                  <a:pt x="27814" y="65758"/>
                </a:lnTo>
                <a:lnTo>
                  <a:pt x="27814" y="75640"/>
                </a:lnTo>
                <a:lnTo>
                  <a:pt x="17933" y="75640"/>
                </a:lnTo>
                <a:lnTo>
                  <a:pt x="17933" y="83410"/>
                </a:lnTo>
                <a:lnTo>
                  <a:pt x="27814" y="83410"/>
                </a:lnTo>
                <a:lnTo>
                  <a:pt x="27814" y="93292"/>
                </a:lnTo>
                <a:lnTo>
                  <a:pt x="35585" y="93292"/>
                </a:lnTo>
                <a:lnTo>
                  <a:pt x="35585" y="83410"/>
                </a:lnTo>
                <a:lnTo>
                  <a:pt x="45467" y="83410"/>
                </a:lnTo>
                <a:lnTo>
                  <a:pt x="45467" y="75640"/>
                </a:lnTo>
                <a:lnTo>
                  <a:pt x="35585" y="75640"/>
                </a:lnTo>
                <a:close/>
                <a:moveTo>
                  <a:pt x="3036909" y="64762"/>
                </a:moveTo>
                <a:cubicBezTo>
                  <a:pt x="3038740" y="70803"/>
                  <a:pt x="3044368" y="75167"/>
                  <a:pt x="3051015" y="75167"/>
                </a:cubicBezTo>
                <a:cubicBezTo>
                  <a:pt x="3057603" y="75167"/>
                  <a:pt x="3063189" y="70881"/>
                  <a:pt x="3065071" y="64924"/>
                </a:cubicBezTo>
                <a:lnTo>
                  <a:pt x="3072400" y="65704"/>
                </a:lnTo>
                <a:lnTo>
                  <a:pt x="3082654" y="66868"/>
                </a:lnTo>
                <a:cubicBezTo>
                  <a:pt x="3085168" y="66868"/>
                  <a:pt x="3086757" y="68375"/>
                  <a:pt x="3086757" y="70890"/>
                </a:cubicBezTo>
                <a:lnTo>
                  <a:pt x="3086757" y="78476"/>
                </a:lnTo>
                <a:lnTo>
                  <a:pt x="3086770" y="78471"/>
                </a:lnTo>
                <a:lnTo>
                  <a:pt x="3086770" y="93294"/>
                </a:lnTo>
                <a:lnTo>
                  <a:pt x="3078419" y="93294"/>
                </a:lnTo>
                <a:lnTo>
                  <a:pt x="3078419" y="85111"/>
                </a:lnTo>
                <a:cubicBezTo>
                  <a:pt x="3078419" y="83297"/>
                  <a:pt x="3076948" y="81826"/>
                  <a:pt x="3075133" y="81826"/>
                </a:cubicBezTo>
                <a:cubicBezTo>
                  <a:pt x="3073319" y="81826"/>
                  <a:pt x="3071848" y="83297"/>
                  <a:pt x="3071848" y="85111"/>
                </a:cubicBezTo>
                <a:lnTo>
                  <a:pt x="3071848" y="96580"/>
                </a:lnTo>
                <a:lnTo>
                  <a:pt x="3071848" y="115483"/>
                </a:lnTo>
                <a:lnTo>
                  <a:pt x="3030148" y="115483"/>
                </a:lnTo>
                <a:lnTo>
                  <a:pt x="3030148" y="96751"/>
                </a:lnTo>
                <a:lnTo>
                  <a:pt x="3030182" y="96580"/>
                </a:lnTo>
                <a:cubicBezTo>
                  <a:pt x="3030182" y="96522"/>
                  <a:pt x="3030181" y="96464"/>
                  <a:pt x="3030148" y="96408"/>
                </a:cubicBezTo>
                <a:lnTo>
                  <a:pt x="3030148" y="85111"/>
                </a:lnTo>
                <a:cubicBezTo>
                  <a:pt x="3030148" y="83297"/>
                  <a:pt x="3028677" y="81826"/>
                  <a:pt x="3026862" y="81826"/>
                </a:cubicBezTo>
                <a:cubicBezTo>
                  <a:pt x="3025048" y="81826"/>
                  <a:pt x="3023577" y="83297"/>
                  <a:pt x="3023577" y="85111"/>
                </a:cubicBezTo>
                <a:lnTo>
                  <a:pt x="3023577" y="93294"/>
                </a:lnTo>
                <a:lnTo>
                  <a:pt x="3015260" y="93294"/>
                </a:lnTo>
                <a:lnTo>
                  <a:pt x="3015260" y="78269"/>
                </a:lnTo>
                <a:lnTo>
                  <a:pt x="3015345" y="78302"/>
                </a:lnTo>
                <a:lnTo>
                  <a:pt x="3015345" y="70715"/>
                </a:lnTo>
                <a:cubicBezTo>
                  <a:pt x="3015345" y="68201"/>
                  <a:pt x="3016934" y="66694"/>
                  <a:pt x="3019449" y="66694"/>
                </a:cubicBezTo>
                <a:lnTo>
                  <a:pt x="3029702" y="65529"/>
                </a:lnTo>
                <a:close/>
                <a:moveTo>
                  <a:pt x="2132874" y="61229"/>
                </a:moveTo>
                <a:cubicBezTo>
                  <a:pt x="2133873" y="63087"/>
                  <a:pt x="2135341" y="64652"/>
                  <a:pt x="2137117" y="65779"/>
                </a:cubicBezTo>
                <a:lnTo>
                  <a:pt x="2120479" y="84196"/>
                </a:lnTo>
                <a:cubicBezTo>
                  <a:pt x="2119658" y="82205"/>
                  <a:pt x="2118337" y="80472"/>
                  <a:pt x="2116612" y="79229"/>
                </a:cubicBezTo>
                <a:close/>
                <a:moveTo>
                  <a:pt x="360940" y="58435"/>
                </a:moveTo>
                <a:cubicBezTo>
                  <a:pt x="360620" y="58435"/>
                  <a:pt x="360301" y="58669"/>
                  <a:pt x="360088" y="59139"/>
                </a:cubicBezTo>
                <a:lnTo>
                  <a:pt x="356734" y="62010"/>
                </a:lnTo>
                <a:lnTo>
                  <a:pt x="349922" y="59139"/>
                </a:lnTo>
                <a:lnTo>
                  <a:pt x="355830" y="75019"/>
                </a:lnTo>
                <a:lnTo>
                  <a:pt x="357107" y="89142"/>
                </a:lnTo>
                <a:lnTo>
                  <a:pt x="360514" y="78066"/>
                </a:lnTo>
                <a:cubicBezTo>
                  <a:pt x="360514" y="76016"/>
                  <a:pt x="360088" y="76016"/>
                  <a:pt x="360088" y="75546"/>
                </a:cubicBezTo>
                <a:lnTo>
                  <a:pt x="353753" y="66111"/>
                </a:lnTo>
                <a:lnTo>
                  <a:pt x="360940" y="62420"/>
                </a:lnTo>
                <a:lnTo>
                  <a:pt x="364346" y="65702"/>
                </a:lnTo>
                <a:cubicBezTo>
                  <a:pt x="364772" y="66170"/>
                  <a:pt x="365623" y="66170"/>
                  <a:pt x="366050" y="65702"/>
                </a:cubicBezTo>
                <a:lnTo>
                  <a:pt x="369456" y="62420"/>
                </a:lnTo>
                <a:lnTo>
                  <a:pt x="373182" y="66111"/>
                </a:lnTo>
                <a:lnTo>
                  <a:pt x="372011" y="74667"/>
                </a:lnTo>
                <a:cubicBezTo>
                  <a:pt x="371153" y="76022"/>
                  <a:pt x="370733" y="76488"/>
                  <a:pt x="370733" y="76953"/>
                </a:cubicBezTo>
                <a:lnTo>
                  <a:pt x="370733" y="87619"/>
                </a:lnTo>
                <a:lnTo>
                  <a:pt x="374140" y="78887"/>
                </a:lnTo>
                <a:lnTo>
                  <a:pt x="383082" y="63475"/>
                </a:lnTo>
                <a:cubicBezTo>
                  <a:pt x="383934" y="58669"/>
                  <a:pt x="383082" y="58669"/>
                  <a:pt x="382230" y="59139"/>
                </a:cubicBezTo>
                <a:lnTo>
                  <a:pt x="375896" y="62420"/>
                </a:lnTo>
                <a:lnTo>
                  <a:pt x="370893" y="59607"/>
                </a:lnTo>
                <a:cubicBezTo>
                  <a:pt x="369881" y="58201"/>
                  <a:pt x="369030" y="58669"/>
                  <a:pt x="368178" y="59139"/>
                </a:cubicBezTo>
                <a:lnTo>
                  <a:pt x="365198" y="61951"/>
                </a:lnTo>
                <a:lnTo>
                  <a:pt x="361791" y="59139"/>
                </a:lnTo>
                <a:cubicBezTo>
                  <a:pt x="361578" y="58669"/>
                  <a:pt x="361259" y="58435"/>
                  <a:pt x="360940" y="58435"/>
                </a:cubicBezTo>
                <a:close/>
                <a:moveTo>
                  <a:pt x="3041184" y="57806"/>
                </a:moveTo>
                <a:lnTo>
                  <a:pt x="3038502" y="58071"/>
                </a:lnTo>
                <a:lnTo>
                  <a:pt x="3038066" y="58031"/>
                </a:lnTo>
                <a:lnTo>
                  <a:pt x="3019873" y="59968"/>
                </a:lnTo>
                <a:lnTo>
                  <a:pt x="3019777" y="59967"/>
                </a:lnTo>
                <a:cubicBezTo>
                  <a:pt x="3014672" y="59967"/>
                  <a:pt x="3008774" y="64392"/>
                  <a:pt x="3008774" y="69497"/>
                </a:cubicBezTo>
                <a:cubicBezTo>
                  <a:pt x="3008774" y="69582"/>
                  <a:pt x="3008776" y="69666"/>
                  <a:pt x="3008795" y="69750"/>
                </a:cubicBezTo>
                <a:cubicBezTo>
                  <a:pt x="3008704" y="69914"/>
                  <a:pt x="3008689" y="70093"/>
                  <a:pt x="3008689" y="70275"/>
                </a:cubicBezTo>
                <a:lnTo>
                  <a:pt x="3008689" y="96580"/>
                </a:lnTo>
                <a:lnTo>
                  <a:pt x="3008947" y="97859"/>
                </a:lnTo>
                <a:lnTo>
                  <a:pt x="3009651" y="98903"/>
                </a:lnTo>
                <a:lnTo>
                  <a:pt x="3010696" y="99607"/>
                </a:lnTo>
                <a:cubicBezTo>
                  <a:pt x="3011089" y="99773"/>
                  <a:pt x="3011521" y="99865"/>
                  <a:pt x="3011975" y="99865"/>
                </a:cubicBezTo>
                <a:lnTo>
                  <a:pt x="3023577" y="99865"/>
                </a:lnTo>
                <a:lnTo>
                  <a:pt x="3023577" y="118769"/>
                </a:lnTo>
                <a:lnTo>
                  <a:pt x="3023835" y="120048"/>
                </a:lnTo>
                <a:lnTo>
                  <a:pt x="3024539" y="121092"/>
                </a:lnTo>
                <a:lnTo>
                  <a:pt x="3025583" y="121796"/>
                </a:lnTo>
                <a:cubicBezTo>
                  <a:pt x="3025976" y="121962"/>
                  <a:pt x="3026409" y="122054"/>
                  <a:pt x="3026862" y="122054"/>
                </a:cubicBezTo>
                <a:lnTo>
                  <a:pt x="3075133" y="122054"/>
                </a:lnTo>
                <a:cubicBezTo>
                  <a:pt x="3076041" y="122054"/>
                  <a:pt x="3076862" y="121687"/>
                  <a:pt x="3077457" y="121092"/>
                </a:cubicBezTo>
                <a:cubicBezTo>
                  <a:pt x="3077754" y="120795"/>
                  <a:pt x="3077995" y="120441"/>
                  <a:pt x="3078161" y="120048"/>
                </a:cubicBezTo>
                <a:cubicBezTo>
                  <a:pt x="3078327" y="119655"/>
                  <a:pt x="3078419" y="119222"/>
                  <a:pt x="3078419" y="118769"/>
                </a:cubicBezTo>
                <a:lnTo>
                  <a:pt x="3078419" y="99865"/>
                </a:lnTo>
                <a:lnTo>
                  <a:pt x="3090056" y="99865"/>
                </a:lnTo>
                <a:cubicBezTo>
                  <a:pt x="3090963" y="99865"/>
                  <a:pt x="3091784" y="99498"/>
                  <a:pt x="3092379" y="98903"/>
                </a:cubicBezTo>
                <a:cubicBezTo>
                  <a:pt x="3092676" y="98606"/>
                  <a:pt x="3092917" y="98252"/>
                  <a:pt x="3093083" y="97859"/>
                </a:cubicBezTo>
                <a:cubicBezTo>
                  <a:pt x="3093249" y="97466"/>
                  <a:pt x="3093341" y="97033"/>
                  <a:pt x="3093341" y="96580"/>
                </a:cubicBezTo>
                <a:lnTo>
                  <a:pt x="3093341" y="70275"/>
                </a:lnTo>
                <a:lnTo>
                  <a:pt x="3093296" y="70054"/>
                </a:lnTo>
                <a:cubicBezTo>
                  <a:pt x="3093325" y="69928"/>
                  <a:pt x="3093328" y="69800"/>
                  <a:pt x="3093328" y="69672"/>
                </a:cubicBezTo>
                <a:cubicBezTo>
                  <a:pt x="3093328" y="64567"/>
                  <a:pt x="3087430" y="60142"/>
                  <a:pt x="3082325" y="60142"/>
                </a:cubicBezTo>
                <a:lnTo>
                  <a:pt x="3082230" y="60142"/>
                </a:lnTo>
                <a:lnTo>
                  <a:pt x="3064036" y="58205"/>
                </a:lnTo>
                <a:lnTo>
                  <a:pt x="3063869" y="58221"/>
                </a:lnTo>
                <a:lnTo>
                  <a:pt x="3061283" y="57970"/>
                </a:lnTo>
                <a:cubicBezTo>
                  <a:pt x="3060782" y="58340"/>
                  <a:pt x="3060158" y="58676"/>
                  <a:pt x="3059434" y="58967"/>
                </a:cubicBezTo>
                <a:lnTo>
                  <a:pt x="3059569" y="60304"/>
                </a:lnTo>
                <a:cubicBezTo>
                  <a:pt x="3059569" y="65028"/>
                  <a:pt x="3055739" y="68858"/>
                  <a:pt x="3051015" y="68858"/>
                </a:cubicBezTo>
                <a:cubicBezTo>
                  <a:pt x="3046291" y="68858"/>
                  <a:pt x="3042462" y="65028"/>
                  <a:pt x="3042462" y="60304"/>
                </a:cubicBezTo>
                <a:lnTo>
                  <a:pt x="3042598" y="58949"/>
                </a:lnTo>
                <a:close/>
                <a:moveTo>
                  <a:pt x="1371234" y="53628"/>
                </a:moveTo>
                <a:lnTo>
                  <a:pt x="1384670" y="70010"/>
                </a:lnTo>
                <a:cubicBezTo>
                  <a:pt x="1386147" y="70010"/>
                  <a:pt x="1387344" y="68813"/>
                  <a:pt x="1387344" y="67337"/>
                </a:cubicBezTo>
                <a:cubicBezTo>
                  <a:pt x="1387344" y="66506"/>
                  <a:pt x="1386966" y="65764"/>
                  <a:pt x="1386314" y="65344"/>
                </a:cubicBezTo>
                <a:close/>
                <a:moveTo>
                  <a:pt x="2143885" y="53019"/>
                </a:moveTo>
                <a:cubicBezTo>
                  <a:pt x="2142659" y="53019"/>
                  <a:pt x="2141665" y="54012"/>
                  <a:pt x="2141665" y="55237"/>
                </a:cubicBezTo>
                <a:cubicBezTo>
                  <a:pt x="2141665" y="56463"/>
                  <a:pt x="2142659" y="57457"/>
                  <a:pt x="2143885" y="57457"/>
                </a:cubicBezTo>
                <a:cubicBezTo>
                  <a:pt x="2145109" y="57457"/>
                  <a:pt x="2146103" y="56463"/>
                  <a:pt x="2146103" y="55237"/>
                </a:cubicBezTo>
                <a:cubicBezTo>
                  <a:pt x="2146103" y="54012"/>
                  <a:pt x="2145109" y="53019"/>
                  <a:pt x="2143885" y="53019"/>
                </a:cubicBezTo>
                <a:close/>
                <a:moveTo>
                  <a:pt x="3629868" y="52251"/>
                </a:moveTo>
                <a:lnTo>
                  <a:pt x="3610111" y="52251"/>
                </a:lnTo>
                <a:cubicBezTo>
                  <a:pt x="3608781" y="52251"/>
                  <a:pt x="3607702" y="53181"/>
                  <a:pt x="3607702" y="54327"/>
                </a:cubicBezTo>
                <a:cubicBezTo>
                  <a:pt x="3607702" y="55473"/>
                  <a:pt x="3608781" y="56403"/>
                  <a:pt x="3610111" y="56403"/>
                </a:cubicBezTo>
                <a:lnTo>
                  <a:pt x="3629868" y="56403"/>
                </a:lnTo>
                <a:cubicBezTo>
                  <a:pt x="3631199" y="56403"/>
                  <a:pt x="3632277" y="55473"/>
                  <a:pt x="3632277" y="54327"/>
                </a:cubicBezTo>
                <a:cubicBezTo>
                  <a:pt x="3632277" y="53181"/>
                  <a:pt x="3631199" y="52251"/>
                  <a:pt x="3629868" y="52251"/>
                </a:cubicBezTo>
                <a:close/>
                <a:moveTo>
                  <a:pt x="3658246" y="52251"/>
                </a:moveTo>
                <a:lnTo>
                  <a:pt x="3658158" y="52251"/>
                </a:lnTo>
                <a:lnTo>
                  <a:pt x="3638488" y="52251"/>
                </a:lnTo>
                <a:lnTo>
                  <a:pt x="3638401" y="52251"/>
                </a:lnTo>
                <a:cubicBezTo>
                  <a:pt x="3637070" y="52251"/>
                  <a:pt x="3635992" y="53181"/>
                  <a:pt x="3635992" y="54327"/>
                </a:cubicBezTo>
                <a:cubicBezTo>
                  <a:pt x="3635992" y="55473"/>
                  <a:pt x="3637070" y="56403"/>
                  <a:pt x="3638401" y="56403"/>
                </a:cubicBezTo>
                <a:lnTo>
                  <a:pt x="3638488" y="56403"/>
                </a:lnTo>
                <a:lnTo>
                  <a:pt x="3658158" y="56403"/>
                </a:lnTo>
                <a:lnTo>
                  <a:pt x="3658246" y="56403"/>
                </a:lnTo>
                <a:cubicBezTo>
                  <a:pt x="3659576" y="56403"/>
                  <a:pt x="3660654" y="55473"/>
                  <a:pt x="3660654" y="54327"/>
                </a:cubicBezTo>
                <a:cubicBezTo>
                  <a:pt x="3660654" y="53181"/>
                  <a:pt x="3659576" y="52251"/>
                  <a:pt x="3658246" y="52251"/>
                </a:cubicBezTo>
                <a:close/>
                <a:moveTo>
                  <a:pt x="3686536" y="52251"/>
                </a:moveTo>
                <a:lnTo>
                  <a:pt x="3666778" y="52251"/>
                </a:lnTo>
                <a:lnTo>
                  <a:pt x="3665075" y="52859"/>
                </a:lnTo>
                <a:lnTo>
                  <a:pt x="3664369" y="54327"/>
                </a:lnTo>
                <a:lnTo>
                  <a:pt x="3665075" y="55795"/>
                </a:lnTo>
                <a:cubicBezTo>
                  <a:pt x="3665510" y="56171"/>
                  <a:pt x="3666113" y="56403"/>
                  <a:pt x="3666778" y="56403"/>
                </a:cubicBezTo>
                <a:lnTo>
                  <a:pt x="3686536" y="56403"/>
                </a:lnTo>
                <a:cubicBezTo>
                  <a:pt x="3687865" y="56403"/>
                  <a:pt x="3688944" y="55473"/>
                  <a:pt x="3688944" y="54327"/>
                </a:cubicBezTo>
                <a:cubicBezTo>
                  <a:pt x="3688944" y="53181"/>
                  <a:pt x="3687865" y="52251"/>
                  <a:pt x="3686536" y="52251"/>
                </a:cubicBezTo>
                <a:close/>
                <a:moveTo>
                  <a:pt x="3743009" y="52251"/>
                </a:moveTo>
                <a:lnTo>
                  <a:pt x="3723252" y="52251"/>
                </a:lnTo>
                <a:lnTo>
                  <a:pt x="3721548" y="52859"/>
                </a:lnTo>
                <a:lnTo>
                  <a:pt x="3720843" y="54327"/>
                </a:lnTo>
                <a:lnTo>
                  <a:pt x="3721548" y="55795"/>
                </a:lnTo>
                <a:cubicBezTo>
                  <a:pt x="3721985" y="56171"/>
                  <a:pt x="3722587" y="56403"/>
                  <a:pt x="3723252" y="56403"/>
                </a:cubicBezTo>
                <a:lnTo>
                  <a:pt x="3743009" y="56403"/>
                </a:lnTo>
                <a:cubicBezTo>
                  <a:pt x="3744340" y="56403"/>
                  <a:pt x="3745418" y="55473"/>
                  <a:pt x="3745418" y="54327"/>
                </a:cubicBezTo>
                <a:cubicBezTo>
                  <a:pt x="3745418" y="53181"/>
                  <a:pt x="3744340" y="52251"/>
                  <a:pt x="3743009" y="52251"/>
                </a:cubicBezTo>
                <a:close/>
                <a:moveTo>
                  <a:pt x="3771387" y="52251"/>
                </a:moveTo>
                <a:lnTo>
                  <a:pt x="3751629" y="52251"/>
                </a:lnTo>
                <a:cubicBezTo>
                  <a:pt x="3750298" y="52251"/>
                  <a:pt x="3749221" y="53181"/>
                  <a:pt x="3749221" y="54327"/>
                </a:cubicBezTo>
                <a:cubicBezTo>
                  <a:pt x="3749221" y="55473"/>
                  <a:pt x="3750298" y="56403"/>
                  <a:pt x="3751629" y="56403"/>
                </a:cubicBezTo>
                <a:lnTo>
                  <a:pt x="3771387" y="56403"/>
                </a:lnTo>
                <a:cubicBezTo>
                  <a:pt x="3772717" y="56403"/>
                  <a:pt x="3773795" y="55473"/>
                  <a:pt x="3773795" y="54327"/>
                </a:cubicBezTo>
                <a:cubicBezTo>
                  <a:pt x="3773795" y="53181"/>
                  <a:pt x="3772717" y="52251"/>
                  <a:pt x="3771387" y="52251"/>
                </a:cubicBezTo>
                <a:close/>
                <a:moveTo>
                  <a:pt x="2059008" y="51933"/>
                </a:moveTo>
                <a:lnTo>
                  <a:pt x="2059008" y="55209"/>
                </a:lnTo>
                <a:lnTo>
                  <a:pt x="2056790" y="54986"/>
                </a:lnTo>
                <a:cubicBezTo>
                  <a:pt x="2056030" y="54986"/>
                  <a:pt x="2055287" y="55060"/>
                  <a:pt x="2054570" y="55209"/>
                </a:cubicBezTo>
                <a:lnTo>
                  <a:pt x="2054570" y="51933"/>
                </a:lnTo>
                <a:cubicBezTo>
                  <a:pt x="2055272" y="52158"/>
                  <a:pt x="2056019" y="52260"/>
                  <a:pt x="2056790" y="52260"/>
                </a:cubicBezTo>
                <a:cubicBezTo>
                  <a:pt x="2057560" y="52260"/>
                  <a:pt x="2058307" y="52158"/>
                  <a:pt x="2059008" y="51933"/>
                </a:cubicBezTo>
                <a:close/>
                <a:moveTo>
                  <a:pt x="1385370" y="48827"/>
                </a:moveTo>
                <a:lnTo>
                  <a:pt x="1384528" y="48827"/>
                </a:lnTo>
                <a:cubicBezTo>
                  <a:pt x="1384412" y="48827"/>
                  <a:pt x="1384317" y="48921"/>
                  <a:pt x="1384317" y="49037"/>
                </a:cubicBezTo>
                <a:lnTo>
                  <a:pt x="1384317" y="52826"/>
                </a:lnTo>
                <a:cubicBezTo>
                  <a:pt x="1384317" y="52943"/>
                  <a:pt x="1384412" y="53037"/>
                  <a:pt x="1384528" y="53037"/>
                </a:cubicBezTo>
                <a:lnTo>
                  <a:pt x="1385370" y="53037"/>
                </a:lnTo>
                <a:cubicBezTo>
                  <a:pt x="1385486" y="53037"/>
                  <a:pt x="1385581" y="52943"/>
                  <a:pt x="1385581" y="52826"/>
                </a:cubicBezTo>
                <a:lnTo>
                  <a:pt x="1385581" y="49037"/>
                </a:lnTo>
                <a:cubicBezTo>
                  <a:pt x="1385581" y="48921"/>
                  <a:pt x="1385486" y="48827"/>
                  <a:pt x="1385370" y="48827"/>
                </a:cubicBezTo>
                <a:close/>
                <a:moveTo>
                  <a:pt x="2143885" y="48508"/>
                </a:moveTo>
                <a:cubicBezTo>
                  <a:pt x="2147601" y="48508"/>
                  <a:pt x="2150614" y="51521"/>
                  <a:pt x="2150614" y="55237"/>
                </a:cubicBezTo>
                <a:cubicBezTo>
                  <a:pt x="2150614" y="58955"/>
                  <a:pt x="2147601" y="61967"/>
                  <a:pt x="2143885" y="61967"/>
                </a:cubicBezTo>
                <a:cubicBezTo>
                  <a:pt x="2140168" y="61967"/>
                  <a:pt x="2137155" y="58955"/>
                  <a:pt x="2137155" y="55237"/>
                </a:cubicBezTo>
                <a:cubicBezTo>
                  <a:pt x="2137155" y="51521"/>
                  <a:pt x="2140168" y="48508"/>
                  <a:pt x="2143885" y="48508"/>
                </a:cubicBezTo>
                <a:close/>
                <a:moveTo>
                  <a:pt x="1684225" y="48377"/>
                </a:moveTo>
                <a:lnTo>
                  <a:pt x="1695417" y="62953"/>
                </a:lnTo>
                <a:cubicBezTo>
                  <a:pt x="1680168" y="61870"/>
                  <a:pt x="1668788" y="59974"/>
                  <a:pt x="1658002" y="59272"/>
                </a:cubicBezTo>
                <a:lnTo>
                  <a:pt x="1654283" y="59412"/>
                </a:lnTo>
                <a:cubicBezTo>
                  <a:pt x="1661553" y="55969"/>
                  <a:pt x="1672458" y="51949"/>
                  <a:pt x="1684225" y="48377"/>
                </a:cubicBezTo>
                <a:close/>
                <a:moveTo>
                  <a:pt x="2632028" y="45069"/>
                </a:moveTo>
                <a:lnTo>
                  <a:pt x="2558616" y="45069"/>
                </a:lnTo>
                <a:cubicBezTo>
                  <a:pt x="2557422" y="45069"/>
                  <a:pt x="2556454" y="46037"/>
                  <a:pt x="2556454" y="47232"/>
                </a:cubicBezTo>
                <a:lnTo>
                  <a:pt x="2556454" y="111537"/>
                </a:lnTo>
                <a:cubicBezTo>
                  <a:pt x="2556454" y="112731"/>
                  <a:pt x="2557422" y="113700"/>
                  <a:pt x="2558616" y="113700"/>
                </a:cubicBezTo>
                <a:lnTo>
                  <a:pt x="2656553" y="113700"/>
                </a:lnTo>
                <a:cubicBezTo>
                  <a:pt x="2657748" y="113700"/>
                  <a:pt x="2658716" y="112731"/>
                  <a:pt x="2658716" y="111537"/>
                </a:cubicBezTo>
                <a:lnTo>
                  <a:pt x="2658716" y="74727"/>
                </a:lnTo>
                <a:lnTo>
                  <a:pt x="2653936" y="74727"/>
                </a:lnTo>
                <a:lnTo>
                  <a:pt x="2653936" y="107492"/>
                </a:lnTo>
                <a:cubicBezTo>
                  <a:pt x="2653936" y="108241"/>
                  <a:pt x="2653329" y="108848"/>
                  <a:pt x="2652580" y="108848"/>
                </a:cubicBezTo>
                <a:lnTo>
                  <a:pt x="2562398" y="108848"/>
                </a:lnTo>
                <a:cubicBezTo>
                  <a:pt x="2561649" y="108848"/>
                  <a:pt x="2561042" y="108241"/>
                  <a:pt x="2561042" y="107492"/>
                </a:cubicBezTo>
                <a:lnTo>
                  <a:pt x="2561042" y="51282"/>
                </a:lnTo>
                <a:cubicBezTo>
                  <a:pt x="2561042" y="50533"/>
                  <a:pt x="2561649" y="49926"/>
                  <a:pt x="2562398" y="49926"/>
                </a:cubicBezTo>
                <a:lnTo>
                  <a:pt x="2632028" y="49926"/>
                </a:lnTo>
                <a:close/>
                <a:moveTo>
                  <a:pt x="1653766" y="43176"/>
                </a:moveTo>
                <a:cubicBezTo>
                  <a:pt x="1652604" y="43529"/>
                  <a:pt x="1652533" y="44393"/>
                  <a:pt x="1652533" y="45273"/>
                </a:cubicBezTo>
                <a:lnTo>
                  <a:pt x="1652715" y="45713"/>
                </a:lnTo>
                <a:close/>
                <a:moveTo>
                  <a:pt x="2056790" y="41469"/>
                </a:moveTo>
                <a:cubicBezTo>
                  <a:pt x="2055564" y="41469"/>
                  <a:pt x="2054570" y="42463"/>
                  <a:pt x="2054570" y="43688"/>
                </a:cubicBezTo>
                <a:cubicBezTo>
                  <a:pt x="2054570" y="44914"/>
                  <a:pt x="2055564" y="45907"/>
                  <a:pt x="2056790" y="45907"/>
                </a:cubicBezTo>
                <a:cubicBezTo>
                  <a:pt x="2058015" y="45907"/>
                  <a:pt x="2059008" y="44914"/>
                  <a:pt x="2059008" y="43688"/>
                </a:cubicBezTo>
                <a:cubicBezTo>
                  <a:pt x="2059008" y="42463"/>
                  <a:pt x="2058015" y="41469"/>
                  <a:pt x="2056790" y="41469"/>
                </a:cubicBezTo>
                <a:close/>
                <a:moveTo>
                  <a:pt x="115876" y="40093"/>
                </a:moveTo>
                <a:cubicBezTo>
                  <a:pt x="119588" y="40093"/>
                  <a:pt x="122597" y="43102"/>
                  <a:pt x="122597" y="46814"/>
                </a:cubicBezTo>
                <a:lnTo>
                  <a:pt x="122597" y="111906"/>
                </a:lnTo>
                <a:cubicBezTo>
                  <a:pt x="122597" y="115618"/>
                  <a:pt x="119588" y="118627"/>
                  <a:pt x="115876" y="118627"/>
                </a:cubicBezTo>
                <a:lnTo>
                  <a:pt x="12038" y="118627"/>
                </a:lnTo>
                <a:cubicBezTo>
                  <a:pt x="8326" y="118627"/>
                  <a:pt x="5317" y="115618"/>
                  <a:pt x="5317" y="111906"/>
                </a:cubicBezTo>
                <a:lnTo>
                  <a:pt x="5317" y="46814"/>
                </a:lnTo>
                <a:cubicBezTo>
                  <a:pt x="5317" y="43102"/>
                  <a:pt x="8326" y="40093"/>
                  <a:pt x="12038" y="40093"/>
                </a:cubicBezTo>
                <a:close/>
                <a:moveTo>
                  <a:pt x="1405897" y="40019"/>
                </a:moveTo>
                <a:cubicBezTo>
                  <a:pt x="1410000" y="40019"/>
                  <a:pt x="1413326" y="43345"/>
                  <a:pt x="1413326" y="47448"/>
                </a:cubicBezTo>
                <a:lnTo>
                  <a:pt x="1413326" y="89410"/>
                </a:lnTo>
                <a:cubicBezTo>
                  <a:pt x="1413326" y="93513"/>
                  <a:pt x="1410000" y="96839"/>
                  <a:pt x="1405897" y="96839"/>
                </a:cubicBezTo>
                <a:lnTo>
                  <a:pt x="1363936" y="96839"/>
                </a:lnTo>
                <a:cubicBezTo>
                  <a:pt x="1359833" y="96839"/>
                  <a:pt x="1356507" y="93513"/>
                  <a:pt x="1356507" y="89410"/>
                </a:cubicBezTo>
                <a:lnTo>
                  <a:pt x="1356507" y="47448"/>
                </a:lnTo>
                <a:cubicBezTo>
                  <a:pt x="1356507" y="43345"/>
                  <a:pt x="1359833" y="40019"/>
                  <a:pt x="1363936" y="40019"/>
                </a:cubicBezTo>
                <a:close/>
                <a:moveTo>
                  <a:pt x="2041773" y="39710"/>
                </a:moveTo>
                <a:cubicBezTo>
                  <a:pt x="2040611" y="40063"/>
                  <a:pt x="2040540" y="40927"/>
                  <a:pt x="2040540" y="41807"/>
                </a:cubicBezTo>
                <a:lnTo>
                  <a:pt x="2040722" y="42247"/>
                </a:lnTo>
                <a:close/>
                <a:moveTo>
                  <a:pt x="1352448" y="39543"/>
                </a:moveTo>
                <a:cubicBezTo>
                  <a:pt x="1351514" y="39826"/>
                  <a:pt x="1351457" y="40520"/>
                  <a:pt x="1351457" y="41227"/>
                </a:cubicBezTo>
                <a:lnTo>
                  <a:pt x="1351604" y="41581"/>
                </a:lnTo>
                <a:close/>
                <a:moveTo>
                  <a:pt x="2056790" y="39092"/>
                </a:moveTo>
                <a:cubicBezTo>
                  <a:pt x="2059328" y="39092"/>
                  <a:pt x="2061386" y="41150"/>
                  <a:pt x="2061386" y="43688"/>
                </a:cubicBezTo>
                <a:cubicBezTo>
                  <a:pt x="2061386" y="46226"/>
                  <a:pt x="2059328" y="48284"/>
                  <a:pt x="2056790" y="48284"/>
                </a:cubicBezTo>
                <a:cubicBezTo>
                  <a:pt x="2054251" y="48284"/>
                  <a:pt x="2052193" y="46226"/>
                  <a:pt x="2052193" y="43688"/>
                </a:cubicBezTo>
                <a:cubicBezTo>
                  <a:pt x="2052193" y="41150"/>
                  <a:pt x="2054251" y="39092"/>
                  <a:pt x="2056790" y="39092"/>
                </a:cubicBezTo>
                <a:close/>
                <a:moveTo>
                  <a:pt x="1740642" y="38787"/>
                </a:moveTo>
                <a:cubicBezTo>
                  <a:pt x="1753724" y="41142"/>
                  <a:pt x="1765179" y="50353"/>
                  <a:pt x="1774955" y="57397"/>
                </a:cubicBezTo>
                <a:cubicBezTo>
                  <a:pt x="1769124" y="58152"/>
                  <a:pt x="1763243" y="58998"/>
                  <a:pt x="1757434" y="59809"/>
                </a:cubicBezTo>
                <a:close/>
                <a:moveTo>
                  <a:pt x="1734551" y="38197"/>
                </a:moveTo>
                <a:lnTo>
                  <a:pt x="1737288" y="38447"/>
                </a:lnTo>
                <a:lnTo>
                  <a:pt x="1754051" y="60279"/>
                </a:lnTo>
                <a:cubicBezTo>
                  <a:pt x="1740194" y="62218"/>
                  <a:pt x="1726890" y="63868"/>
                  <a:pt x="1715833" y="63784"/>
                </a:cubicBezTo>
                <a:cubicBezTo>
                  <a:pt x="1709788" y="63739"/>
                  <a:pt x="1704274" y="63529"/>
                  <a:pt x="1699186" y="63205"/>
                </a:cubicBezTo>
                <a:lnTo>
                  <a:pt x="1686734" y="47618"/>
                </a:lnTo>
                <a:cubicBezTo>
                  <a:pt x="1704221" y="42327"/>
                  <a:pt x="1723145" y="38134"/>
                  <a:pt x="1734551" y="38197"/>
                </a:cubicBezTo>
                <a:close/>
                <a:moveTo>
                  <a:pt x="1406562" y="35960"/>
                </a:moveTo>
                <a:lnTo>
                  <a:pt x="1363271" y="35960"/>
                </a:lnTo>
                <a:cubicBezTo>
                  <a:pt x="1357294" y="35960"/>
                  <a:pt x="1352448" y="40806"/>
                  <a:pt x="1352448" y="46783"/>
                </a:cubicBezTo>
                <a:lnTo>
                  <a:pt x="1352448" y="90075"/>
                </a:lnTo>
                <a:cubicBezTo>
                  <a:pt x="1352448" y="96052"/>
                  <a:pt x="1357294" y="100898"/>
                  <a:pt x="1363271" y="100898"/>
                </a:cubicBezTo>
                <a:lnTo>
                  <a:pt x="1406562" y="100898"/>
                </a:lnTo>
                <a:cubicBezTo>
                  <a:pt x="1412539" y="100898"/>
                  <a:pt x="1417385" y="96052"/>
                  <a:pt x="1417385" y="90075"/>
                </a:cubicBezTo>
                <a:lnTo>
                  <a:pt x="1417385" y="46783"/>
                </a:lnTo>
                <a:cubicBezTo>
                  <a:pt x="1417385" y="40806"/>
                  <a:pt x="1412539" y="35960"/>
                  <a:pt x="1406562" y="35960"/>
                </a:cubicBezTo>
                <a:close/>
                <a:moveTo>
                  <a:pt x="1735518" y="35071"/>
                </a:moveTo>
                <a:cubicBezTo>
                  <a:pt x="1703470" y="35520"/>
                  <a:pt x="1656779" y="52705"/>
                  <a:pt x="1647558" y="59790"/>
                </a:cubicBezTo>
                <a:cubicBezTo>
                  <a:pt x="1639206" y="60445"/>
                  <a:pt x="1633613" y="61969"/>
                  <a:pt x="1625036" y="66823"/>
                </a:cubicBezTo>
                <a:cubicBezTo>
                  <a:pt x="1616784" y="71493"/>
                  <a:pt x="1607572" y="79242"/>
                  <a:pt x="1609012" y="88187"/>
                </a:cubicBezTo>
                <a:cubicBezTo>
                  <a:pt x="1610492" y="97371"/>
                  <a:pt x="1619457" y="102816"/>
                  <a:pt x="1626225" y="103701"/>
                </a:cubicBezTo>
                <a:cubicBezTo>
                  <a:pt x="1625748" y="102630"/>
                  <a:pt x="1625468" y="101488"/>
                  <a:pt x="1625289" y="100317"/>
                </a:cubicBezTo>
                <a:lnTo>
                  <a:pt x="1623821" y="100317"/>
                </a:lnTo>
                <a:cubicBezTo>
                  <a:pt x="1621414" y="99727"/>
                  <a:pt x="1619499" y="98742"/>
                  <a:pt x="1617961" y="97457"/>
                </a:cubicBezTo>
                <a:lnTo>
                  <a:pt x="1617519" y="97046"/>
                </a:lnTo>
                <a:lnTo>
                  <a:pt x="1616307" y="95822"/>
                </a:lnTo>
                <a:lnTo>
                  <a:pt x="1614738" y="93474"/>
                </a:lnTo>
                <a:lnTo>
                  <a:pt x="1613326" y="90257"/>
                </a:lnTo>
                <a:lnTo>
                  <a:pt x="1612965" y="88795"/>
                </a:lnTo>
                <a:cubicBezTo>
                  <a:pt x="1611567" y="80551"/>
                  <a:pt x="1620508" y="73409"/>
                  <a:pt x="1628518" y="69105"/>
                </a:cubicBezTo>
                <a:cubicBezTo>
                  <a:pt x="1639862" y="63008"/>
                  <a:pt x="1645829" y="62613"/>
                  <a:pt x="1660518" y="62146"/>
                </a:cubicBezTo>
                <a:cubicBezTo>
                  <a:pt x="1675184" y="63052"/>
                  <a:pt x="1690983" y="66120"/>
                  <a:pt x="1716651" y="66304"/>
                </a:cubicBezTo>
                <a:cubicBezTo>
                  <a:pt x="1741815" y="66486"/>
                  <a:pt x="1778973" y="57879"/>
                  <a:pt x="1806922" y="57800"/>
                </a:cubicBezTo>
                <a:cubicBezTo>
                  <a:pt x="1808785" y="57794"/>
                  <a:pt x="1810608" y="57826"/>
                  <a:pt x="1812383" y="57902"/>
                </a:cubicBezTo>
                <a:cubicBezTo>
                  <a:pt x="1838283" y="59005"/>
                  <a:pt x="1863091" y="62619"/>
                  <a:pt x="1871377" y="81581"/>
                </a:cubicBezTo>
                <a:cubicBezTo>
                  <a:pt x="1873376" y="86156"/>
                  <a:pt x="1873030" y="92409"/>
                  <a:pt x="1868593" y="96280"/>
                </a:cubicBezTo>
                <a:lnTo>
                  <a:pt x="1866800" y="97552"/>
                </a:lnTo>
                <a:cubicBezTo>
                  <a:pt x="1862572" y="99363"/>
                  <a:pt x="1858552" y="100050"/>
                  <a:pt x="1854466" y="100317"/>
                </a:cubicBezTo>
                <a:lnTo>
                  <a:pt x="1851587" y="100317"/>
                </a:lnTo>
                <a:cubicBezTo>
                  <a:pt x="1851462" y="101173"/>
                  <a:pt x="1851273" y="102013"/>
                  <a:pt x="1850928" y="102805"/>
                </a:cubicBezTo>
                <a:cubicBezTo>
                  <a:pt x="1854511" y="102607"/>
                  <a:pt x="1861219" y="102668"/>
                  <a:pt x="1868418" y="99790"/>
                </a:cubicBezTo>
                <a:cubicBezTo>
                  <a:pt x="1876879" y="96407"/>
                  <a:pt x="1877816" y="86587"/>
                  <a:pt x="1875233" y="80360"/>
                </a:cubicBezTo>
                <a:cubicBezTo>
                  <a:pt x="1866696" y="59786"/>
                  <a:pt x="1841139" y="55864"/>
                  <a:pt x="1814456" y="54668"/>
                </a:cubicBezTo>
                <a:cubicBezTo>
                  <a:pt x="1812627" y="54586"/>
                  <a:pt x="1810750" y="54551"/>
                  <a:pt x="1808830" y="54556"/>
                </a:cubicBezTo>
                <a:cubicBezTo>
                  <a:pt x="1799854" y="54584"/>
                  <a:pt x="1789955" y="55510"/>
                  <a:pt x="1779801" y="56801"/>
                </a:cubicBezTo>
                <a:cubicBezTo>
                  <a:pt x="1766016" y="47211"/>
                  <a:pt x="1751125" y="35561"/>
                  <a:pt x="1735518" y="35071"/>
                </a:cubicBezTo>
                <a:close/>
                <a:moveTo>
                  <a:pt x="117035" y="34967"/>
                </a:moveTo>
                <a:lnTo>
                  <a:pt x="10746" y="34967"/>
                </a:lnTo>
                <a:cubicBezTo>
                  <a:pt x="4811" y="34967"/>
                  <a:pt x="0" y="39779"/>
                  <a:pt x="0" y="45714"/>
                </a:cubicBezTo>
                <a:lnTo>
                  <a:pt x="0" y="113502"/>
                </a:lnTo>
                <a:cubicBezTo>
                  <a:pt x="0" y="119437"/>
                  <a:pt x="4811" y="124248"/>
                  <a:pt x="10746" y="124248"/>
                </a:cubicBezTo>
                <a:lnTo>
                  <a:pt x="117035" y="124248"/>
                </a:lnTo>
                <a:cubicBezTo>
                  <a:pt x="122970" y="124248"/>
                  <a:pt x="127782" y="119437"/>
                  <a:pt x="127782" y="113502"/>
                </a:cubicBezTo>
                <a:lnTo>
                  <a:pt x="127782" y="45714"/>
                </a:lnTo>
                <a:cubicBezTo>
                  <a:pt x="127782" y="39779"/>
                  <a:pt x="122970" y="34967"/>
                  <a:pt x="117035" y="34967"/>
                </a:cubicBezTo>
                <a:close/>
                <a:moveTo>
                  <a:pt x="2632028" y="34507"/>
                </a:moveTo>
                <a:lnTo>
                  <a:pt x="2559336" y="34507"/>
                </a:lnTo>
                <a:cubicBezTo>
                  <a:pt x="2551074" y="34507"/>
                  <a:pt x="2544376" y="41204"/>
                  <a:pt x="2544376" y="49466"/>
                </a:cubicBezTo>
                <a:lnTo>
                  <a:pt x="2544376" y="109303"/>
                </a:lnTo>
                <a:cubicBezTo>
                  <a:pt x="2544376" y="117565"/>
                  <a:pt x="2551074" y="124262"/>
                  <a:pt x="2559336" y="124262"/>
                </a:cubicBezTo>
                <a:lnTo>
                  <a:pt x="2661119" y="124262"/>
                </a:lnTo>
                <a:cubicBezTo>
                  <a:pt x="2669380" y="124262"/>
                  <a:pt x="2676078" y="117565"/>
                  <a:pt x="2676078" y="109303"/>
                </a:cubicBezTo>
                <a:lnTo>
                  <a:pt x="2676078" y="74727"/>
                </a:lnTo>
                <a:lnTo>
                  <a:pt x="2671191" y="74727"/>
                </a:lnTo>
                <a:lnTo>
                  <a:pt x="2671191" y="108711"/>
                </a:lnTo>
                <a:cubicBezTo>
                  <a:pt x="2671191" y="114705"/>
                  <a:pt x="2666332" y="119564"/>
                  <a:pt x="2660338" y="119564"/>
                </a:cubicBezTo>
                <a:lnTo>
                  <a:pt x="2559912" y="119564"/>
                </a:lnTo>
                <a:cubicBezTo>
                  <a:pt x="2553918" y="119564"/>
                  <a:pt x="2549059" y="114705"/>
                  <a:pt x="2549059" y="108711"/>
                </a:cubicBezTo>
                <a:lnTo>
                  <a:pt x="2549059" y="50221"/>
                </a:lnTo>
                <a:cubicBezTo>
                  <a:pt x="2549059" y="44227"/>
                  <a:pt x="2553918" y="39367"/>
                  <a:pt x="2559912" y="39367"/>
                </a:cubicBezTo>
                <a:lnTo>
                  <a:pt x="2632028" y="39367"/>
                </a:lnTo>
                <a:close/>
                <a:moveTo>
                  <a:pt x="816408" y="34459"/>
                </a:moveTo>
                <a:cubicBezTo>
                  <a:pt x="829481" y="35920"/>
                  <a:pt x="831243" y="43830"/>
                  <a:pt x="831482" y="49074"/>
                </a:cubicBezTo>
                <a:cubicBezTo>
                  <a:pt x="831951" y="59351"/>
                  <a:pt x="823415" y="62346"/>
                  <a:pt x="816408" y="64742"/>
                </a:cubicBezTo>
                <a:close/>
                <a:moveTo>
                  <a:pt x="3704351" y="31581"/>
                </a:moveTo>
                <a:cubicBezTo>
                  <a:pt x="3703505" y="31581"/>
                  <a:pt x="3702819" y="32320"/>
                  <a:pt x="3702819" y="33231"/>
                </a:cubicBezTo>
                <a:lnTo>
                  <a:pt x="3702806" y="33231"/>
                </a:lnTo>
                <a:lnTo>
                  <a:pt x="3701226" y="52251"/>
                </a:lnTo>
                <a:lnTo>
                  <a:pt x="3695155" y="52251"/>
                </a:lnTo>
                <a:lnTo>
                  <a:pt x="3694875" y="52251"/>
                </a:lnTo>
                <a:cubicBezTo>
                  <a:pt x="3693544" y="52251"/>
                  <a:pt x="3692466" y="53181"/>
                  <a:pt x="3692466" y="54327"/>
                </a:cubicBezTo>
                <a:cubicBezTo>
                  <a:pt x="3692466" y="55473"/>
                  <a:pt x="3693544" y="56403"/>
                  <a:pt x="3694875" y="56403"/>
                </a:cubicBezTo>
                <a:lnTo>
                  <a:pt x="3695155" y="56403"/>
                </a:lnTo>
                <a:lnTo>
                  <a:pt x="3700881" y="56403"/>
                </a:lnTo>
                <a:lnTo>
                  <a:pt x="3696357" y="110873"/>
                </a:lnTo>
                <a:lnTo>
                  <a:pt x="3687289" y="94797"/>
                </a:lnTo>
                <a:cubicBezTo>
                  <a:pt x="3687076" y="94419"/>
                  <a:pt x="3686771" y="94124"/>
                  <a:pt x="3686399" y="93960"/>
                </a:cubicBezTo>
                <a:cubicBezTo>
                  <a:pt x="3685697" y="93233"/>
                  <a:pt x="3684562" y="93079"/>
                  <a:pt x="3683656" y="93624"/>
                </a:cubicBezTo>
                <a:lnTo>
                  <a:pt x="3672963" y="100055"/>
                </a:lnTo>
                <a:lnTo>
                  <a:pt x="3659328" y="79786"/>
                </a:lnTo>
                <a:cubicBezTo>
                  <a:pt x="3658934" y="79200"/>
                  <a:pt x="3658317" y="78854"/>
                  <a:pt x="3657657" y="78878"/>
                </a:cubicBezTo>
                <a:cubicBezTo>
                  <a:pt x="3657488" y="78802"/>
                  <a:pt x="3657310" y="78787"/>
                  <a:pt x="3657134" y="78827"/>
                </a:cubicBezTo>
                <a:cubicBezTo>
                  <a:pt x="3657080" y="78795"/>
                  <a:pt x="3657031" y="78802"/>
                  <a:pt x="3656981" y="78812"/>
                </a:cubicBezTo>
                <a:lnTo>
                  <a:pt x="3656876" y="78856"/>
                </a:lnTo>
                <a:cubicBezTo>
                  <a:pt x="3656164" y="78917"/>
                  <a:pt x="3655515" y="79344"/>
                  <a:pt x="3655160" y="80024"/>
                </a:cubicBezTo>
                <a:lnTo>
                  <a:pt x="3648534" y="92675"/>
                </a:lnTo>
                <a:lnTo>
                  <a:pt x="3625759" y="92675"/>
                </a:lnTo>
                <a:cubicBezTo>
                  <a:pt x="3625681" y="92628"/>
                  <a:pt x="3625600" y="92625"/>
                  <a:pt x="3625518" y="92625"/>
                </a:cubicBezTo>
                <a:lnTo>
                  <a:pt x="3610411" y="92625"/>
                </a:lnTo>
                <a:cubicBezTo>
                  <a:pt x="3608205" y="92625"/>
                  <a:pt x="3606417" y="94414"/>
                  <a:pt x="3606417" y="96620"/>
                </a:cubicBezTo>
                <a:cubicBezTo>
                  <a:pt x="3606417" y="98826"/>
                  <a:pt x="3608205" y="100614"/>
                  <a:pt x="3610411" y="100614"/>
                </a:cubicBezTo>
                <a:lnTo>
                  <a:pt x="3625518" y="100614"/>
                </a:lnTo>
                <a:lnTo>
                  <a:pt x="3625749" y="100568"/>
                </a:lnTo>
                <a:lnTo>
                  <a:pt x="3648601" y="100568"/>
                </a:lnTo>
                <a:cubicBezTo>
                  <a:pt x="3648928" y="100568"/>
                  <a:pt x="3649239" y="100499"/>
                  <a:pt x="3649518" y="100371"/>
                </a:cubicBezTo>
                <a:cubicBezTo>
                  <a:pt x="3650491" y="100616"/>
                  <a:pt x="3651530" y="100158"/>
                  <a:pt x="3652018" y="99226"/>
                </a:cubicBezTo>
                <a:lnTo>
                  <a:pt x="3657547" y="88671"/>
                </a:lnTo>
                <a:lnTo>
                  <a:pt x="3669617" y="106613"/>
                </a:lnTo>
                <a:cubicBezTo>
                  <a:pt x="3669817" y="106910"/>
                  <a:pt x="3670073" y="107145"/>
                  <a:pt x="3670372" y="107298"/>
                </a:cubicBezTo>
                <a:cubicBezTo>
                  <a:pt x="3670374" y="107390"/>
                  <a:pt x="3670414" y="107465"/>
                  <a:pt x="3670459" y="107539"/>
                </a:cubicBezTo>
                <a:cubicBezTo>
                  <a:pt x="3671113" y="108627"/>
                  <a:pt x="3672525" y="108979"/>
                  <a:pt x="3673612" y="108324"/>
                </a:cubicBezTo>
                <a:lnTo>
                  <a:pt x="3684193" y="101961"/>
                </a:lnTo>
                <a:lnTo>
                  <a:pt x="3696117" y="123098"/>
                </a:lnTo>
                <a:cubicBezTo>
                  <a:pt x="3696740" y="124203"/>
                  <a:pt x="3698142" y="124595"/>
                  <a:pt x="3699248" y="123970"/>
                </a:cubicBezTo>
                <a:cubicBezTo>
                  <a:pt x="3700044" y="123521"/>
                  <a:pt x="3700470" y="122669"/>
                  <a:pt x="3700394" y="121816"/>
                </a:cubicBezTo>
                <a:lnTo>
                  <a:pt x="3700397" y="121811"/>
                </a:lnTo>
                <a:lnTo>
                  <a:pt x="3705133" y="64123"/>
                </a:lnTo>
                <a:lnTo>
                  <a:pt x="3710730" y="106784"/>
                </a:lnTo>
                <a:lnTo>
                  <a:pt x="3710927" y="106756"/>
                </a:lnTo>
                <a:cubicBezTo>
                  <a:pt x="3710943" y="107072"/>
                  <a:pt x="3711035" y="107388"/>
                  <a:pt x="3711199" y="107683"/>
                </a:cubicBezTo>
                <a:cubicBezTo>
                  <a:pt x="3711814" y="108794"/>
                  <a:pt x="3713213" y="109194"/>
                  <a:pt x="3714324" y="108579"/>
                </a:cubicBezTo>
                <a:lnTo>
                  <a:pt x="3728761" y="100568"/>
                </a:lnTo>
                <a:lnTo>
                  <a:pt x="3755729" y="100568"/>
                </a:lnTo>
                <a:cubicBezTo>
                  <a:pt x="3755805" y="100611"/>
                  <a:pt x="3755882" y="100614"/>
                  <a:pt x="3755960" y="100614"/>
                </a:cubicBezTo>
                <a:lnTo>
                  <a:pt x="3771067" y="100614"/>
                </a:lnTo>
                <a:cubicBezTo>
                  <a:pt x="3773273" y="100614"/>
                  <a:pt x="3775061" y="98826"/>
                  <a:pt x="3775061" y="96620"/>
                </a:cubicBezTo>
                <a:cubicBezTo>
                  <a:pt x="3775061" y="94414"/>
                  <a:pt x="3773273" y="92625"/>
                  <a:pt x="3771067" y="92625"/>
                </a:cubicBezTo>
                <a:lnTo>
                  <a:pt x="3755960" y="92625"/>
                </a:lnTo>
                <a:lnTo>
                  <a:pt x="3755719" y="92675"/>
                </a:lnTo>
                <a:lnTo>
                  <a:pt x="3728428" y="92675"/>
                </a:lnTo>
                <a:lnTo>
                  <a:pt x="3727667" y="92828"/>
                </a:lnTo>
                <a:cubicBezTo>
                  <a:pt x="3727600" y="92827"/>
                  <a:pt x="3727542" y="92851"/>
                  <a:pt x="3727490" y="92884"/>
                </a:cubicBezTo>
                <a:cubicBezTo>
                  <a:pt x="3727249" y="92899"/>
                  <a:pt x="3727018" y="92982"/>
                  <a:pt x="3726797" y="93104"/>
                </a:cubicBezTo>
                <a:lnTo>
                  <a:pt x="3714753" y="99787"/>
                </a:lnTo>
                <a:lnTo>
                  <a:pt x="3708993" y="56403"/>
                </a:lnTo>
                <a:lnTo>
                  <a:pt x="3714632" y="56403"/>
                </a:lnTo>
                <a:lnTo>
                  <a:pt x="3714912" y="56403"/>
                </a:lnTo>
                <a:cubicBezTo>
                  <a:pt x="3716243" y="56403"/>
                  <a:pt x="3717321" y="55473"/>
                  <a:pt x="3717321" y="54327"/>
                </a:cubicBezTo>
                <a:cubicBezTo>
                  <a:pt x="3717321" y="53181"/>
                  <a:pt x="3716243" y="52251"/>
                  <a:pt x="3714912" y="52251"/>
                </a:cubicBezTo>
                <a:lnTo>
                  <a:pt x="3714632" y="52251"/>
                </a:lnTo>
                <a:lnTo>
                  <a:pt x="3708442" y="52251"/>
                </a:lnTo>
                <a:lnTo>
                  <a:pt x="3705917" y="33231"/>
                </a:lnTo>
                <a:lnTo>
                  <a:pt x="3705884" y="33231"/>
                </a:lnTo>
                <a:cubicBezTo>
                  <a:pt x="3705884" y="32320"/>
                  <a:pt x="3705197" y="31581"/>
                  <a:pt x="3704351" y="31581"/>
                </a:cubicBezTo>
                <a:close/>
                <a:moveTo>
                  <a:pt x="2106795" y="29593"/>
                </a:moveTo>
                <a:lnTo>
                  <a:pt x="2134159" y="47395"/>
                </a:lnTo>
                <a:cubicBezTo>
                  <a:pt x="2133243" y="48484"/>
                  <a:pt x="2132522" y="49737"/>
                  <a:pt x="2132047" y="51106"/>
                </a:cubicBezTo>
                <a:lnTo>
                  <a:pt x="2104668" y="33294"/>
                </a:lnTo>
                <a:cubicBezTo>
                  <a:pt x="2105649" y="32257"/>
                  <a:pt x="2106353" y="30985"/>
                  <a:pt x="2106795" y="29593"/>
                </a:cubicBezTo>
                <a:close/>
                <a:moveTo>
                  <a:pt x="1651207" y="28269"/>
                </a:moveTo>
                <a:cubicBezTo>
                  <a:pt x="1647599" y="30510"/>
                  <a:pt x="1644929" y="33762"/>
                  <a:pt x="1643442" y="37682"/>
                </a:cubicBezTo>
                <a:cubicBezTo>
                  <a:pt x="1642027" y="41410"/>
                  <a:pt x="1641806" y="45483"/>
                  <a:pt x="1642863" y="49385"/>
                </a:cubicBezTo>
                <a:cubicBezTo>
                  <a:pt x="1643092" y="50237"/>
                  <a:pt x="1643923" y="50662"/>
                  <a:pt x="1644780" y="50440"/>
                </a:cubicBezTo>
                <a:cubicBezTo>
                  <a:pt x="1645636" y="50218"/>
                  <a:pt x="1646156" y="49431"/>
                  <a:pt x="1645928" y="48578"/>
                </a:cubicBezTo>
                <a:cubicBezTo>
                  <a:pt x="1645075" y="45302"/>
                  <a:pt x="1645234" y="41972"/>
                  <a:pt x="1646432" y="38817"/>
                </a:cubicBezTo>
                <a:cubicBezTo>
                  <a:pt x="1647666" y="35567"/>
                  <a:pt x="1649924" y="32814"/>
                  <a:pt x="1652965" y="30905"/>
                </a:cubicBezTo>
                <a:cubicBezTo>
                  <a:pt x="1653231" y="30788"/>
                  <a:pt x="1653473" y="30442"/>
                  <a:pt x="1653581" y="30155"/>
                </a:cubicBezTo>
                <a:cubicBezTo>
                  <a:pt x="1653763" y="29677"/>
                  <a:pt x="1653715" y="29221"/>
                  <a:pt x="1653438" y="28788"/>
                </a:cubicBezTo>
                <a:cubicBezTo>
                  <a:pt x="1652944" y="28054"/>
                  <a:pt x="1651943" y="27783"/>
                  <a:pt x="1651207" y="28269"/>
                </a:cubicBezTo>
                <a:close/>
                <a:moveTo>
                  <a:pt x="2084816" y="28182"/>
                </a:moveTo>
                <a:cubicBezTo>
                  <a:pt x="2084947" y="28886"/>
                  <a:pt x="2085145" y="29566"/>
                  <a:pt x="2085409" y="30213"/>
                </a:cubicBezTo>
                <a:lnTo>
                  <a:pt x="2064818" y="40912"/>
                </a:lnTo>
                <a:lnTo>
                  <a:pt x="2063833" y="39084"/>
                </a:lnTo>
                <a:close/>
                <a:moveTo>
                  <a:pt x="1350392" y="27565"/>
                </a:moveTo>
                <a:cubicBezTo>
                  <a:pt x="1347493" y="29365"/>
                  <a:pt x="1345348" y="31979"/>
                  <a:pt x="1344153" y="35128"/>
                </a:cubicBezTo>
                <a:cubicBezTo>
                  <a:pt x="1343016" y="38124"/>
                  <a:pt x="1342838" y="41396"/>
                  <a:pt x="1343688" y="44531"/>
                </a:cubicBezTo>
                <a:cubicBezTo>
                  <a:pt x="1343871" y="45216"/>
                  <a:pt x="1344539" y="45557"/>
                  <a:pt x="1345228" y="45379"/>
                </a:cubicBezTo>
                <a:cubicBezTo>
                  <a:pt x="1345916" y="45201"/>
                  <a:pt x="1346333" y="44568"/>
                  <a:pt x="1346150" y="43883"/>
                </a:cubicBezTo>
                <a:cubicBezTo>
                  <a:pt x="1345465" y="41251"/>
                  <a:pt x="1345593" y="38575"/>
                  <a:pt x="1346555" y="36040"/>
                </a:cubicBezTo>
                <a:cubicBezTo>
                  <a:pt x="1347547" y="33428"/>
                  <a:pt x="1349361" y="31217"/>
                  <a:pt x="1351805" y="29683"/>
                </a:cubicBezTo>
                <a:cubicBezTo>
                  <a:pt x="1352018" y="29589"/>
                  <a:pt x="1352212" y="29311"/>
                  <a:pt x="1352299" y="29080"/>
                </a:cubicBezTo>
                <a:cubicBezTo>
                  <a:pt x="1352445" y="28696"/>
                  <a:pt x="1352407" y="28330"/>
                  <a:pt x="1352184" y="27982"/>
                </a:cubicBezTo>
                <a:cubicBezTo>
                  <a:pt x="1351788" y="27392"/>
                  <a:pt x="1350984" y="27174"/>
                  <a:pt x="1350392" y="27565"/>
                </a:cubicBezTo>
                <a:close/>
                <a:moveTo>
                  <a:pt x="2671534" y="26295"/>
                </a:moveTo>
                <a:lnTo>
                  <a:pt x="2660068" y="62851"/>
                </a:lnTo>
                <a:lnTo>
                  <a:pt x="2655516" y="62851"/>
                </a:lnTo>
                <a:lnTo>
                  <a:pt x="2666982" y="26295"/>
                </a:lnTo>
                <a:close/>
                <a:moveTo>
                  <a:pt x="2692972" y="26295"/>
                </a:moveTo>
                <a:lnTo>
                  <a:pt x="2681070" y="62851"/>
                </a:lnTo>
                <a:lnTo>
                  <a:pt x="2666309" y="62851"/>
                </a:lnTo>
                <a:lnTo>
                  <a:pt x="2678211" y="26295"/>
                </a:lnTo>
                <a:close/>
                <a:moveTo>
                  <a:pt x="2739699" y="26295"/>
                </a:moveTo>
                <a:lnTo>
                  <a:pt x="2728234" y="62851"/>
                </a:lnTo>
                <a:lnTo>
                  <a:pt x="2723682" y="62851"/>
                </a:lnTo>
                <a:lnTo>
                  <a:pt x="2735147" y="26295"/>
                </a:lnTo>
                <a:close/>
                <a:moveTo>
                  <a:pt x="2761136" y="26295"/>
                </a:moveTo>
                <a:lnTo>
                  <a:pt x="2749236" y="62851"/>
                </a:lnTo>
                <a:lnTo>
                  <a:pt x="2734475" y="62851"/>
                </a:lnTo>
                <a:lnTo>
                  <a:pt x="2746375" y="26295"/>
                </a:lnTo>
                <a:close/>
                <a:moveTo>
                  <a:pt x="2376721" y="25478"/>
                </a:moveTo>
                <a:cubicBezTo>
                  <a:pt x="2377647" y="25939"/>
                  <a:pt x="2378342" y="26864"/>
                  <a:pt x="2378573" y="27788"/>
                </a:cubicBezTo>
                <a:cubicBezTo>
                  <a:pt x="2378804" y="28944"/>
                  <a:pt x="2378804" y="29868"/>
                  <a:pt x="2378342" y="30793"/>
                </a:cubicBezTo>
                <a:lnTo>
                  <a:pt x="2376622" y="33589"/>
                </a:lnTo>
                <a:cubicBezTo>
                  <a:pt x="2376269" y="33642"/>
                  <a:pt x="2376136" y="33848"/>
                  <a:pt x="2376008" y="34061"/>
                </a:cubicBezTo>
                <a:lnTo>
                  <a:pt x="2376033" y="34154"/>
                </a:lnTo>
                <a:lnTo>
                  <a:pt x="2375994" y="34165"/>
                </a:lnTo>
                <a:cubicBezTo>
                  <a:pt x="2353849" y="72732"/>
                  <a:pt x="2353615" y="73140"/>
                  <a:pt x="2353612" y="73145"/>
                </a:cubicBezTo>
                <a:lnTo>
                  <a:pt x="2354766" y="77296"/>
                </a:lnTo>
                <a:cubicBezTo>
                  <a:pt x="2355227" y="77527"/>
                  <a:pt x="2355689" y="77757"/>
                  <a:pt x="2356381" y="77757"/>
                </a:cubicBezTo>
                <a:cubicBezTo>
                  <a:pt x="2357304" y="77757"/>
                  <a:pt x="2358458" y="77066"/>
                  <a:pt x="2358919" y="76143"/>
                </a:cubicBezTo>
                <a:cubicBezTo>
                  <a:pt x="2368717" y="59179"/>
                  <a:pt x="2374226" y="49642"/>
                  <a:pt x="2377323" y="44280"/>
                </a:cubicBezTo>
                <a:cubicBezTo>
                  <a:pt x="2377546" y="44341"/>
                  <a:pt x="2377598" y="44269"/>
                  <a:pt x="2377647" y="44195"/>
                </a:cubicBezTo>
                <a:lnTo>
                  <a:pt x="2382095" y="36682"/>
                </a:lnTo>
                <a:cubicBezTo>
                  <a:pt x="2382377" y="35977"/>
                  <a:pt x="2383010" y="35604"/>
                  <a:pt x="2383641" y="35446"/>
                </a:cubicBezTo>
                <a:cubicBezTo>
                  <a:pt x="2384798" y="35216"/>
                  <a:pt x="2385723" y="35216"/>
                  <a:pt x="2386648" y="35908"/>
                </a:cubicBezTo>
                <a:cubicBezTo>
                  <a:pt x="2387574" y="36370"/>
                  <a:pt x="2388267" y="37294"/>
                  <a:pt x="2388499" y="38218"/>
                </a:cubicBezTo>
                <a:cubicBezTo>
                  <a:pt x="2388730" y="39141"/>
                  <a:pt x="2388730" y="40296"/>
                  <a:pt x="2388267" y="41220"/>
                </a:cubicBezTo>
                <a:lnTo>
                  <a:pt x="2378553" y="57789"/>
                </a:lnTo>
                <a:lnTo>
                  <a:pt x="2377239" y="60426"/>
                </a:lnTo>
                <a:lnTo>
                  <a:pt x="2367426" y="77662"/>
                </a:lnTo>
                <a:lnTo>
                  <a:pt x="2367101" y="84434"/>
                </a:lnTo>
                <a:cubicBezTo>
                  <a:pt x="2367563" y="84898"/>
                  <a:pt x="2368025" y="84898"/>
                  <a:pt x="2368487" y="84898"/>
                </a:cubicBezTo>
                <a:cubicBezTo>
                  <a:pt x="2369642" y="84898"/>
                  <a:pt x="2370797" y="84434"/>
                  <a:pt x="2371259" y="83507"/>
                </a:cubicBezTo>
                <a:cubicBezTo>
                  <a:pt x="2376410" y="74572"/>
                  <a:pt x="2380143" y="68096"/>
                  <a:pt x="2382848" y="63403"/>
                </a:cubicBezTo>
                <a:lnTo>
                  <a:pt x="2388232" y="54065"/>
                </a:lnTo>
                <a:cubicBezTo>
                  <a:pt x="2388622" y="53243"/>
                  <a:pt x="2389443" y="52823"/>
                  <a:pt x="2390265" y="52403"/>
                </a:cubicBezTo>
                <a:cubicBezTo>
                  <a:pt x="2391179" y="52169"/>
                  <a:pt x="2392323" y="52403"/>
                  <a:pt x="2393237" y="52871"/>
                </a:cubicBezTo>
                <a:cubicBezTo>
                  <a:pt x="2394152" y="53338"/>
                  <a:pt x="2394609" y="54273"/>
                  <a:pt x="2395066" y="55208"/>
                </a:cubicBezTo>
                <a:cubicBezTo>
                  <a:pt x="2395295" y="56376"/>
                  <a:pt x="2395066" y="57310"/>
                  <a:pt x="2394609" y="58245"/>
                </a:cubicBezTo>
                <a:lnTo>
                  <a:pt x="2394643" y="58378"/>
                </a:lnTo>
                <a:lnTo>
                  <a:pt x="2381158" y="81335"/>
                </a:lnTo>
                <a:lnTo>
                  <a:pt x="2377821" y="87016"/>
                </a:lnTo>
                <a:cubicBezTo>
                  <a:pt x="2377751" y="86999"/>
                  <a:pt x="2377736" y="87020"/>
                  <a:pt x="2377722" y="87042"/>
                </a:cubicBezTo>
                <a:lnTo>
                  <a:pt x="2368451" y="103225"/>
                </a:lnTo>
                <a:cubicBezTo>
                  <a:pt x="2360216" y="117558"/>
                  <a:pt x="2345245" y="121719"/>
                  <a:pt x="2332807" y="115246"/>
                </a:cubicBezTo>
                <a:cubicBezTo>
                  <a:pt x="2323824" y="110391"/>
                  <a:pt x="2318987" y="101375"/>
                  <a:pt x="2318987" y="90048"/>
                </a:cubicBezTo>
                <a:cubicBezTo>
                  <a:pt x="2318987" y="49128"/>
                  <a:pt x="2318987" y="49128"/>
                  <a:pt x="2318987" y="49128"/>
                </a:cubicBezTo>
                <a:cubicBezTo>
                  <a:pt x="2318987" y="47048"/>
                  <a:pt x="2320599" y="45198"/>
                  <a:pt x="2322672" y="45198"/>
                </a:cubicBezTo>
                <a:cubicBezTo>
                  <a:pt x="2324976" y="45198"/>
                  <a:pt x="2326588" y="47048"/>
                  <a:pt x="2326588" y="49128"/>
                </a:cubicBezTo>
                <a:lnTo>
                  <a:pt x="2326588" y="62883"/>
                </a:lnTo>
                <a:cubicBezTo>
                  <a:pt x="2326588" y="66236"/>
                  <a:pt x="2327740" y="67391"/>
                  <a:pt x="2329122" y="67854"/>
                </a:cubicBezTo>
                <a:cubicBezTo>
                  <a:pt x="2330273" y="68085"/>
                  <a:pt x="2331886" y="67623"/>
                  <a:pt x="2332577" y="66236"/>
                </a:cubicBezTo>
                <a:lnTo>
                  <a:pt x="2336406" y="58953"/>
                </a:lnTo>
                <a:lnTo>
                  <a:pt x="2350022" y="35559"/>
                </a:lnTo>
                <a:lnTo>
                  <a:pt x="2353225" y="30081"/>
                </a:lnTo>
                <a:cubicBezTo>
                  <a:pt x="2353314" y="30104"/>
                  <a:pt x="2353333" y="30076"/>
                  <a:pt x="2353353" y="30047"/>
                </a:cubicBezTo>
                <a:cubicBezTo>
                  <a:pt x="2353818" y="29135"/>
                  <a:pt x="2354515" y="28451"/>
                  <a:pt x="2355676" y="28223"/>
                </a:cubicBezTo>
                <a:cubicBezTo>
                  <a:pt x="2356606" y="27995"/>
                  <a:pt x="2357768" y="27995"/>
                  <a:pt x="2358697" y="28680"/>
                </a:cubicBezTo>
                <a:cubicBezTo>
                  <a:pt x="2359627" y="29135"/>
                  <a:pt x="2360091" y="29820"/>
                  <a:pt x="2360556" y="30960"/>
                </a:cubicBezTo>
                <a:cubicBezTo>
                  <a:pt x="2360788" y="31873"/>
                  <a:pt x="2360556" y="33013"/>
                  <a:pt x="2360091" y="33925"/>
                </a:cubicBezTo>
                <a:lnTo>
                  <a:pt x="2360095" y="33938"/>
                </a:lnTo>
                <a:lnTo>
                  <a:pt x="2356211" y="40487"/>
                </a:lnTo>
                <a:lnTo>
                  <a:pt x="2355694" y="41560"/>
                </a:lnTo>
                <a:cubicBezTo>
                  <a:pt x="2341543" y="65729"/>
                  <a:pt x="2341375" y="66015"/>
                  <a:pt x="2341373" y="66018"/>
                </a:cubicBezTo>
                <a:lnTo>
                  <a:pt x="2342528" y="70387"/>
                </a:lnTo>
                <a:cubicBezTo>
                  <a:pt x="2342990" y="70616"/>
                  <a:pt x="2343683" y="70616"/>
                  <a:pt x="2344145" y="70616"/>
                </a:cubicBezTo>
                <a:cubicBezTo>
                  <a:pt x="2345300" y="70616"/>
                  <a:pt x="2346224" y="70157"/>
                  <a:pt x="2346917" y="69237"/>
                </a:cubicBezTo>
                <a:lnTo>
                  <a:pt x="2361138" y="44469"/>
                </a:lnTo>
                <a:cubicBezTo>
                  <a:pt x="2361186" y="44469"/>
                  <a:pt x="2361199" y="44448"/>
                  <a:pt x="2361212" y="44426"/>
                </a:cubicBezTo>
                <a:lnTo>
                  <a:pt x="2370124" y="29059"/>
                </a:lnTo>
                <a:cubicBezTo>
                  <a:pt x="2372554" y="25016"/>
                  <a:pt x="2374869" y="24322"/>
                  <a:pt x="2376721" y="25478"/>
                </a:cubicBezTo>
                <a:close/>
                <a:moveTo>
                  <a:pt x="2039214" y="24804"/>
                </a:moveTo>
                <a:cubicBezTo>
                  <a:pt x="2035606" y="27044"/>
                  <a:pt x="2032936" y="30297"/>
                  <a:pt x="2031449" y="34216"/>
                </a:cubicBezTo>
                <a:cubicBezTo>
                  <a:pt x="2030034" y="37945"/>
                  <a:pt x="2029813" y="42018"/>
                  <a:pt x="2030870" y="45919"/>
                </a:cubicBezTo>
                <a:cubicBezTo>
                  <a:pt x="2031099" y="46771"/>
                  <a:pt x="2031930" y="47196"/>
                  <a:pt x="2032787" y="46974"/>
                </a:cubicBezTo>
                <a:cubicBezTo>
                  <a:pt x="2033643" y="46752"/>
                  <a:pt x="2034163" y="45965"/>
                  <a:pt x="2033934" y="45112"/>
                </a:cubicBezTo>
                <a:cubicBezTo>
                  <a:pt x="2033081" y="41836"/>
                  <a:pt x="2033241" y="38506"/>
                  <a:pt x="2034439" y="35351"/>
                </a:cubicBezTo>
                <a:cubicBezTo>
                  <a:pt x="2035673" y="32101"/>
                  <a:pt x="2037931" y="29348"/>
                  <a:pt x="2040972" y="27440"/>
                </a:cubicBezTo>
                <a:cubicBezTo>
                  <a:pt x="2041238" y="27322"/>
                  <a:pt x="2041479" y="26976"/>
                  <a:pt x="2041588" y="26689"/>
                </a:cubicBezTo>
                <a:cubicBezTo>
                  <a:pt x="2041769" y="26211"/>
                  <a:pt x="2041722" y="25756"/>
                  <a:pt x="2041444" y="25322"/>
                </a:cubicBezTo>
                <a:cubicBezTo>
                  <a:pt x="2040951" y="24588"/>
                  <a:pt x="2039950" y="24317"/>
                  <a:pt x="2039214" y="24804"/>
                </a:cubicBezTo>
                <a:close/>
                <a:moveTo>
                  <a:pt x="2631411" y="24338"/>
                </a:moveTo>
                <a:cubicBezTo>
                  <a:pt x="2633243" y="24338"/>
                  <a:pt x="2634727" y="25822"/>
                  <a:pt x="2634727" y="27653"/>
                </a:cubicBezTo>
                <a:cubicBezTo>
                  <a:pt x="2634727" y="29485"/>
                  <a:pt x="2633243" y="30969"/>
                  <a:pt x="2631411" y="30969"/>
                </a:cubicBezTo>
                <a:cubicBezTo>
                  <a:pt x="2629579" y="30969"/>
                  <a:pt x="2628095" y="29485"/>
                  <a:pt x="2628095" y="27653"/>
                </a:cubicBezTo>
                <a:cubicBezTo>
                  <a:pt x="2628095" y="25822"/>
                  <a:pt x="2629579" y="24338"/>
                  <a:pt x="2631411" y="24338"/>
                </a:cubicBezTo>
                <a:close/>
                <a:moveTo>
                  <a:pt x="2096008" y="23816"/>
                </a:moveTo>
                <a:cubicBezTo>
                  <a:pt x="2094782" y="23816"/>
                  <a:pt x="2093789" y="24810"/>
                  <a:pt x="2093789" y="26036"/>
                </a:cubicBezTo>
                <a:cubicBezTo>
                  <a:pt x="2093789" y="27261"/>
                  <a:pt x="2094782" y="28254"/>
                  <a:pt x="2096008" y="28254"/>
                </a:cubicBezTo>
                <a:cubicBezTo>
                  <a:pt x="2097234" y="28254"/>
                  <a:pt x="2098227" y="27261"/>
                  <a:pt x="2098227" y="26036"/>
                </a:cubicBezTo>
                <a:cubicBezTo>
                  <a:pt x="2098227" y="24810"/>
                  <a:pt x="2097234" y="23816"/>
                  <a:pt x="2096008" y="23816"/>
                </a:cubicBezTo>
                <a:close/>
                <a:moveTo>
                  <a:pt x="1399017" y="22207"/>
                </a:moveTo>
                <a:lnTo>
                  <a:pt x="1370401" y="22207"/>
                </a:lnTo>
                <a:lnTo>
                  <a:pt x="1363738" y="34821"/>
                </a:lnTo>
                <a:lnTo>
                  <a:pt x="1405680" y="34821"/>
                </a:lnTo>
                <a:close/>
                <a:moveTo>
                  <a:pt x="620932" y="21642"/>
                </a:moveTo>
                <a:cubicBezTo>
                  <a:pt x="623406" y="21642"/>
                  <a:pt x="625411" y="23648"/>
                  <a:pt x="625411" y="26121"/>
                </a:cubicBezTo>
                <a:lnTo>
                  <a:pt x="625411" y="93931"/>
                </a:lnTo>
                <a:lnTo>
                  <a:pt x="625412" y="93932"/>
                </a:lnTo>
                <a:lnTo>
                  <a:pt x="625412" y="97745"/>
                </a:lnTo>
                <a:cubicBezTo>
                  <a:pt x="629397" y="99499"/>
                  <a:pt x="632169" y="103487"/>
                  <a:pt x="632169" y="108122"/>
                </a:cubicBezTo>
                <a:cubicBezTo>
                  <a:pt x="632169" y="114404"/>
                  <a:pt x="627076" y="119497"/>
                  <a:pt x="620794" y="119497"/>
                </a:cubicBezTo>
                <a:cubicBezTo>
                  <a:pt x="614512" y="119497"/>
                  <a:pt x="609419" y="114404"/>
                  <a:pt x="609419" y="108122"/>
                </a:cubicBezTo>
                <a:cubicBezTo>
                  <a:pt x="609419" y="103379"/>
                  <a:pt x="612322" y="99314"/>
                  <a:pt x="616452" y="97615"/>
                </a:cubicBezTo>
                <a:lnTo>
                  <a:pt x="616452" y="93375"/>
                </a:lnTo>
                <a:lnTo>
                  <a:pt x="616454" y="26121"/>
                </a:lnTo>
                <a:cubicBezTo>
                  <a:pt x="616454" y="23648"/>
                  <a:pt x="618459" y="21642"/>
                  <a:pt x="620932" y="21642"/>
                </a:cubicBezTo>
                <a:close/>
                <a:moveTo>
                  <a:pt x="3050442" y="21390"/>
                </a:moveTo>
                <a:cubicBezTo>
                  <a:pt x="3058197" y="21390"/>
                  <a:pt x="3064484" y="27677"/>
                  <a:pt x="3064484" y="35432"/>
                </a:cubicBezTo>
                <a:cubicBezTo>
                  <a:pt x="3064484" y="43188"/>
                  <a:pt x="3058197" y="49475"/>
                  <a:pt x="3050442" y="49475"/>
                </a:cubicBezTo>
                <a:cubicBezTo>
                  <a:pt x="3042686" y="49475"/>
                  <a:pt x="3036399" y="43188"/>
                  <a:pt x="3036399" y="35432"/>
                </a:cubicBezTo>
                <a:cubicBezTo>
                  <a:pt x="3036399" y="27677"/>
                  <a:pt x="3042686" y="21390"/>
                  <a:pt x="3050442" y="21390"/>
                </a:cubicBezTo>
                <a:close/>
                <a:moveTo>
                  <a:pt x="365623" y="20454"/>
                </a:moveTo>
                <a:cubicBezTo>
                  <a:pt x="385881" y="20454"/>
                  <a:pt x="402304" y="35089"/>
                  <a:pt x="402304" y="53143"/>
                </a:cubicBezTo>
                <a:cubicBezTo>
                  <a:pt x="402304" y="62067"/>
                  <a:pt x="398291" y="70155"/>
                  <a:pt x="391747" y="76004"/>
                </a:cubicBezTo>
                <a:lnTo>
                  <a:pt x="388201" y="79912"/>
                </a:lnTo>
                <a:lnTo>
                  <a:pt x="388171" y="79900"/>
                </a:lnTo>
                <a:lnTo>
                  <a:pt x="375913" y="93044"/>
                </a:lnTo>
                <a:cubicBezTo>
                  <a:pt x="375379" y="92818"/>
                  <a:pt x="374801" y="92712"/>
                  <a:pt x="374207" y="92712"/>
                </a:cubicBezTo>
                <a:lnTo>
                  <a:pt x="359185" y="92712"/>
                </a:lnTo>
                <a:cubicBezTo>
                  <a:pt x="356491" y="92712"/>
                  <a:pt x="355956" y="92803"/>
                  <a:pt x="355457" y="93001"/>
                </a:cubicBezTo>
                <a:lnTo>
                  <a:pt x="343631" y="80319"/>
                </a:lnTo>
                <a:lnTo>
                  <a:pt x="343598" y="80333"/>
                </a:lnTo>
                <a:lnTo>
                  <a:pt x="340456" y="76871"/>
                </a:lnTo>
                <a:lnTo>
                  <a:pt x="340319" y="76766"/>
                </a:lnTo>
                <a:lnTo>
                  <a:pt x="339981" y="76404"/>
                </a:lnTo>
                <a:lnTo>
                  <a:pt x="339949" y="76434"/>
                </a:lnTo>
                <a:cubicBezTo>
                  <a:pt x="333146" y="70535"/>
                  <a:pt x="328943" y="62277"/>
                  <a:pt x="328943" y="53143"/>
                </a:cubicBezTo>
                <a:cubicBezTo>
                  <a:pt x="328943" y="35089"/>
                  <a:pt x="345365" y="20454"/>
                  <a:pt x="365623" y="20454"/>
                </a:cubicBezTo>
                <a:close/>
                <a:moveTo>
                  <a:pt x="2096008" y="19917"/>
                </a:moveTo>
                <a:cubicBezTo>
                  <a:pt x="2099387" y="19917"/>
                  <a:pt x="2102126" y="22657"/>
                  <a:pt x="2102126" y="26036"/>
                </a:cubicBezTo>
                <a:cubicBezTo>
                  <a:pt x="2102126" y="29414"/>
                  <a:pt x="2099387" y="32153"/>
                  <a:pt x="2096008" y="32153"/>
                </a:cubicBezTo>
                <a:cubicBezTo>
                  <a:pt x="2092629" y="32153"/>
                  <a:pt x="2089891" y="29414"/>
                  <a:pt x="2089891" y="26036"/>
                </a:cubicBezTo>
                <a:cubicBezTo>
                  <a:pt x="2089891" y="22657"/>
                  <a:pt x="2092629" y="19917"/>
                  <a:pt x="2096008" y="19917"/>
                </a:cubicBezTo>
                <a:close/>
                <a:moveTo>
                  <a:pt x="2372236" y="19152"/>
                </a:moveTo>
                <a:cubicBezTo>
                  <a:pt x="2369719" y="19816"/>
                  <a:pt x="2367462" y="21434"/>
                  <a:pt x="2366073" y="23860"/>
                </a:cubicBezTo>
                <a:lnTo>
                  <a:pt x="2364431" y="26629"/>
                </a:lnTo>
                <a:cubicBezTo>
                  <a:pt x="2364180" y="24958"/>
                  <a:pt x="2363022" y="23974"/>
                  <a:pt x="2361717" y="23205"/>
                </a:cubicBezTo>
                <a:cubicBezTo>
                  <a:pt x="2359394" y="21838"/>
                  <a:pt x="2356606" y="21609"/>
                  <a:pt x="2354050" y="22293"/>
                </a:cubicBezTo>
                <a:lnTo>
                  <a:pt x="2348101" y="26619"/>
                </a:lnTo>
                <a:cubicBezTo>
                  <a:pt x="2347881" y="26557"/>
                  <a:pt x="2347829" y="26629"/>
                  <a:pt x="2347779" y="26704"/>
                </a:cubicBezTo>
                <a:cubicBezTo>
                  <a:pt x="2332807" y="52596"/>
                  <a:pt x="2332807" y="52596"/>
                  <a:pt x="2332807" y="52596"/>
                </a:cubicBezTo>
                <a:cubicBezTo>
                  <a:pt x="2332807" y="43580"/>
                  <a:pt x="2328431" y="38956"/>
                  <a:pt x="2322672" y="38956"/>
                </a:cubicBezTo>
                <a:cubicBezTo>
                  <a:pt x="2317145" y="38956"/>
                  <a:pt x="2312768" y="43580"/>
                  <a:pt x="2312768" y="49128"/>
                </a:cubicBezTo>
                <a:cubicBezTo>
                  <a:pt x="2312768" y="90048"/>
                  <a:pt x="2312768" y="90048"/>
                  <a:pt x="2312768" y="90048"/>
                </a:cubicBezTo>
                <a:cubicBezTo>
                  <a:pt x="2312768" y="103687"/>
                  <a:pt x="2318756" y="114553"/>
                  <a:pt x="2330043" y="120563"/>
                </a:cubicBezTo>
                <a:cubicBezTo>
                  <a:pt x="2334880" y="123337"/>
                  <a:pt x="2340177" y="124493"/>
                  <a:pt x="2345245" y="124493"/>
                </a:cubicBezTo>
                <a:cubicBezTo>
                  <a:pt x="2356301" y="124493"/>
                  <a:pt x="2366666" y="118945"/>
                  <a:pt x="2372655" y="108773"/>
                </a:cubicBezTo>
                <a:lnTo>
                  <a:pt x="2380695" y="94738"/>
                </a:lnTo>
                <a:cubicBezTo>
                  <a:pt x="2383225" y="90548"/>
                  <a:pt x="2383276" y="90483"/>
                  <a:pt x="2383327" y="90415"/>
                </a:cubicBezTo>
                <a:cubicBezTo>
                  <a:pt x="2400116" y="61437"/>
                  <a:pt x="2400116" y="61437"/>
                  <a:pt x="2400116" y="61437"/>
                </a:cubicBezTo>
                <a:lnTo>
                  <a:pt x="2399963" y="60860"/>
                </a:lnTo>
                <a:cubicBezTo>
                  <a:pt x="2401305" y="58746"/>
                  <a:pt x="2401644" y="56159"/>
                  <a:pt x="2401012" y="53571"/>
                </a:cubicBezTo>
                <a:cubicBezTo>
                  <a:pt x="2400326" y="51001"/>
                  <a:pt x="2398497" y="48898"/>
                  <a:pt x="2396210" y="47496"/>
                </a:cubicBezTo>
                <a:lnTo>
                  <a:pt x="2392075" y="46856"/>
                </a:lnTo>
                <a:cubicBezTo>
                  <a:pt x="2394975" y="41913"/>
                  <a:pt x="2395206" y="39141"/>
                  <a:pt x="2394512" y="36601"/>
                </a:cubicBezTo>
                <a:cubicBezTo>
                  <a:pt x="2393818" y="34061"/>
                  <a:pt x="2392199" y="31751"/>
                  <a:pt x="2389886" y="30366"/>
                </a:cubicBezTo>
                <a:lnTo>
                  <a:pt x="2384234" y="29702"/>
                </a:lnTo>
                <a:cubicBezTo>
                  <a:pt x="2385292" y="25974"/>
                  <a:pt x="2383472" y="22165"/>
                  <a:pt x="2379962" y="20163"/>
                </a:cubicBezTo>
                <a:cubicBezTo>
                  <a:pt x="2377531" y="18776"/>
                  <a:pt x="2374754" y="18488"/>
                  <a:pt x="2372236" y="19152"/>
                </a:cubicBezTo>
                <a:close/>
                <a:moveTo>
                  <a:pt x="1112050" y="18532"/>
                </a:moveTo>
                <a:lnTo>
                  <a:pt x="1082630" y="18532"/>
                </a:lnTo>
                <a:lnTo>
                  <a:pt x="1082630" y="27452"/>
                </a:lnTo>
                <a:lnTo>
                  <a:pt x="1082453" y="27452"/>
                </a:lnTo>
                <a:lnTo>
                  <a:pt x="1050535" y="40489"/>
                </a:lnTo>
                <a:lnTo>
                  <a:pt x="1050745" y="40489"/>
                </a:lnTo>
                <a:lnTo>
                  <a:pt x="1048009" y="85587"/>
                </a:lnTo>
                <a:lnTo>
                  <a:pt x="1047981" y="85587"/>
                </a:lnTo>
                <a:lnTo>
                  <a:pt x="1048008" y="85617"/>
                </a:lnTo>
                <a:lnTo>
                  <a:pt x="1047981" y="86061"/>
                </a:lnTo>
                <a:lnTo>
                  <a:pt x="1048414" y="86061"/>
                </a:lnTo>
                <a:lnTo>
                  <a:pt x="1054562" y="92786"/>
                </a:lnTo>
                <a:lnTo>
                  <a:pt x="1056667" y="92786"/>
                </a:lnTo>
                <a:lnTo>
                  <a:pt x="1058830" y="92786"/>
                </a:lnTo>
                <a:lnTo>
                  <a:pt x="1143450" y="92786"/>
                </a:lnTo>
                <a:lnTo>
                  <a:pt x="1147235" y="87291"/>
                </a:lnTo>
                <a:lnTo>
                  <a:pt x="1149582" y="87291"/>
                </a:lnTo>
                <a:lnTo>
                  <a:pt x="1149582" y="83883"/>
                </a:lnTo>
                <a:lnTo>
                  <a:pt x="1057944" y="83883"/>
                </a:lnTo>
                <a:lnTo>
                  <a:pt x="1057680" y="79535"/>
                </a:lnTo>
                <a:lnTo>
                  <a:pt x="1149582" y="79535"/>
                </a:lnTo>
                <a:lnTo>
                  <a:pt x="1145524" y="44393"/>
                </a:lnTo>
                <a:lnTo>
                  <a:pt x="1062417" y="44393"/>
                </a:lnTo>
                <a:lnTo>
                  <a:pt x="1065213" y="40489"/>
                </a:lnTo>
                <a:lnTo>
                  <a:pt x="1144145" y="40489"/>
                </a:lnTo>
                <a:lnTo>
                  <a:pt x="1112227" y="27452"/>
                </a:lnTo>
                <a:lnTo>
                  <a:pt x="1112050" y="27452"/>
                </a:lnTo>
                <a:close/>
                <a:moveTo>
                  <a:pt x="1344822" y="18234"/>
                </a:moveTo>
                <a:lnTo>
                  <a:pt x="1338204" y="23734"/>
                </a:lnTo>
                <a:lnTo>
                  <a:pt x="1333814" y="31206"/>
                </a:lnTo>
                <a:lnTo>
                  <a:pt x="1332126" y="39460"/>
                </a:lnTo>
                <a:lnTo>
                  <a:pt x="1333254" y="47788"/>
                </a:lnTo>
                <a:cubicBezTo>
                  <a:pt x="1333433" y="48475"/>
                  <a:pt x="1334175" y="48845"/>
                  <a:pt x="1334861" y="48663"/>
                </a:cubicBezTo>
                <a:cubicBezTo>
                  <a:pt x="1335500" y="48375"/>
                  <a:pt x="1335841" y="47709"/>
                  <a:pt x="1335661" y="47022"/>
                </a:cubicBezTo>
                <a:cubicBezTo>
                  <a:pt x="1334168" y="42124"/>
                  <a:pt x="1334280" y="36951"/>
                  <a:pt x="1336127" y="32083"/>
                </a:cubicBezTo>
                <a:cubicBezTo>
                  <a:pt x="1338003" y="27138"/>
                  <a:pt x="1341517" y="22992"/>
                  <a:pt x="1346037" y="20375"/>
                </a:cubicBezTo>
                <a:cubicBezTo>
                  <a:pt x="1346357" y="20231"/>
                  <a:pt x="1346522" y="20029"/>
                  <a:pt x="1346639" y="19720"/>
                </a:cubicBezTo>
                <a:cubicBezTo>
                  <a:pt x="1346757" y="19411"/>
                  <a:pt x="1346720" y="19043"/>
                  <a:pt x="1346499" y="18694"/>
                </a:cubicBezTo>
                <a:cubicBezTo>
                  <a:pt x="1346212" y="18055"/>
                  <a:pt x="1345412" y="17839"/>
                  <a:pt x="1344822" y="18234"/>
                </a:cubicBezTo>
                <a:close/>
                <a:moveTo>
                  <a:pt x="4452274" y="17504"/>
                </a:moveTo>
                <a:lnTo>
                  <a:pt x="4447050" y="17504"/>
                </a:lnTo>
                <a:lnTo>
                  <a:pt x="4447050" y="107682"/>
                </a:lnTo>
                <a:cubicBezTo>
                  <a:pt x="4436154" y="106979"/>
                  <a:pt x="4426010" y="104367"/>
                  <a:pt x="4417196" y="100370"/>
                </a:cubicBezTo>
                <a:cubicBezTo>
                  <a:pt x="4416503" y="100074"/>
                  <a:pt x="4415819" y="99755"/>
                  <a:pt x="4415165" y="99370"/>
                </a:cubicBezTo>
                <a:cubicBezTo>
                  <a:pt x="4413955" y="98847"/>
                  <a:pt x="4412797" y="98245"/>
                  <a:pt x="4411677" y="97600"/>
                </a:cubicBezTo>
                <a:cubicBezTo>
                  <a:pt x="4390140" y="85959"/>
                  <a:pt x="4372303" y="63961"/>
                  <a:pt x="4364383" y="35921"/>
                </a:cubicBezTo>
                <a:lnTo>
                  <a:pt x="4363034" y="30238"/>
                </a:lnTo>
                <a:lnTo>
                  <a:pt x="4363978" y="30238"/>
                </a:lnTo>
                <a:lnTo>
                  <a:pt x="4356557" y="21727"/>
                </a:lnTo>
                <a:lnTo>
                  <a:pt x="4349136" y="30238"/>
                </a:lnTo>
                <a:lnTo>
                  <a:pt x="4350870" y="30238"/>
                </a:lnTo>
                <a:cubicBezTo>
                  <a:pt x="4351418" y="33211"/>
                  <a:pt x="4352139" y="36177"/>
                  <a:pt x="4352976" y="39142"/>
                </a:cubicBezTo>
                <a:cubicBezTo>
                  <a:pt x="4366492" y="86995"/>
                  <a:pt x="4406034" y="119153"/>
                  <a:pt x="4447050" y="119055"/>
                </a:cubicBezTo>
                <a:lnTo>
                  <a:pt x="4447050" y="119384"/>
                </a:lnTo>
                <a:lnTo>
                  <a:pt x="4347782" y="119384"/>
                </a:lnTo>
                <a:lnTo>
                  <a:pt x="4347782" y="124608"/>
                </a:lnTo>
                <a:lnTo>
                  <a:pt x="4452274" y="124608"/>
                </a:lnTo>
                <a:lnTo>
                  <a:pt x="4452274" y="121996"/>
                </a:lnTo>
                <a:lnTo>
                  <a:pt x="4452274" y="119384"/>
                </a:lnTo>
                <a:close/>
                <a:moveTo>
                  <a:pt x="3703655" y="17163"/>
                </a:moveTo>
                <a:cubicBezTo>
                  <a:pt x="3695640" y="17163"/>
                  <a:pt x="3689143" y="23660"/>
                  <a:pt x="3689143" y="31674"/>
                </a:cubicBezTo>
                <a:cubicBezTo>
                  <a:pt x="3689143" y="36628"/>
                  <a:pt x="3691625" y="41002"/>
                  <a:pt x="3695566" y="43400"/>
                </a:cubicBezTo>
                <a:lnTo>
                  <a:pt x="3696852" y="39945"/>
                </a:lnTo>
                <a:cubicBezTo>
                  <a:pt x="3694336" y="38070"/>
                  <a:pt x="3692795" y="35052"/>
                  <a:pt x="3692795" y="31674"/>
                </a:cubicBezTo>
                <a:cubicBezTo>
                  <a:pt x="3692795" y="25676"/>
                  <a:pt x="3697657" y="20814"/>
                  <a:pt x="3703655" y="20814"/>
                </a:cubicBezTo>
                <a:cubicBezTo>
                  <a:pt x="3709654" y="20814"/>
                  <a:pt x="3714516" y="25676"/>
                  <a:pt x="3714516" y="31674"/>
                </a:cubicBezTo>
                <a:cubicBezTo>
                  <a:pt x="3714516" y="35052"/>
                  <a:pt x="3712974" y="38070"/>
                  <a:pt x="3710459" y="39945"/>
                </a:cubicBezTo>
                <a:lnTo>
                  <a:pt x="3711745" y="43400"/>
                </a:lnTo>
                <a:cubicBezTo>
                  <a:pt x="3715685" y="41002"/>
                  <a:pt x="3718167" y="36628"/>
                  <a:pt x="3718167" y="31674"/>
                </a:cubicBezTo>
                <a:cubicBezTo>
                  <a:pt x="3718167" y="23660"/>
                  <a:pt x="3711670" y="17163"/>
                  <a:pt x="3703655" y="17163"/>
                </a:cubicBezTo>
                <a:close/>
                <a:moveTo>
                  <a:pt x="2779853" y="17146"/>
                </a:moveTo>
                <a:lnTo>
                  <a:pt x="2762434" y="17146"/>
                </a:lnTo>
                <a:lnTo>
                  <a:pt x="2689683" y="17146"/>
                </a:lnTo>
                <a:lnTo>
                  <a:pt x="2624886" y="17146"/>
                </a:lnTo>
                <a:cubicBezTo>
                  <a:pt x="2623353" y="17146"/>
                  <a:pt x="2622110" y="18390"/>
                  <a:pt x="2622110" y="19923"/>
                </a:cubicBezTo>
                <a:lnTo>
                  <a:pt x="2622110" y="31029"/>
                </a:lnTo>
                <a:cubicBezTo>
                  <a:pt x="2622110" y="32562"/>
                  <a:pt x="2623353" y="33806"/>
                  <a:pt x="2624886" y="33806"/>
                </a:cubicBezTo>
                <a:lnTo>
                  <a:pt x="2636793" y="33806"/>
                </a:lnTo>
                <a:lnTo>
                  <a:pt x="2640445" y="50127"/>
                </a:lnTo>
                <a:lnTo>
                  <a:pt x="2643117" y="62735"/>
                </a:lnTo>
                <a:cubicBezTo>
                  <a:pt x="2643873" y="66389"/>
                  <a:pt x="2647145" y="69066"/>
                  <a:pt x="2651043" y="69066"/>
                </a:cubicBezTo>
                <a:lnTo>
                  <a:pt x="2682947" y="69066"/>
                </a:lnTo>
                <a:cubicBezTo>
                  <a:pt x="2686622" y="69066"/>
                  <a:pt x="2689741" y="66687"/>
                  <a:pt x="2690564" y="63306"/>
                </a:cubicBezTo>
                <a:lnTo>
                  <a:pt x="2701515" y="41851"/>
                </a:lnTo>
                <a:lnTo>
                  <a:pt x="2713994" y="66296"/>
                </a:lnTo>
                <a:cubicBezTo>
                  <a:pt x="2715246" y="68090"/>
                  <a:pt x="2717373" y="69066"/>
                  <a:pt x="2719726" y="69066"/>
                </a:cubicBezTo>
                <a:lnTo>
                  <a:pt x="2751630" y="69066"/>
                </a:lnTo>
                <a:cubicBezTo>
                  <a:pt x="2755256" y="69066"/>
                  <a:pt x="2758341" y="66750"/>
                  <a:pt x="2759405" y="63488"/>
                </a:cubicBezTo>
                <a:lnTo>
                  <a:pt x="2759496" y="63516"/>
                </a:lnTo>
                <a:lnTo>
                  <a:pt x="2767353" y="23778"/>
                </a:lnTo>
                <a:lnTo>
                  <a:pt x="2779853" y="23778"/>
                </a:lnTo>
                <a:cubicBezTo>
                  <a:pt x="2780464" y="23778"/>
                  <a:pt x="2780958" y="23283"/>
                  <a:pt x="2780958" y="22672"/>
                </a:cubicBezTo>
                <a:lnTo>
                  <a:pt x="2780958" y="18251"/>
                </a:lnTo>
                <a:cubicBezTo>
                  <a:pt x="2780958" y="17641"/>
                  <a:pt x="2780464" y="17146"/>
                  <a:pt x="2779853" y="17146"/>
                </a:cubicBezTo>
                <a:close/>
                <a:moveTo>
                  <a:pt x="40085" y="17144"/>
                </a:moveTo>
                <a:lnTo>
                  <a:pt x="23811" y="17144"/>
                </a:lnTo>
                <a:cubicBezTo>
                  <a:pt x="20336" y="17144"/>
                  <a:pt x="17520" y="19961"/>
                  <a:pt x="17520" y="23435"/>
                </a:cubicBezTo>
                <a:lnTo>
                  <a:pt x="17520" y="32335"/>
                </a:lnTo>
                <a:lnTo>
                  <a:pt x="23064" y="32335"/>
                </a:lnTo>
                <a:lnTo>
                  <a:pt x="23064" y="23812"/>
                </a:lnTo>
                <a:cubicBezTo>
                  <a:pt x="23064" y="22893"/>
                  <a:pt x="23809" y="22148"/>
                  <a:pt x="24728" y="22148"/>
                </a:cubicBezTo>
                <a:lnTo>
                  <a:pt x="39201" y="22148"/>
                </a:lnTo>
                <a:cubicBezTo>
                  <a:pt x="40120" y="22148"/>
                  <a:pt x="40865" y="22893"/>
                  <a:pt x="40865" y="23812"/>
                </a:cubicBezTo>
                <a:lnTo>
                  <a:pt x="40865" y="32335"/>
                </a:lnTo>
                <a:lnTo>
                  <a:pt x="46376" y="32335"/>
                </a:lnTo>
                <a:lnTo>
                  <a:pt x="46376" y="23435"/>
                </a:lnTo>
                <a:cubicBezTo>
                  <a:pt x="46376" y="19961"/>
                  <a:pt x="43560" y="17144"/>
                  <a:pt x="40085" y="17144"/>
                </a:cubicBezTo>
                <a:close/>
                <a:moveTo>
                  <a:pt x="103987" y="17144"/>
                </a:moveTo>
                <a:lnTo>
                  <a:pt x="87712" y="17144"/>
                </a:lnTo>
                <a:cubicBezTo>
                  <a:pt x="84238" y="17144"/>
                  <a:pt x="81421" y="19961"/>
                  <a:pt x="81421" y="23435"/>
                </a:cubicBezTo>
                <a:lnTo>
                  <a:pt x="81421" y="32335"/>
                </a:lnTo>
                <a:lnTo>
                  <a:pt x="86966" y="32335"/>
                </a:lnTo>
                <a:lnTo>
                  <a:pt x="86966" y="23812"/>
                </a:lnTo>
                <a:cubicBezTo>
                  <a:pt x="86966" y="22893"/>
                  <a:pt x="87711" y="22148"/>
                  <a:pt x="88630" y="22148"/>
                </a:cubicBezTo>
                <a:lnTo>
                  <a:pt x="103103" y="22148"/>
                </a:lnTo>
                <a:cubicBezTo>
                  <a:pt x="104022" y="22148"/>
                  <a:pt x="104767" y="22893"/>
                  <a:pt x="104767" y="23812"/>
                </a:cubicBezTo>
                <a:lnTo>
                  <a:pt x="104767" y="32335"/>
                </a:lnTo>
                <a:lnTo>
                  <a:pt x="110278" y="32335"/>
                </a:lnTo>
                <a:lnTo>
                  <a:pt x="110278" y="23435"/>
                </a:lnTo>
                <a:cubicBezTo>
                  <a:pt x="110278" y="19961"/>
                  <a:pt x="107461" y="17144"/>
                  <a:pt x="103987" y="17144"/>
                </a:cubicBezTo>
                <a:close/>
                <a:moveTo>
                  <a:pt x="365623" y="17144"/>
                </a:moveTo>
                <a:cubicBezTo>
                  <a:pt x="343538" y="17144"/>
                  <a:pt x="325634" y="33261"/>
                  <a:pt x="325634" y="53143"/>
                </a:cubicBezTo>
                <a:cubicBezTo>
                  <a:pt x="325634" y="63151"/>
                  <a:pt x="330171" y="72205"/>
                  <a:pt x="337527" y="78692"/>
                </a:cubicBezTo>
                <a:lnTo>
                  <a:pt x="337512" y="78707"/>
                </a:lnTo>
                <a:lnTo>
                  <a:pt x="352740" y="95037"/>
                </a:lnTo>
                <a:cubicBezTo>
                  <a:pt x="351936" y="96099"/>
                  <a:pt x="351460" y="97487"/>
                  <a:pt x="351460" y="99043"/>
                </a:cubicBezTo>
                <a:lnTo>
                  <a:pt x="351460" y="109444"/>
                </a:lnTo>
                <a:cubicBezTo>
                  <a:pt x="351460" y="112410"/>
                  <a:pt x="353721" y="114979"/>
                  <a:pt x="356479" y="115260"/>
                </a:cubicBezTo>
                <a:cubicBezTo>
                  <a:pt x="356848" y="116440"/>
                  <a:pt x="357451" y="118372"/>
                  <a:pt x="358439" y="121540"/>
                </a:cubicBezTo>
                <a:cubicBezTo>
                  <a:pt x="358439" y="121992"/>
                  <a:pt x="358862" y="122442"/>
                  <a:pt x="359284" y="122442"/>
                </a:cubicBezTo>
                <a:cubicBezTo>
                  <a:pt x="359293" y="122445"/>
                  <a:pt x="359509" y="122511"/>
                  <a:pt x="365201" y="124248"/>
                </a:cubicBezTo>
                <a:cubicBezTo>
                  <a:pt x="366051" y="124247"/>
                  <a:pt x="366210" y="124198"/>
                  <a:pt x="371963" y="122442"/>
                </a:cubicBezTo>
                <a:cubicBezTo>
                  <a:pt x="372385" y="122442"/>
                  <a:pt x="372807" y="121992"/>
                  <a:pt x="372807" y="121540"/>
                </a:cubicBezTo>
                <a:cubicBezTo>
                  <a:pt x="372811" y="121530"/>
                  <a:pt x="372883" y="121299"/>
                  <a:pt x="374767" y="115260"/>
                </a:cubicBezTo>
                <a:cubicBezTo>
                  <a:pt x="377527" y="114979"/>
                  <a:pt x="379787" y="112410"/>
                  <a:pt x="379787" y="109444"/>
                </a:cubicBezTo>
                <a:lnTo>
                  <a:pt x="379787" y="100343"/>
                </a:lnTo>
                <a:cubicBezTo>
                  <a:pt x="379787" y="97535"/>
                  <a:pt x="379339" y="96184"/>
                  <a:pt x="378580" y="95135"/>
                </a:cubicBezTo>
                <a:lnTo>
                  <a:pt x="391943" y="80804"/>
                </a:lnTo>
                <a:lnTo>
                  <a:pt x="391985" y="80822"/>
                </a:lnTo>
                <a:lnTo>
                  <a:pt x="395434" y="77021"/>
                </a:lnTo>
                <a:cubicBezTo>
                  <a:pt x="401788" y="70720"/>
                  <a:pt x="405614" y="62334"/>
                  <a:pt x="405614" y="53143"/>
                </a:cubicBezTo>
                <a:cubicBezTo>
                  <a:pt x="405614" y="33261"/>
                  <a:pt x="387710" y="17144"/>
                  <a:pt x="365623" y="17144"/>
                </a:cubicBezTo>
                <a:close/>
                <a:moveTo>
                  <a:pt x="620932" y="17144"/>
                </a:moveTo>
                <a:cubicBezTo>
                  <a:pt x="616480" y="17144"/>
                  <a:pt x="612870" y="20754"/>
                  <a:pt x="612870" y="25206"/>
                </a:cubicBezTo>
                <a:lnTo>
                  <a:pt x="612870" y="94178"/>
                </a:lnTo>
                <a:cubicBezTo>
                  <a:pt x="607957" y="96867"/>
                  <a:pt x="604668" y="102111"/>
                  <a:pt x="604668" y="108122"/>
                </a:cubicBezTo>
                <a:cubicBezTo>
                  <a:pt x="604668" y="117028"/>
                  <a:pt x="611888" y="124248"/>
                  <a:pt x="620794" y="124248"/>
                </a:cubicBezTo>
                <a:cubicBezTo>
                  <a:pt x="629700" y="124248"/>
                  <a:pt x="636920" y="117028"/>
                  <a:pt x="636920" y="108122"/>
                </a:cubicBezTo>
                <a:cubicBezTo>
                  <a:pt x="636920" y="102226"/>
                  <a:pt x="633756" y="97068"/>
                  <a:pt x="628995" y="94339"/>
                </a:cubicBezTo>
                <a:lnTo>
                  <a:pt x="628995" y="91152"/>
                </a:lnTo>
                <a:lnTo>
                  <a:pt x="636162" y="91152"/>
                </a:lnTo>
                <a:cubicBezTo>
                  <a:pt x="637152" y="91152"/>
                  <a:pt x="637954" y="90350"/>
                  <a:pt x="637954" y="89360"/>
                </a:cubicBezTo>
                <a:cubicBezTo>
                  <a:pt x="637954" y="88371"/>
                  <a:pt x="637152" y="87568"/>
                  <a:pt x="636162" y="87568"/>
                </a:cubicBezTo>
                <a:lnTo>
                  <a:pt x="628995" y="87568"/>
                </a:lnTo>
                <a:lnTo>
                  <a:pt x="628995" y="80043"/>
                </a:lnTo>
                <a:lnTo>
                  <a:pt x="636162" y="80043"/>
                </a:lnTo>
                <a:cubicBezTo>
                  <a:pt x="637152" y="80043"/>
                  <a:pt x="637954" y="79240"/>
                  <a:pt x="637954" y="78251"/>
                </a:cubicBezTo>
                <a:cubicBezTo>
                  <a:pt x="637954" y="77262"/>
                  <a:pt x="637152" y="76459"/>
                  <a:pt x="636162" y="76459"/>
                </a:cubicBezTo>
                <a:lnTo>
                  <a:pt x="628995" y="76459"/>
                </a:lnTo>
                <a:lnTo>
                  <a:pt x="628995" y="68934"/>
                </a:lnTo>
                <a:lnTo>
                  <a:pt x="636162" y="68934"/>
                </a:lnTo>
                <a:cubicBezTo>
                  <a:pt x="637152" y="68934"/>
                  <a:pt x="637954" y="68131"/>
                  <a:pt x="637954" y="67142"/>
                </a:cubicBezTo>
                <a:cubicBezTo>
                  <a:pt x="637954" y="66152"/>
                  <a:pt x="637152" y="65350"/>
                  <a:pt x="636162" y="65350"/>
                </a:cubicBezTo>
                <a:lnTo>
                  <a:pt x="628995" y="65350"/>
                </a:lnTo>
                <a:lnTo>
                  <a:pt x="628995" y="57824"/>
                </a:lnTo>
                <a:lnTo>
                  <a:pt x="636162" y="57824"/>
                </a:lnTo>
                <a:cubicBezTo>
                  <a:pt x="637152" y="57824"/>
                  <a:pt x="637954" y="57022"/>
                  <a:pt x="637954" y="56033"/>
                </a:cubicBezTo>
                <a:cubicBezTo>
                  <a:pt x="637954" y="55043"/>
                  <a:pt x="637152" y="54241"/>
                  <a:pt x="636162" y="54241"/>
                </a:cubicBezTo>
                <a:lnTo>
                  <a:pt x="628995" y="54241"/>
                </a:lnTo>
                <a:lnTo>
                  <a:pt x="628995" y="46715"/>
                </a:lnTo>
                <a:lnTo>
                  <a:pt x="636162" y="46715"/>
                </a:lnTo>
                <a:cubicBezTo>
                  <a:pt x="637152" y="46715"/>
                  <a:pt x="637954" y="45913"/>
                  <a:pt x="637954" y="44923"/>
                </a:cubicBezTo>
                <a:cubicBezTo>
                  <a:pt x="637954" y="43934"/>
                  <a:pt x="637152" y="43132"/>
                  <a:pt x="636162" y="43132"/>
                </a:cubicBezTo>
                <a:lnTo>
                  <a:pt x="628995" y="43132"/>
                </a:lnTo>
                <a:lnTo>
                  <a:pt x="628995" y="35606"/>
                </a:lnTo>
                <a:lnTo>
                  <a:pt x="636162" y="35606"/>
                </a:lnTo>
                <a:cubicBezTo>
                  <a:pt x="637152" y="35606"/>
                  <a:pt x="637954" y="34804"/>
                  <a:pt x="637954" y="33814"/>
                </a:cubicBezTo>
                <a:cubicBezTo>
                  <a:pt x="637954" y="32825"/>
                  <a:pt x="637152" y="32022"/>
                  <a:pt x="636162" y="32022"/>
                </a:cubicBezTo>
                <a:lnTo>
                  <a:pt x="628995" y="32022"/>
                </a:lnTo>
                <a:lnTo>
                  <a:pt x="628995" y="25206"/>
                </a:lnTo>
                <a:cubicBezTo>
                  <a:pt x="628995" y="20754"/>
                  <a:pt x="625385" y="17144"/>
                  <a:pt x="620932" y="17144"/>
                </a:cubicBezTo>
                <a:close/>
                <a:moveTo>
                  <a:pt x="816408" y="17144"/>
                </a:moveTo>
                <a:lnTo>
                  <a:pt x="810813" y="17144"/>
                </a:lnTo>
                <a:lnTo>
                  <a:pt x="810813" y="28181"/>
                </a:lnTo>
                <a:cubicBezTo>
                  <a:pt x="801488" y="28513"/>
                  <a:pt x="794737" y="30886"/>
                  <a:pt x="789502" y="34237"/>
                </a:cubicBezTo>
                <a:lnTo>
                  <a:pt x="792307" y="40117"/>
                </a:lnTo>
                <a:cubicBezTo>
                  <a:pt x="799833" y="35977"/>
                  <a:pt x="805763" y="34739"/>
                  <a:pt x="810813" y="34473"/>
                </a:cubicBezTo>
                <a:lnTo>
                  <a:pt x="810813" y="66636"/>
                </a:lnTo>
                <a:cubicBezTo>
                  <a:pt x="803008" y="69018"/>
                  <a:pt x="787534" y="73565"/>
                  <a:pt x="788319" y="90755"/>
                </a:cubicBezTo>
                <a:cubicBezTo>
                  <a:pt x="789099" y="102450"/>
                  <a:pt x="796939" y="110914"/>
                  <a:pt x="810813" y="112119"/>
                </a:cubicBezTo>
                <a:lnTo>
                  <a:pt x="810813" y="124248"/>
                </a:lnTo>
                <a:lnTo>
                  <a:pt x="816408" y="124248"/>
                </a:lnTo>
                <a:lnTo>
                  <a:pt x="816408" y="112320"/>
                </a:lnTo>
                <a:cubicBezTo>
                  <a:pt x="830958" y="112089"/>
                  <a:pt x="839281" y="106549"/>
                  <a:pt x="842001" y="104812"/>
                </a:cubicBezTo>
                <a:lnTo>
                  <a:pt x="838958" y="99025"/>
                </a:lnTo>
                <a:cubicBezTo>
                  <a:pt x="830872" y="103973"/>
                  <a:pt x="823141" y="105756"/>
                  <a:pt x="816408" y="105880"/>
                </a:cubicBezTo>
                <a:lnTo>
                  <a:pt x="816408" y="72199"/>
                </a:lnTo>
                <a:cubicBezTo>
                  <a:pt x="832100" y="66255"/>
                  <a:pt x="841235" y="62744"/>
                  <a:pt x="838195" y="44219"/>
                </a:cubicBezTo>
                <a:cubicBezTo>
                  <a:pt x="836112" y="33676"/>
                  <a:pt x="825738" y="28587"/>
                  <a:pt x="816408" y="28173"/>
                </a:cubicBezTo>
                <a:close/>
                <a:moveTo>
                  <a:pt x="1644274" y="16657"/>
                </a:moveTo>
                <a:lnTo>
                  <a:pt x="1636038" y="23501"/>
                </a:lnTo>
                <a:lnTo>
                  <a:pt x="1630575" y="32800"/>
                </a:lnTo>
                <a:lnTo>
                  <a:pt x="1628473" y="43073"/>
                </a:lnTo>
                <a:lnTo>
                  <a:pt x="1629877" y="53438"/>
                </a:lnTo>
                <a:cubicBezTo>
                  <a:pt x="1630101" y="54293"/>
                  <a:pt x="1631024" y="54753"/>
                  <a:pt x="1631878" y="54528"/>
                </a:cubicBezTo>
                <a:cubicBezTo>
                  <a:pt x="1632673" y="54169"/>
                  <a:pt x="1633097" y="53340"/>
                  <a:pt x="1632873" y="52485"/>
                </a:cubicBezTo>
                <a:cubicBezTo>
                  <a:pt x="1631015" y="46389"/>
                  <a:pt x="1631154" y="39951"/>
                  <a:pt x="1633453" y="33892"/>
                </a:cubicBezTo>
                <a:cubicBezTo>
                  <a:pt x="1635788" y="27738"/>
                  <a:pt x="1640162" y="22577"/>
                  <a:pt x="1645787" y="19321"/>
                </a:cubicBezTo>
                <a:cubicBezTo>
                  <a:pt x="1646185" y="19142"/>
                  <a:pt x="1646390" y="18890"/>
                  <a:pt x="1646536" y="18505"/>
                </a:cubicBezTo>
                <a:cubicBezTo>
                  <a:pt x="1646683" y="18120"/>
                  <a:pt x="1646636" y="17663"/>
                  <a:pt x="1646362" y="17229"/>
                </a:cubicBezTo>
                <a:cubicBezTo>
                  <a:pt x="1646005" y="16433"/>
                  <a:pt x="1645009" y="16165"/>
                  <a:pt x="1644274" y="16657"/>
                </a:cubicBezTo>
                <a:close/>
                <a:moveTo>
                  <a:pt x="3050442" y="14950"/>
                </a:moveTo>
                <a:cubicBezTo>
                  <a:pt x="3039130" y="14950"/>
                  <a:pt x="3029959" y="24120"/>
                  <a:pt x="3029959" y="35432"/>
                </a:cubicBezTo>
                <a:cubicBezTo>
                  <a:pt x="3029959" y="46744"/>
                  <a:pt x="3039130" y="55914"/>
                  <a:pt x="3050442" y="55914"/>
                </a:cubicBezTo>
                <a:cubicBezTo>
                  <a:pt x="3061753" y="55914"/>
                  <a:pt x="3070924" y="46744"/>
                  <a:pt x="3070924" y="35432"/>
                </a:cubicBezTo>
                <a:cubicBezTo>
                  <a:pt x="3070924" y="24120"/>
                  <a:pt x="3061753" y="14950"/>
                  <a:pt x="3050442" y="14950"/>
                </a:cubicBezTo>
                <a:close/>
                <a:moveTo>
                  <a:pt x="2096008" y="14626"/>
                </a:moveTo>
                <a:cubicBezTo>
                  <a:pt x="2090165" y="14626"/>
                  <a:pt x="2085348" y="19019"/>
                  <a:pt x="2084735" y="24689"/>
                </a:cubicBezTo>
                <a:lnTo>
                  <a:pt x="2061537" y="36742"/>
                </a:lnTo>
                <a:cubicBezTo>
                  <a:pt x="2060250" y="35668"/>
                  <a:pt x="2058585" y="35117"/>
                  <a:pt x="2056790" y="35117"/>
                </a:cubicBezTo>
                <a:cubicBezTo>
                  <a:pt x="2052056" y="35117"/>
                  <a:pt x="2048218" y="38954"/>
                  <a:pt x="2048218" y="43688"/>
                </a:cubicBezTo>
                <a:cubicBezTo>
                  <a:pt x="2048218" y="46360"/>
                  <a:pt x="2049441" y="48746"/>
                  <a:pt x="2051433" y="50225"/>
                </a:cubicBezTo>
                <a:lnTo>
                  <a:pt x="2051433" y="56379"/>
                </a:lnTo>
                <a:cubicBezTo>
                  <a:pt x="2047821" y="58255"/>
                  <a:pt x="2045380" y="62040"/>
                  <a:pt x="2045380" y="66394"/>
                </a:cubicBezTo>
                <a:cubicBezTo>
                  <a:pt x="2045380" y="71584"/>
                  <a:pt x="2048846" y="75964"/>
                  <a:pt x="2053603" y="77296"/>
                </a:cubicBezTo>
                <a:lnTo>
                  <a:pt x="2051370" y="69099"/>
                </a:lnTo>
                <a:cubicBezTo>
                  <a:pt x="2050903" y="68304"/>
                  <a:pt x="2050672" y="67376"/>
                  <a:pt x="2050672" y="66394"/>
                </a:cubicBezTo>
                <a:cubicBezTo>
                  <a:pt x="2050672" y="63016"/>
                  <a:pt x="2053411" y="60277"/>
                  <a:pt x="2056790" y="60277"/>
                </a:cubicBezTo>
                <a:cubicBezTo>
                  <a:pt x="2060168" y="60277"/>
                  <a:pt x="2062907" y="63016"/>
                  <a:pt x="2062907" y="66394"/>
                </a:cubicBezTo>
                <a:cubicBezTo>
                  <a:pt x="2062907" y="67377"/>
                  <a:pt x="2062676" y="68305"/>
                  <a:pt x="2062208" y="69099"/>
                </a:cubicBezTo>
                <a:lnTo>
                  <a:pt x="2059976" y="77296"/>
                </a:lnTo>
                <a:cubicBezTo>
                  <a:pt x="2064733" y="75964"/>
                  <a:pt x="2068198" y="71584"/>
                  <a:pt x="2068198" y="66394"/>
                </a:cubicBezTo>
                <a:cubicBezTo>
                  <a:pt x="2068198" y="62040"/>
                  <a:pt x="2065758" y="58255"/>
                  <a:pt x="2062146" y="56379"/>
                </a:cubicBezTo>
                <a:lnTo>
                  <a:pt x="2062146" y="50257"/>
                </a:lnTo>
                <a:cubicBezTo>
                  <a:pt x="2064004" y="48857"/>
                  <a:pt x="2065186" y="46665"/>
                  <a:pt x="2065310" y="44192"/>
                </a:cubicBezTo>
                <a:lnTo>
                  <a:pt x="2087074" y="32884"/>
                </a:lnTo>
                <a:cubicBezTo>
                  <a:pt x="2089037" y="35693"/>
                  <a:pt x="2092318" y="37444"/>
                  <a:pt x="2096008" y="37444"/>
                </a:cubicBezTo>
                <a:cubicBezTo>
                  <a:pt x="2098342" y="37444"/>
                  <a:pt x="2100512" y="36744"/>
                  <a:pt x="2102274" y="35480"/>
                </a:cubicBezTo>
                <a:lnTo>
                  <a:pt x="2131405" y="54431"/>
                </a:lnTo>
                <a:lnTo>
                  <a:pt x="2131334" y="55237"/>
                </a:lnTo>
                <a:cubicBezTo>
                  <a:pt x="2131334" y="56148"/>
                  <a:pt x="2131432" y="57034"/>
                  <a:pt x="2131675" y="57876"/>
                </a:cubicBezTo>
                <a:lnTo>
                  <a:pt x="2113853" y="77603"/>
                </a:lnTo>
                <a:cubicBezTo>
                  <a:pt x="2112368" y="76817"/>
                  <a:pt x="2110671" y="76445"/>
                  <a:pt x="2108889" y="76445"/>
                </a:cubicBezTo>
                <a:cubicBezTo>
                  <a:pt x="2101957" y="76445"/>
                  <a:pt x="2096338" y="82064"/>
                  <a:pt x="2096338" y="88995"/>
                </a:cubicBezTo>
                <a:cubicBezTo>
                  <a:pt x="2096338" y="95926"/>
                  <a:pt x="2101957" y="101545"/>
                  <a:pt x="2108889" y="101545"/>
                </a:cubicBezTo>
                <a:cubicBezTo>
                  <a:pt x="2115819" y="101545"/>
                  <a:pt x="2121438" y="95926"/>
                  <a:pt x="2121438" y="88995"/>
                </a:cubicBezTo>
                <a:cubicBezTo>
                  <a:pt x="2121438" y="88636"/>
                  <a:pt x="2121423" y="88280"/>
                  <a:pt x="2121331" y="87933"/>
                </a:cubicBezTo>
                <a:lnTo>
                  <a:pt x="2140110" y="67146"/>
                </a:lnTo>
                <a:cubicBezTo>
                  <a:pt x="2141288" y="67583"/>
                  <a:pt x="2142562" y="67787"/>
                  <a:pt x="2143885" y="67787"/>
                </a:cubicBezTo>
                <a:cubicBezTo>
                  <a:pt x="2150816" y="67787"/>
                  <a:pt x="2156434" y="62168"/>
                  <a:pt x="2156434" y="55237"/>
                </a:cubicBezTo>
                <a:cubicBezTo>
                  <a:pt x="2156434" y="48306"/>
                  <a:pt x="2150816" y="42688"/>
                  <a:pt x="2143885" y="42688"/>
                </a:cubicBezTo>
                <a:cubicBezTo>
                  <a:pt x="2141101" y="42688"/>
                  <a:pt x="2138530" y="43594"/>
                  <a:pt x="2136472" y="45157"/>
                </a:cubicBezTo>
                <a:lnTo>
                  <a:pt x="2107397" y="26242"/>
                </a:lnTo>
                <a:lnTo>
                  <a:pt x="2107417" y="26036"/>
                </a:lnTo>
                <a:cubicBezTo>
                  <a:pt x="2107417" y="19734"/>
                  <a:pt x="2102309" y="14626"/>
                  <a:pt x="2096008" y="14626"/>
                </a:cubicBezTo>
                <a:close/>
                <a:moveTo>
                  <a:pt x="2032281" y="13192"/>
                </a:moveTo>
                <a:lnTo>
                  <a:pt x="2024045" y="20036"/>
                </a:lnTo>
                <a:lnTo>
                  <a:pt x="2018582" y="29335"/>
                </a:lnTo>
                <a:lnTo>
                  <a:pt x="2016480" y="39607"/>
                </a:lnTo>
                <a:lnTo>
                  <a:pt x="2017884" y="49972"/>
                </a:lnTo>
                <a:cubicBezTo>
                  <a:pt x="2018108" y="50827"/>
                  <a:pt x="2019031" y="51287"/>
                  <a:pt x="2019885" y="51062"/>
                </a:cubicBezTo>
                <a:cubicBezTo>
                  <a:pt x="2020680" y="50703"/>
                  <a:pt x="2021104" y="49874"/>
                  <a:pt x="2020880" y="49019"/>
                </a:cubicBezTo>
                <a:cubicBezTo>
                  <a:pt x="2019022" y="42923"/>
                  <a:pt x="2019161" y="36485"/>
                  <a:pt x="2021460" y="30427"/>
                </a:cubicBezTo>
                <a:cubicBezTo>
                  <a:pt x="2023795" y="24273"/>
                  <a:pt x="2028169" y="19112"/>
                  <a:pt x="2033794" y="15856"/>
                </a:cubicBezTo>
                <a:cubicBezTo>
                  <a:pt x="2034192" y="15676"/>
                  <a:pt x="2034397" y="15425"/>
                  <a:pt x="2034543" y="15040"/>
                </a:cubicBezTo>
                <a:cubicBezTo>
                  <a:pt x="2034689" y="14655"/>
                  <a:pt x="2034643" y="14198"/>
                  <a:pt x="2034369" y="13763"/>
                </a:cubicBezTo>
                <a:cubicBezTo>
                  <a:pt x="2034012" y="12968"/>
                  <a:pt x="2033016" y="12700"/>
                  <a:pt x="2032281" y="13192"/>
                </a:cubicBezTo>
                <a:close/>
                <a:moveTo>
                  <a:pt x="1338415" y="7833"/>
                </a:moveTo>
                <a:cubicBezTo>
                  <a:pt x="1330965" y="12233"/>
                  <a:pt x="1325457" y="18780"/>
                  <a:pt x="1322387" y="26869"/>
                </a:cubicBezTo>
                <a:cubicBezTo>
                  <a:pt x="1319376" y="34804"/>
                  <a:pt x="1319105" y="43250"/>
                  <a:pt x="1321556" y="51319"/>
                </a:cubicBezTo>
                <a:cubicBezTo>
                  <a:pt x="1321741" y="52006"/>
                  <a:pt x="1322489" y="52378"/>
                  <a:pt x="1323179" y="52200"/>
                </a:cubicBezTo>
                <a:cubicBezTo>
                  <a:pt x="1323792" y="51991"/>
                  <a:pt x="1324240" y="51280"/>
                  <a:pt x="1324026" y="50670"/>
                </a:cubicBezTo>
                <a:cubicBezTo>
                  <a:pt x="1321740" y="43104"/>
                  <a:pt x="1321990" y="35179"/>
                  <a:pt x="1324797" y="27783"/>
                </a:cubicBezTo>
                <a:cubicBezTo>
                  <a:pt x="1327662" y="20234"/>
                  <a:pt x="1332839" y="14090"/>
                  <a:pt x="1339754" y="9928"/>
                </a:cubicBezTo>
                <a:cubicBezTo>
                  <a:pt x="1339968" y="9833"/>
                  <a:pt x="1340163" y="9554"/>
                  <a:pt x="1340250" y="9323"/>
                </a:cubicBezTo>
                <a:cubicBezTo>
                  <a:pt x="1340397" y="8938"/>
                  <a:pt x="1340359" y="8570"/>
                  <a:pt x="1340135" y="8221"/>
                </a:cubicBezTo>
                <a:cubicBezTo>
                  <a:pt x="1339815" y="7660"/>
                  <a:pt x="1339009" y="7441"/>
                  <a:pt x="1338415" y="7833"/>
                </a:cubicBezTo>
                <a:close/>
                <a:moveTo>
                  <a:pt x="1636301" y="3711"/>
                </a:moveTo>
                <a:cubicBezTo>
                  <a:pt x="1627028" y="9187"/>
                  <a:pt x="1620174" y="17335"/>
                  <a:pt x="1616353" y="27403"/>
                </a:cubicBezTo>
                <a:cubicBezTo>
                  <a:pt x="1612605" y="37279"/>
                  <a:pt x="1612268" y="47791"/>
                  <a:pt x="1615319" y="57833"/>
                </a:cubicBezTo>
                <a:cubicBezTo>
                  <a:pt x="1615548" y="58688"/>
                  <a:pt x="1616479" y="59151"/>
                  <a:pt x="1617338" y="58929"/>
                </a:cubicBezTo>
                <a:cubicBezTo>
                  <a:pt x="1618101" y="58669"/>
                  <a:pt x="1618658" y="57784"/>
                  <a:pt x="1618393" y="57025"/>
                </a:cubicBezTo>
                <a:cubicBezTo>
                  <a:pt x="1615547" y="47608"/>
                  <a:pt x="1615859" y="37746"/>
                  <a:pt x="1619352" y="28541"/>
                </a:cubicBezTo>
                <a:cubicBezTo>
                  <a:pt x="1622918" y="19145"/>
                  <a:pt x="1629361" y="11498"/>
                  <a:pt x="1637968" y="6318"/>
                </a:cubicBezTo>
                <a:cubicBezTo>
                  <a:pt x="1638234" y="6200"/>
                  <a:pt x="1638476" y="5853"/>
                  <a:pt x="1638585" y="5565"/>
                </a:cubicBezTo>
                <a:cubicBezTo>
                  <a:pt x="1638767" y="5086"/>
                  <a:pt x="1638720" y="4629"/>
                  <a:pt x="1638442" y="4195"/>
                </a:cubicBezTo>
                <a:cubicBezTo>
                  <a:pt x="1638043" y="3495"/>
                  <a:pt x="1637039" y="3224"/>
                  <a:pt x="1636301" y="3711"/>
                </a:cubicBezTo>
                <a:close/>
                <a:moveTo>
                  <a:pt x="2024308" y="246"/>
                </a:moveTo>
                <a:cubicBezTo>
                  <a:pt x="2015035" y="5722"/>
                  <a:pt x="2008181" y="13870"/>
                  <a:pt x="2004360" y="23937"/>
                </a:cubicBezTo>
                <a:cubicBezTo>
                  <a:pt x="2000612" y="33813"/>
                  <a:pt x="2000275" y="44325"/>
                  <a:pt x="2003326" y="54367"/>
                </a:cubicBezTo>
                <a:cubicBezTo>
                  <a:pt x="2003555" y="55222"/>
                  <a:pt x="2004486" y="55685"/>
                  <a:pt x="2005345" y="55463"/>
                </a:cubicBezTo>
                <a:cubicBezTo>
                  <a:pt x="2006108" y="55203"/>
                  <a:pt x="2006666" y="54318"/>
                  <a:pt x="2006400" y="53559"/>
                </a:cubicBezTo>
                <a:cubicBezTo>
                  <a:pt x="2003554" y="44142"/>
                  <a:pt x="2003866" y="34280"/>
                  <a:pt x="2007360" y="25075"/>
                </a:cubicBezTo>
                <a:cubicBezTo>
                  <a:pt x="2010925" y="15679"/>
                  <a:pt x="2017369" y="8034"/>
                  <a:pt x="2025975" y="2853"/>
                </a:cubicBezTo>
                <a:cubicBezTo>
                  <a:pt x="2026241" y="2735"/>
                  <a:pt x="2026483" y="2388"/>
                  <a:pt x="2026592" y="2101"/>
                </a:cubicBezTo>
                <a:cubicBezTo>
                  <a:pt x="2026774" y="1622"/>
                  <a:pt x="2026727" y="1164"/>
                  <a:pt x="2026448" y="730"/>
                </a:cubicBezTo>
                <a:cubicBezTo>
                  <a:pt x="2026050" y="31"/>
                  <a:pt x="2025046" y="-241"/>
                  <a:pt x="2024308" y="246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tIns="72000" rtlCol="0" anchor="ctr">
            <a:noAutofit/>
          </a:bodyPr>
          <a:lstStyle/>
          <a:p>
            <a:pPr>
              <a:spcAft>
                <a:spcPts val="600"/>
              </a:spcAft>
            </a:pPr>
            <a:endParaRPr lang="en-US" sz="800" dirty="0">
              <a:solidFill>
                <a:srgbClr val="BEC8D2"/>
              </a:solidFill>
              <a:latin typeface="Nokia Pure Text Light" panose="020B0304040602060303" pitchFamily="34" charset="0"/>
            </a:endParaRPr>
          </a:p>
        </p:txBody>
      </p:sp>
      <p:sp>
        <p:nvSpPr>
          <p:cNvPr id="394" name="Rectangle 7"/>
          <p:cNvSpPr/>
          <p:nvPr userDrawn="1"/>
        </p:nvSpPr>
        <p:spPr>
          <a:xfrm>
            <a:off x="5436096" y="842962"/>
            <a:ext cx="1584000" cy="1728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90000" rIns="90000" bIns="90000" anchor="t"/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endParaRPr lang="en-US" sz="1600" dirty="0">
              <a:solidFill>
                <a:srgbClr val="001135"/>
              </a:solidFill>
              <a:cs typeface="Arial" pitchFamily="34" charset="0"/>
            </a:endParaRPr>
          </a:p>
        </p:txBody>
      </p:sp>
      <p:sp>
        <p:nvSpPr>
          <p:cNvPr id="395" name="Rectangle 12"/>
          <p:cNvSpPr/>
          <p:nvPr userDrawn="1"/>
        </p:nvSpPr>
        <p:spPr>
          <a:xfrm>
            <a:off x="5436096" y="2679954"/>
            <a:ext cx="1584000" cy="1260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90000" rIns="90000" bIns="90000" anchor="ctr"/>
          <a:lstStyle/>
          <a:p>
            <a:pPr algn="r">
              <a:lnSpc>
                <a:spcPct val="90000"/>
              </a:lnSpc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96" name="Rectangle 7"/>
          <p:cNvSpPr/>
          <p:nvPr userDrawn="1"/>
        </p:nvSpPr>
        <p:spPr>
          <a:xfrm>
            <a:off x="7128284" y="2679954"/>
            <a:ext cx="1584000" cy="1260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anchor="ctr"/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en-US" sz="16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97" name="Rectangle 8"/>
          <p:cNvSpPr/>
          <p:nvPr userDrawn="1"/>
        </p:nvSpPr>
        <p:spPr>
          <a:xfrm>
            <a:off x="7128284" y="842962"/>
            <a:ext cx="1584000" cy="1728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144000" bIns="90000" anchor="t"/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en-US" sz="1600" dirty="0">
              <a:solidFill>
                <a:srgbClr val="001135"/>
              </a:solidFill>
              <a:cs typeface="Arial" pitchFamily="34" charset="0"/>
            </a:endParaRPr>
          </a:p>
        </p:txBody>
      </p:sp>
      <p:sp>
        <p:nvSpPr>
          <p:cNvPr id="400" name="Rechteck 399"/>
          <p:cNvSpPr/>
          <p:nvPr userDrawn="1"/>
        </p:nvSpPr>
        <p:spPr bwMode="auto">
          <a:xfrm>
            <a:off x="9324528" y="843914"/>
            <a:ext cx="18000" cy="3204000"/>
          </a:xfrm>
          <a:prstGeom prst="rect">
            <a:avLst/>
          </a:prstGeom>
          <a:solidFill>
            <a:schemeClr val="accent2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300" i="1" dirty="0">
              <a:solidFill>
                <a:srgbClr val="12419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615016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9" name="Rectangle 5"/>
          <p:cNvSpPr/>
          <p:nvPr userDrawn="1"/>
        </p:nvSpPr>
        <p:spPr>
          <a:xfrm>
            <a:off x="3780000" y="842962"/>
            <a:ext cx="1584000" cy="1728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/>
          <a:lstStyle/>
          <a:p>
            <a:pPr algn="r">
              <a:lnSpc>
                <a:spcPct val="90000"/>
              </a:lnSpc>
              <a:spcAft>
                <a:spcPts val="600"/>
              </a:spcAft>
              <a:defRPr/>
            </a:pPr>
            <a:endParaRPr lang="en-US" sz="16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" name="Rectangle 7"/>
          <p:cNvSpPr/>
          <p:nvPr userDrawn="1"/>
        </p:nvSpPr>
        <p:spPr>
          <a:xfrm>
            <a:off x="5454230" y="842962"/>
            <a:ext cx="1584000" cy="1728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90000" rIns="90000" bIns="90000" anchor="t"/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endParaRPr lang="en-US" sz="1600" dirty="0">
              <a:solidFill>
                <a:srgbClr val="001135"/>
              </a:solidFill>
              <a:cs typeface="Arial" pitchFamily="34" charset="0"/>
            </a:endParaRPr>
          </a:p>
        </p:txBody>
      </p:sp>
      <p:sp>
        <p:nvSpPr>
          <p:cNvPr id="21" name="Rectangle 11"/>
          <p:cNvSpPr/>
          <p:nvPr userDrawn="1"/>
        </p:nvSpPr>
        <p:spPr>
          <a:xfrm>
            <a:off x="3780000" y="2679954"/>
            <a:ext cx="1584000" cy="1728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anchor="t"/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en-US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2" name="Rectangle 12"/>
          <p:cNvSpPr/>
          <p:nvPr userDrawn="1"/>
        </p:nvSpPr>
        <p:spPr>
          <a:xfrm>
            <a:off x="5454230" y="2679954"/>
            <a:ext cx="1584000" cy="1728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90000" rIns="90000" bIns="90000" anchor="ctr"/>
          <a:lstStyle/>
          <a:p>
            <a:pPr algn="r">
              <a:lnSpc>
                <a:spcPct val="90000"/>
              </a:lnSpc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3" name="Rectangle 7"/>
          <p:cNvSpPr/>
          <p:nvPr userDrawn="1"/>
        </p:nvSpPr>
        <p:spPr>
          <a:xfrm>
            <a:off x="7128460" y="2679954"/>
            <a:ext cx="1584000" cy="1728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anchor="ctr"/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en-US" sz="16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4" name="Rectangle 8"/>
          <p:cNvSpPr/>
          <p:nvPr userDrawn="1"/>
        </p:nvSpPr>
        <p:spPr>
          <a:xfrm>
            <a:off x="7128460" y="842962"/>
            <a:ext cx="1584000" cy="1728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144000" bIns="90000" anchor="t"/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en-US" sz="1600" dirty="0">
              <a:solidFill>
                <a:srgbClr val="001135"/>
              </a:solidFill>
              <a:cs typeface="Arial" pitchFamily="34" charset="0"/>
            </a:endParaRPr>
          </a:p>
        </p:txBody>
      </p:sp>
      <p:sp>
        <p:nvSpPr>
          <p:cNvPr id="25" name="Rectangle 8"/>
          <p:cNvSpPr/>
          <p:nvPr userDrawn="1"/>
        </p:nvSpPr>
        <p:spPr>
          <a:xfrm>
            <a:off x="2105770" y="842962"/>
            <a:ext cx="1584000" cy="1728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90000" rIns="144000" bIns="90000" anchor="t"/>
          <a:lstStyle/>
          <a:p>
            <a:pPr algn="r">
              <a:lnSpc>
                <a:spcPct val="90000"/>
              </a:lnSpc>
              <a:spcAft>
                <a:spcPts val="600"/>
              </a:spcAft>
              <a:defRPr/>
            </a:pPr>
            <a:endParaRPr lang="en-GB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6" name="Rectangle 9"/>
          <p:cNvSpPr/>
          <p:nvPr userDrawn="1"/>
        </p:nvSpPr>
        <p:spPr>
          <a:xfrm>
            <a:off x="2105770" y="2679954"/>
            <a:ext cx="1584000" cy="1728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/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en-US" sz="1600" dirty="0">
              <a:solidFill>
                <a:srgbClr val="124191"/>
              </a:solidFill>
              <a:cs typeface="Arial" pitchFamily="34" charset="0"/>
            </a:endParaRPr>
          </a:p>
        </p:txBody>
      </p:sp>
      <p:sp>
        <p:nvSpPr>
          <p:cNvPr id="27" name="Rectangle 4"/>
          <p:cNvSpPr/>
          <p:nvPr userDrawn="1"/>
        </p:nvSpPr>
        <p:spPr>
          <a:xfrm>
            <a:off x="431540" y="842962"/>
            <a:ext cx="1584000" cy="1728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/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en-US" sz="16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4"/>
          <p:cNvSpPr/>
          <p:nvPr userDrawn="1"/>
        </p:nvSpPr>
        <p:spPr>
          <a:xfrm>
            <a:off x="431540" y="2679954"/>
            <a:ext cx="1584000" cy="1728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/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en-US" sz="1600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08885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3873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Nokia White 0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380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323334735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kia Blu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7599" y="280799"/>
            <a:ext cx="8308800" cy="4359600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4400" baseline="0">
                <a:solidFill>
                  <a:schemeClr val="bg1"/>
                </a:solidFill>
                <a:latin typeface="Nokia Pure Headline Ultra Light" panose="020B02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0379" cy="112048"/>
          </a:xfrm>
          <a:prstGeom prst="rect">
            <a:avLst/>
          </a:prstGeom>
        </p:spPr>
      </p:pic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Nokia Confidential</a:t>
            </a:r>
            <a:endParaRPr 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22660057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606312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6046391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20000" y="1080000"/>
            <a:ext cx="2606312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28201373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2089735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00599925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Nokia Blu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8138" y="4672013"/>
            <a:ext cx="703262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32564" y="4616605"/>
            <a:ext cx="3381875" cy="2935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srgbClr val="FF3154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51672" y="4782418"/>
            <a:ext cx="3323063" cy="1784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srgbClr val="FF3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0380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18120" y="537790"/>
            <a:ext cx="8227649" cy="301625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29"/>
          <p:cNvSpPr>
            <a:spLocks noGrp="1"/>
          </p:cNvSpPr>
          <p:nvPr>
            <p:ph type="ftr" sz="quarter" idx="3"/>
          </p:nvPr>
        </p:nvSpPr>
        <p:spPr>
          <a:xfrm>
            <a:off x="432000" y="4789325"/>
            <a:ext cx="6080400" cy="12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l"/>
            <a:r>
              <a:rPr lang="en-US">
                <a:solidFill>
                  <a:srgbClr val="68717A"/>
                </a:solidFill>
                <a:cs typeface="Arial" charset="0"/>
              </a:rPr>
              <a:t>Nokia Confidential</a:t>
            </a:r>
            <a:endParaRPr lang="en-US" dirty="0">
              <a:solidFill>
                <a:srgbClr val="68717A"/>
              </a:solidFill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okia Blu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0379" cy="112048"/>
          </a:xfrm>
          <a:prstGeom prst="rect">
            <a:avLst/>
          </a:prstGeom>
        </p:spPr>
      </p:pic>
      <p:sp>
        <p:nvSpPr>
          <p:cNvPr id="5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Nokia Confidential</a:t>
            </a:r>
            <a:endParaRPr 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702606"/>
          </a:xfrm>
        </p:spPr>
        <p:txBody>
          <a:bodyPr/>
          <a:lstStyle>
            <a:lvl1pPr>
              <a:defRPr sz="6600" b="0">
                <a:solidFill>
                  <a:schemeClr val="tx1"/>
                </a:solidFill>
                <a:latin typeface="Nokia Pure Headline Ultra Light" panose="020B020402020202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59399132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82719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hteck 53"/>
          <p:cNvSpPr/>
          <p:nvPr userDrawn="1"/>
        </p:nvSpPr>
        <p:spPr bwMode="auto">
          <a:xfrm>
            <a:off x="432132" y="1167594"/>
            <a:ext cx="4824000" cy="18000"/>
          </a:xfrm>
          <a:prstGeom prst="rect">
            <a:avLst/>
          </a:prstGeom>
          <a:solidFill>
            <a:schemeClr val="bg1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3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sp>
        <p:nvSpPr>
          <p:cNvPr id="79" name="Rechteck 78"/>
          <p:cNvSpPr/>
          <p:nvPr userDrawn="1"/>
        </p:nvSpPr>
        <p:spPr bwMode="auto">
          <a:xfrm flipV="1">
            <a:off x="431801" y="4056380"/>
            <a:ext cx="4824411" cy="351574"/>
          </a:xfrm>
          <a:prstGeom prst="rect">
            <a:avLst/>
          </a:prstGeom>
          <a:solidFill>
            <a:srgbClr val="EDF2F5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3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sp>
        <p:nvSpPr>
          <p:cNvPr id="62" name="Rechteck 61"/>
          <p:cNvSpPr/>
          <p:nvPr userDrawn="1"/>
        </p:nvSpPr>
        <p:spPr bwMode="auto">
          <a:xfrm rot="5400000">
            <a:off x="5193132" y="5209038"/>
            <a:ext cx="108000" cy="18000"/>
          </a:xfrm>
          <a:prstGeom prst="rect">
            <a:avLst/>
          </a:prstGeom>
          <a:solidFill>
            <a:schemeClr val="bg1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3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sp>
        <p:nvSpPr>
          <p:cNvPr id="398" name="Rechteck 397"/>
          <p:cNvSpPr/>
          <p:nvPr userDrawn="1"/>
        </p:nvSpPr>
        <p:spPr bwMode="auto">
          <a:xfrm>
            <a:off x="432132" y="4011910"/>
            <a:ext cx="4824000" cy="18000"/>
          </a:xfrm>
          <a:prstGeom prst="rect">
            <a:avLst/>
          </a:prstGeom>
          <a:solidFill>
            <a:schemeClr val="bg1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3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331" name="Freeform 22"/>
          <p:cNvSpPr>
            <a:spLocks noEditPoints="1"/>
          </p:cNvSpPr>
          <p:nvPr userDrawn="1"/>
        </p:nvSpPr>
        <p:spPr bwMode="auto">
          <a:xfrm>
            <a:off x="3543589" y="3394100"/>
            <a:ext cx="15574" cy="15573"/>
          </a:xfrm>
          <a:custGeom>
            <a:avLst/>
            <a:gdLst>
              <a:gd name="T0" fmla="*/ 16 w 32"/>
              <a:gd name="T1" fmla="*/ 32 h 32"/>
              <a:gd name="T2" fmla="*/ 0 w 32"/>
              <a:gd name="T3" fmla="*/ 16 h 32"/>
              <a:gd name="T4" fmla="*/ 16 w 32"/>
              <a:gd name="T5" fmla="*/ 0 h 32"/>
              <a:gd name="T6" fmla="*/ 32 w 32"/>
              <a:gd name="T7" fmla="*/ 16 h 32"/>
              <a:gd name="T8" fmla="*/ 16 w 32"/>
              <a:gd name="T9" fmla="*/ 32 h 32"/>
              <a:gd name="T10" fmla="*/ 16 w 32"/>
              <a:gd name="T11" fmla="*/ 12 h 32"/>
              <a:gd name="T12" fmla="*/ 12 w 32"/>
              <a:gd name="T13" fmla="*/ 16 h 32"/>
              <a:gd name="T14" fmla="*/ 16 w 32"/>
              <a:gd name="T15" fmla="*/ 20 h 32"/>
              <a:gd name="T16" fmla="*/ 20 w 32"/>
              <a:gd name="T17" fmla="*/ 16 h 32"/>
              <a:gd name="T18" fmla="*/ 16 w 32"/>
              <a:gd name="T19" fmla="*/ 1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" h="32">
                <a:moveTo>
                  <a:pt x="16" y="32"/>
                </a:moveTo>
                <a:cubicBezTo>
                  <a:pt x="7" y="32"/>
                  <a:pt x="0" y="25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5" y="0"/>
                  <a:pt x="32" y="7"/>
                  <a:pt x="32" y="16"/>
                </a:cubicBezTo>
                <a:cubicBezTo>
                  <a:pt x="32" y="25"/>
                  <a:pt x="25" y="32"/>
                  <a:pt x="16" y="32"/>
                </a:cubicBezTo>
                <a:close/>
                <a:moveTo>
                  <a:pt x="16" y="12"/>
                </a:moveTo>
                <a:cubicBezTo>
                  <a:pt x="13" y="12"/>
                  <a:pt x="12" y="14"/>
                  <a:pt x="12" y="16"/>
                </a:cubicBezTo>
                <a:cubicBezTo>
                  <a:pt x="12" y="18"/>
                  <a:pt x="13" y="20"/>
                  <a:pt x="16" y="20"/>
                </a:cubicBezTo>
                <a:cubicBezTo>
                  <a:pt x="18" y="20"/>
                  <a:pt x="20" y="18"/>
                  <a:pt x="20" y="16"/>
                </a:cubicBezTo>
                <a:cubicBezTo>
                  <a:pt x="20" y="14"/>
                  <a:pt x="18" y="12"/>
                  <a:pt x="16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124191"/>
              </a:solidFill>
              <a:latin typeface="Nokia Pure Text Light" panose="020B0304040602060303" pitchFamily="34" charset="0"/>
            </a:endParaRPr>
          </a:p>
        </p:txBody>
      </p:sp>
      <p:sp>
        <p:nvSpPr>
          <p:cNvPr id="37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1" y="842962"/>
            <a:ext cx="4824276" cy="252624"/>
          </a:xfrm>
          <a:prstGeom prst="rect">
            <a:avLst/>
          </a:prstGeom>
          <a:solidFill>
            <a:schemeClr val="tx2"/>
          </a:solidFill>
        </p:spPr>
        <p:txBody>
          <a:bodyPr wrap="none" lIns="72000" tIns="0" rIns="0" bIns="0" anchor="ctr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  <p:grpSp>
        <p:nvGrpSpPr>
          <p:cNvPr id="2" name="Gruppieren 376"/>
          <p:cNvGrpSpPr/>
          <p:nvPr userDrawn="1"/>
        </p:nvGrpSpPr>
        <p:grpSpPr>
          <a:xfrm>
            <a:off x="765351" y="4243174"/>
            <a:ext cx="4508649" cy="180019"/>
            <a:chOff x="431800" y="4047494"/>
            <a:chExt cx="4936043" cy="180019"/>
          </a:xfrm>
          <a:noFill/>
        </p:grpSpPr>
        <p:sp>
          <p:nvSpPr>
            <p:cNvPr id="378" name="TextBox 5"/>
            <p:cNvSpPr txBox="1"/>
            <p:nvPr/>
          </p:nvSpPr>
          <p:spPr>
            <a:xfrm>
              <a:off x="4700220" y="4047494"/>
              <a:ext cx="667623" cy="180019"/>
            </a:xfrm>
            <a:prstGeom prst="rect">
              <a:avLst/>
            </a:prstGeom>
            <a:grpFill/>
          </p:spPr>
          <p:txBody>
            <a:bodyPr wrap="square" lIns="0" tIns="36000" rIns="0" bIns="0" rtlCol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900" dirty="0">
                  <a:solidFill>
                    <a:srgbClr val="BEC8D2"/>
                  </a:solidFill>
                  <a:latin typeface="Nokia Pure Text Light"/>
                  <a:cs typeface="Nokia Pure Headline"/>
                </a:rPr>
                <a:t>10 years</a:t>
              </a:r>
            </a:p>
          </p:txBody>
        </p:sp>
        <p:sp>
          <p:nvSpPr>
            <p:cNvPr id="379" name="Rechteck 97"/>
            <p:cNvSpPr/>
            <p:nvPr/>
          </p:nvSpPr>
          <p:spPr>
            <a:xfrm>
              <a:off x="1854606" y="4047494"/>
              <a:ext cx="667623" cy="180019"/>
            </a:xfrm>
            <a:prstGeom prst="rect">
              <a:avLst/>
            </a:prstGeom>
            <a:grpFill/>
          </p:spPr>
          <p:txBody>
            <a:bodyPr wrap="square" lIns="0" tIns="36000" rIns="0" bIns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900" dirty="0">
                  <a:solidFill>
                    <a:srgbClr val="BEC8D2"/>
                  </a:solidFill>
                  <a:latin typeface="Nokia Pure Text Light"/>
                  <a:cs typeface="Nokia Pure Headline"/>
                </a:rPr>
                <a:t>100 Mbps</a:t>
              </a:r>
              <a:endParaRPr lang="en-US" sz="900" dirty="0">
                <a:solidFill>
                  <a:srgbClr val="BEC8D2"/>
                </a:solidFill>
                <a:latin typeface="Nokia Pure Text Light"/>
              </a:endParaRPr>
            </a:p>
          </p:txBody>
        </p:sp>
        <p:sp>
          <p:nvSpPr>
            <p:cNvPr id="380" name="Rechteck 97"/>
            <p:cNvSpPr/>
            <p:nvPr/>
          </p:nvSpPr>
          <p:spPr>
            <a:xfrm>
              <a:off x="3277412" y="4047494"/>
              <a:ext cx="667623" cy="180019"/>
            </a:xfrm>
            <a:prstGeom prst="rect">
              <a:avLst/>
            </a:prstGeom>
            <a:grpFill/>
          </p:spPr>
          <p:txBody>
            <a:bodyPr wrap="none" lIns="0" tIns="36000" rIns="0" bIns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900" dirty="0">
                  <a:solidFill>
                    <a:srgbClr val="BEC8D2"/>
                  </a:solidFill>
                  <a:latin typeface="Nokia Pure Text Light"/>
                  <a:cs typeface="Nokia Pure Headline"/>
                </a:rPr>
                <a:t>10-100 </a:t>
              </a:r>
              <a:r>
                <a:rPr lang="en-US" sz="900" dirty="0">
                  <a:solidFill>
                    <a:srgbClr val="BEC8D2"/>
                  </a:solidFill>
                  <a:latin typeface="Nokia Pure Text Light"/>
                </a:rPr>
                <a:t>x</a:t>
              </a:r>
            </a:p>
          </p:txBody>
        </p:sp>
        <p:sp>
          <p:nvSpPr>
            <p:cNvPr id="381" name="Rechteck 97"/>
            <p:cNvSpPr/>
            <p:nvPr/>
          </p:nvSpPr>
          <p:spPr>
            <a:xfrm>
              <a:off x="431800" y="4047494"/>
              <a:ext cx="667623" cy="180019"/>
            </a:xfrm>
            <a:prstGeom prst="rect">
              <a:avLst/>
            </a:prstGeom>
            <a:grpFill/>
          </p:spPr>
          <p:txBody>
            <a:bodyPr wrap="square" lIns="0" tIns="36000" rIns="0" bIns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900" dirty="0">
                  <a:solidFill>
                    <a:srgbClr val="BEC8D2"/>
                  </a:solidFill>
                  <a:latin typeface="Nokia Pure Text Light"/>
                  <a:cs typeface="Nokia Pure Headline"/>
                </a:rPr>
                <a:t>10,000 x</a:t>
              </a:r>
              <a:endParaRPr lang="en-US" sz="900" dirty="0">
                <a:solidFill>
                  <a:srgbClr val="BEC8D2"/>
                </a:solidFill>
                <a:latin typeface="Nokia Pure Text Light"/>
              </a:endParaRPr>
            </a:p>
          </p:txBody>
        </p:sp>
        <p:sp>
          <p:nvSpPr>
            <p:cNvPr id="382" name="Rechteck 97"/>
            <p:cNvSpPr/>
            <p:nvPr/>
          </p:nvSpPr>
          <p:spPr>
            <a:xfrm>
              <a:off x="3988815" y="4047494"/>
              <a:ext cx="667623" cy="180019"/>
            </a:xfrm>
            <a:prstGeom prst="rect">
              <a:avLst/>
            </a:prstGeom>
            <a:grpFill/>
          </p:spPr>
          <p:txBody>
            <a:bodyPr wrap="square" lIns="0" tIns="36000" rIns="0" bIns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900" dirty="0">
                  <a:solidFill>
                    <a:srgbClr val="BEC8D2"/>
                  </a:solidFill>
                  <a:latin typeface="Nokia Pure Text Light"/>
                </a:rPr>
                <a:t>ultra low</a:t>
              </a:r>
            </a:p>
          </p:txBody>
        </p:sp>
        <p:sp>
          <p:nvSpPr>
            <p:cNvPr id="383" name="Rechteck 97"/>
            <p:cNvSpPr/>
            <p:nvPr/>
          </p:nvSpPr>
          <p:spPr>
            <a:xfrm>
              <a:off x="1143203" y="4047494"/>
              <a:ext cx="667623" cy="180019"/>
            </a:xfrm>
            <a:prstGeom prst="rect">
              <a:avLst/>
            </a:prstGeom>
            <a:grpFill/>
          </p:spPr>
          <p:txBody>
            <a:bodyPr wrap="none" lIns="0" tIns="36000" rIns="0" bIns="3600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900" dirty="0">
                  <a:solidFill>
                    <a:srgbClr val="BEC8D2"/>
                  </a:solidFill>
                  <a:latin typeface="Nokia Pure Text Light"/>
                  <a:cs typeface="Nokia Pure Headline"/>
                </a:rPr>
                <a:t>&gt;10 Gbps</a:t>
              </a:r>
              <a:endParaRPr lang="en-US" sz="900" dirty="0">
                <a:solidFill>
                  <a:srgbClr val="BEC8D2"/>
                </a:solidFill>
                <a:latin typeface="Nokia Pure Text Light"/>
              </a:endParaRPr>
            </a:p>
          </p:txBody>
        </p:sp>
        <p:sp>
          <p:nvSpPr>
            <p:cNvPr id="384" name="Rechteck 97"/>
            <p:cNvSpPr/>
            <p:nvPr/>
          </p:nvSpPr>
          <p:spPr>
            <a:xfrm>
              <a:off x="2566009" y="4047494"/>
              <a:ext cx="667623" cy="180019"/>
            </a:xfrm>
            <a:prstGeom prst="rect">
              <a:avLst/>
            </a:prstGeom>
            <a:grpFill/>
          </p:spPr>
          <p:txBody>
            <a:bodyPr wrap="square" lIns="0" tIns="36000" rIns="0" bIns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900" dirty="0">
                  <a:solidFill>
                    <a:srgbClr val="BEC8D2"/>
                  </a:solidFill>
                  <a:latin typeface="Nokia Pure Text Light"/>
                  <a:cs typeface="Nokia Pure Headline"/>
                </a:rPr>
                <a:t>&lt;1 ms</a:t>
              </a:r>
              <a:endParaRPr lang="en-US" sz="900" dirty="0">
                <a:solidFill>
                  <a:srgbClr val="BEC8D2"/>
                </a:solidFill>
                <a:latin typeface="Nokia Pure Text Light"/>
              </a:endParaRPr>
            </a:p>
          </p:txBody>
        </p:sp>
      </p:grpSp>
      <p:sp>
        <p:nvSpPr>
          <p:cNvPr id="385" name="Rechteck 384"/>
          <p:cNvSpPr/>
          <p:nvPr userDrawn="1"/>
        </p:nvSpPr>
        <p:spPr>
          <a:xfrm>
            <a:off x="3329864" y="4263914"/>
            <a:ext cx="18000" cy="144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98A2AE"/>
              </a:solidFill>
            </a:endParaRPr>
          </a:p>
        </p:txBody>
      </p:sp>
      <p:sp>
        <p:nvSpPr>
          <p:cNvPr id="386" name="Rechteck 385"/>
          <p:cNvSpPr/>
          <p:nvPr userDrawn="1"/>
        </p:nvSpPr>
        <p:spPr>
          <a:xfrm>
            <a:off x="2717796" y="4263914"/>
            <a:ext cx="18000" cy="144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98A2AE"/>
              </a:solidFill>
            </a:endParaRPr>
          </a:p>
        </p:txBody>
      </p:sp>
      <p:sp>
        <p:nvSpPr>
          <p:cNvPr id="40" name="Rad 4"/>
          <p:cNvSpPr>
            <a:spLocks noChangeAspect="1"/>
          </p:cNvSpPr>
          <p:nvPr userDrawn="1"/>
        </p:nvSpPr>
        <p:spPr>
          <a:xfrm flipH="1">
            <a:off x="3184646" y="4080121"/>
            <a:ext cx="208621" cy="163665"/>
          </a:xfrm>
          <a:custGeom>
            <a:avLst/>
            <a:gdLst/>
            <a:ahLst/>
            <a:cxnLst/>
            <a:rect l="l" t="t" r="r" b="b"/>
            <a:pathLst>
              <a:path w="208621" h="163665">
                <a:moveTo>
                  <a:pt x="171579" y="119655"/>
                </a:moveTo>
                <a:lnTo>
                  <a:pt x="163395" y="119655"/>
                </a:lnTo>
                <a:cubicBezTo>
                  <a:pt x="163395" y="129983"/>
                  <a:pt x="155023" y="138355"/>
                  <a:pt x="144696" y="138355"/>
                </a:cubicBezTo>
                <a:cubicBezTo>
                  <a:pt x="134368" y="138355"/>
                  <a:pt x="125996" y="129983"/>
                  <a:pt x="125996" y="119655"/>
                </a:cubicBezTo>
                <a:lnTo>
                  <a:pt x="118018" y="119655"/>
                </a:lnTo>
                <a:lnTo>
                  <a:pt x="118018" y="140464"/>
                </a:lnTo>
                <a:lnTo>
                  <a:pt x="102068" y="140464"/>
                </a:lnTo>
                <a:lnTo>
                  <a:pt x="102068" y="163665"/>
                </a:lnTo>
                <a:lnTo>
                  <a:pt x="187529" y="163665"/>
                </a:lnTo>
                <a:lnTo>
                  <a:pt x="187529" y="140464"/>
                </a:lnTo>
                <a:lnTo>
                  <a:pt x="171579" y="140464"/>
                </a:lnTo>
                <a:close/>
                <a:moveTo>
                  <a:pt x="144694" y="116671"/>
                </a:moveTo>
                <a:cubicBezTo>
                  <a:pt x="143047" y="116671"/>
                  <a:pt x="141711" y="118007"/>
                  <a:pt x="141711" y="119655"/>
                </a:cubicBezTo>
                <a:cubicBezTo>
                  <a:pt x="141711" y="121303"/>
                  <a:pt x="143047" y="122638"/>
                  <a:pt x="144694" y="122638"/>
                </a:cubicBezTo>
                <a:cubicBezTo>
                  <a:pt x="146342" y="122638"/>
                  <a:pt x="147678" y="121303"/>
                  <a:pt x="147678" y="119655"/>
                </a:cubicBezTo>
                <a:cubicBezTo>
                  <a:pt x="147678" y="118007"/>
                  <a:pt x="146342" y="116671"/>
                  <a:pt x="144694" y="116671"/>
                </a:cubicBezTo>
                <a:close/>
                <a:moveTo>
                  <a:pt x="144696" y="110607"/>
                </a:moveTo>
                <a:cubicBezTo>
                  <a:pt x="149693" y="110607"/>
                  <a:pt x="153743" y="114658"/>
                  <a:pt x="153743" y="119655"/>
                </a:cubicBezTo>
                <a:cubicBezTo>
                  <a:pt x="153743" y="124652"/>
                  <a:pt x="149693" y="128703"/>
                  <a:pt x="144696" y="128703"/>
                </a:cubicBezTo>
                <a:cubicBezTo>
                  <a:pt x="139699" y="128703"/>
                  <a:pt x="135648" y="124652"/>
                  <a:pt x="135648" y="119655"/>
                </a:cubicBezTo>
                <a:cubicBezTo>
                  <a:pt x="135648" y="114658"/>
                  <a:pt x="139699" y="110607"/>
                  <a:pt x="144696" y="110607"/>
                </a:cubicBezTo>
                <a:close/>
                <a:moveTo>
                  <a:pt x="176944" y="82323"/>
                </a:moveTo>
                <a:cubicBezTo>
                  <a:pt x="178288" y="84821"/>
                  <a:pt x="180261" y="86925"/>
                  <a:pt x="182649" y="88441"/>
                </a:cubicBezTo>
                <a:lnTo>
                  <a:pt x="160279" y="113203"/>
                </a:lnTo>
                <a:cubicBezTo>
                  <a:pt x="159175" y="110525"/>
                  <a:pt x="157399" y="108195"/>
                  <a:pt x="155080" y="106525"/>
                </a:cubicBezTo>
                <a:close/>
                <a:moveTo>
                  <a:pt x="191748" y="71284"/>
                </a:moveTo>
                <a:cubicBezTo>
                  <a:pt x="190100" y="71284"/>
                  <a:pt x="188764" y="72620"/>
                  <a:pt x="188764" y="74267"/>
                </a:cubicBezTo>
                <a:cubicBezTo>
                  <a:pt x="188764" y="75915"/>
                  <a:pt x="190100" y="77251"/>
                  <a:pt x="191748" y="77251"/>
                </a:cubicBezTo>
                <a:cubicBezTo>
                  <a:pt x="193395" y="77251"/>
                  <a:pt x="194731" y="75915"/>
                  <a:pt x="194731" y="74267"/>
                </a:cubicBezTo>
                <a:cubicBezTo>
                  <a:pt x="194731" y="72620"/>
                  <a:pt x="193395" y="71284"/>
                  <a:pt x="191748" y="71284"/>
                </a:cubicBezTo>
                <a:close/>
                <a:moveTo>
                  <a:pt x="77632" y="69825"/>
                </a:moveTo>
                <a:lnTo>
                  <a:pt x="77632" y="74229"/>
                </a:lnTo>
                <a:lnTo>
                  <a:pt x="74649" y="73929"/>
                </a:lnTo>
                <a:cubicBezTo>
                  <a:pt x="73627" y="73929"/>
                  <a:pt x="72629" y="74029"/>
                  <a:pt x="71665" y="74229"/>
                </a:cubicBezTo>
                <a:lnTo>
                  <a:pt x="71665" y="69825"/>
                </a:lnTo>
                <a:cubicBezTo>
                  <a:pt x="72608" y="70127"/>
                  <a:pt x="73612" y="70264"/>
                  <a:pt x="74649" y="70264"/>
                </a:cubicBezTo>
                <a:cubicBezTo>
                  <a:pt x="75685" y="70264"/>
                  <a:pt x="76689" y="70127"/>
                  <a:pt x="77632" y="69825"/>
                </a:cubicBezTo>
                <a:close/>
                <a:moveTo>
                  <a:pt x="191748" y="65220"/>
                </a:moveTo>
                <a:cubicBezTo>
                  <a:pt x="196745" y="65220"/>
                  <a:pt x="200796" y="69270"/>
                  <a:pt x="200796" y="74267"/>
                </a:cubicBezTo>
                <a:cubicBezTo>
                  <a:pt x="200796" y="79265"/>
                  <a:pt x="196745" y="83315"/>
                  <a:pt x="191748" y="83315"/>
                </a:cubicBezTo>
                <a:cubicBezTo>
                  <a:pt x="186751" y="83315"/>
                  <a:pt x="182700" y="79265"/>
                  <a:pt x="182700" y="74267"/>
                </a:cubicBezTo>
                <a:cubicBezTo>
                  <a:pt x="182700" y="69270"/>
                  <a:pt x="186751" y="65220"/>
                  <a:pt x="191748" y="65220"/>
                </a:cubicBezTo>
                <a:close/>
                <a:moveTo>
                  <a:pt x="74649" y="55756"/>
                </a:moveTo>
                <a:cubicBezTo>
                  <a:pt x="73001" y="55756"/>
                  <a:pt x="71665" y="57092"/>
                  <a:pt x="71665" y="58739"/>
                </a:cubicBezTo>
                <a:cubicBezTo>
                  <a:pt x="71665" y="60387"/>
                  <a:pt x="73001" y="61723"/>
                  <a:pt x="74649" y="61723"/>
                </a:cubicBezTo>
                <a:cubicBezTo>
                  <a:pt x="76296" y="61723"/>
                  <a:pt x="77632" y="60387"/>
                  <a:pt x="77632" y="58739"/>
                </a:cubicBezTo>
                <a:cubicBezTo>
                  <a:pt x="77632" y="57092"/>
                  <a:pt x="76296" y="55756"/>
                  <a:pt x="74649" y="55756"/>
                </a:cubicBezTo>
                <a:close/>
                <a:moveTo>
                  <a:pt x="54459" y="53391"/>
                </a:moveTo>
                <a:cubicBezTo>
                  <a:pt x="52896" y="53865"/>
                  <a:pt x="52801" y="55027"/>
                  <a:pt x="52801" y="56210"/>
                </a:cubicBezTo>
                <a:lnTo>
                  <a:pt x="53046" y="56802"/>
                </a:lnTo>
                <a:close/>
                <a:moveTo>
                  <a:pt x="74649" y="52560"/>
                </a:moveTo>
                <a:cubicBezTo>
                  <a:pt x="78062" y="52560"/>
                  <a:pt x="80828" y="55326"/>
                  <a:pt x="80828" y="58739"/>
                </a:cubicBezTo>
                <a:cubicBezTo>
                  <a:pt x="80828" y="62152"/>
                  <a:pt x="78062" y="64919"/>
                  <a:pt x="74649" y="64919"/>
                </a:cubicBezTo>
                <a:cubicBezTo>
                  <a:pt x="71236" y="64919"/>
                  <a:pt x="68469" y="62152"/>
                  <a:pt x="68469" y="58739"/>
                </a:cubicBezTo>
                <a:cubicBezTo>
                  <a:pt x="68469" y="55326"/>
                  <a:pt x="71236" y="52560"/>
                  <a:pt x="74649" y="52560"/>
                </a:cubicBezTo>
                <a:close/>
                <a:moveTo>
                  <a:pt x="141881" y="39788"/>
                </a:moveTo>
                <a:lnTo>
                  <a:pt x="178672" y="63723"/>
                </a:lnTo>
                <a:cubicBezTo>
                  <a:pt x="177440" y="65187"/>
                  <a:pt x="176471" y="66872"/>
                  <a:pt x="175833" y="68713"/>
                </a:cubicBezTo>
                <a:lnTo>
                  <a:pt x="139021" y="44764"/>
                </a:lnTo>
                <a:cubicBezTo>
                  <a:pt x="140340" y="43370"/>
                  <a:pt x="141287" y="41659"/>
                  <a:pt x="141881" y="39788"/>
                </a:cubicBezTo>
                <a:close/>
                <a:moveTo>
                  <a:pt x="112330" y="37891"/>
                </a:moveTo>
                <a:cubicBezTo>
                  <a:pt x="112507" y="38837"/>
                  <a:pt x="112772" y="39752"/>
                  <a:pt x="113128" y="40622"/>
                </a:cubicBezTo>
                <a:lnTo>
                  <a:pt x="85443" y="55007"/>
                </a:lnTo>
                <a:lnTo>
                  <a:pt x="84119" y="52549"/>
                </a:lnTo>
                <a:close/>
                <a:moveTo>
                  <a:pt x="51018" y="33349"/>
                </a:moveTo>
                <a:cubicBezTo>
                  <a:pt x="46167" y="36361"/>
                  <a:pt x="42578" y="40734"/>
                  <a:pt x="40578" y="46004"/>
                </a:cubicBezTo>
                <a:cubicBezTo>
                  <a:pt x="38676" y="51017"/>
                  <a:pt x="38378" y="56493"/>
                  <a:pt x="39800" y="61738"/>
                </a:cubicBezTo>
                <a:cubicBezTo>
                  <a:pt x="40107" y="62884"/>
                  <a:pt x="41225" y="63455"/>
                  <a:pt x="42377" y="63157"/>
                </a:cubicBezTo>
                <a:cubicBezTo>
                  <a:pt x="43528" y="62859"/>
                  <a:pt x="44227" y="61800"/>
                  <a:pt x="43920" y="60654"/>
                </a:cubicBezTo>
                <a:cubicBezTo>
                  <a:pt x="42773" y="56249"/>
                  <a:pt x="42988" y="51772"/>
                  <a:pt x="44598" y="47530"/>
                </a:cubicBezTo>
                <a:cubicBezTo>
                  <a:pt x="46257" y="43160"/>
                  <a:pt x="49293" y="39459"/>
                  <a:pt x="53382" y="36893"/>
                </a:cubicBezTo>
                <a:cubicBezTo>
                  <a:pt x="53739" y="36735"/>
                  <a:pt x="54064" y="36270"/>
                  <a:pt x="54210" y="35884"/>
                </a:cubicBezTo>
                <a:cubicBezTo>
                  <a:pt x="54454" y="35241"/>
                  <a:pt x="54390" y="34629"/>
                  <a:pt x="54017" y="34046"/>
                </a:cubicBezTo>
                <a:cubicBezTo>
                  <a:pt x="53354" y="33059"/>
                  <a:pt x="52008" y="32695"/>
                  <a:pt x="51018" y="33349"/>
                </a:cubicBezTo>
                <a:close/>
                <a:moveTo>
                  <a:pt x="127378" y="32021"/>
                </a:moveTo>
                <a:cubicBezTo>
                  <a:pt x="125730" y="32021"/>
                  <a:pt x="124394" y="33357"/>
                  <a:pt x="124394" y="35005"/>
                </a:cubicBezTo>
                <a:cubicBezTo>
                  <a:pt x="124394" y="36652"/>
                  <a:pt x="125730" y="37988"/>
                  <a:pt x="127378" y="37988"/>
                </a:cubicBezTo>
                <a:cubicBezTo>
                  <a:pt x="129026" y="37988"/>
                  <a:pt x="130361" y="36652"/>
                  <a:pt x="130361" y="35005"/>
                </a:cubicBezTo>
                <a:cubicBezTo>
                  <a:pt x="130361" y="33357"/>
                  <a:pt x="129026" y="32021"/>
                  <a:pt x="127378" y="32021"/>
                </a:cubicBezTo>
                <a:close/>
                <a:moveTo>
                  <a:pt x="127378" y="26779"/>
                </a:moveTo>
                <a:cubicBezTo>
                  <a:pt x="131921" y="26779"/>
                  <a:pt x="135603" y="30462"/>
                  <a:pt x="135603" y="35005"/>
                </a:cubicBezTo>
                <a:cubicBezTo>
                  <a:pt x="135603" y="39547"/>
                  <a:pt x="131921" y="43230"/>
                  <a:pt x="127378" y="43230"/>
                </a:cubicBezTo>
                <a:cubicBezTo>
                  <a:pt x="122835" y="43230"/>
                  <a:pt x="119153" y="39547"/>
                  <a:pt x="119153" y="35005"/>
                </a:cubicBezTo>
                <a:cubicBezTo>
                  <a:pt x="119153" y="30462"/>
                  <a:pt x="122835" y="26779"/>
                  <a:pt x="127378" y="26779"/>
                </a:cubicBezTo>
                <a:close/>
                <a:moveTo>
                  <a:pt x="127378" y="19665"/>
                </a:moveTo>
                <a:cubicBezTo>
                  <a:pt x="119522" y="19665"/>
                  <a:pt x="113045" y="25571"/>
                  <a:pt x="112221" y="33194"/>
                </a:cubicBezTo>
                <a:lnTo>
                  <a:pt x="81032" y="49400"/>
                </a:lnTo>
                <a:cubicBezTo>
                  <a:pt x="79301" y="47956"/>
                  <a:pt x="77062" y="47215"/>
                  <a:pt x="74649" y="47215"/>
                </a:cubicBezTo>
                <a:cubicBezTo>
                  <a:pt x="68284" y="47215"/>
                  <a:pt x="63124" y="52374"/>
                  <a:pt x="63124" y="58739"/>
                </a:cubicBezTo>
                <a:cubicBezTo>
                  <a:pt x="63124" y="62332"/>
                  <a:pt x="64768" y="65540"/>
                  <a:pt x="67447" y="67528"/>
                </a:cubicBezTo>
                <a:lnTo>
                  <a:pt x="67447" y="75802"/>
                </a:lnTo>
                <a:cubicBezTo>
                  <a:pt x="62590" y="78324"/>
                  <a:pt x="59309" y="83413"/>
                  <a:pt x="59309" y="89268"/>
                </a:cubicBezTo>
                <a:cubicBezTo>
                  <a:pt x="59309" y="96246"/>
                  <a:pt x="63968" y="102135"/>
                  <a:pt x="70364" y="103926"/>
                </a:cubicBezTo>
                <a:lnTo>
                  <a:pt x="67362" y="92904"/>
                </a:lnTo>
                <a:cubicBezTo>
                  <a:pt x="66734" y="91836"/>
                  <a:pt x="66423" y="90588"/>
                  <a:pt x="66423" y="89268"/>
                </a:cubicBezTo>
                <a:cubicBezTo>
                  <a:pt x="66423" y="84726"/>
                  <a:pt x="70106" y="81043"/>
                  <a:pt x="74649" y="81043"/>
                </a:cubicBezTo>
                <a:cubicBezTo>
                  <a:pt x="79191" y="81043"/>
                  <a:pt x="82874" y="84726"/>
                  <a:pt x="82874" y="89268"/>
                </a:cubicBezTo>
                <a:cubicBezTo>
                  <a:pt x="82874" y="90589"/>
                  <a:pt x="82563" y="91837"/>
                  <a:pt x="81934" y="92905"/>
                </a:cubicBezTo>
                <a:lnTo>
                  <a:pt x="78933" y="103926"/>
                </a:lnTo>
                <a:cubicBezTo>
                  <a:pt x="85329" y="102135"/>
                  <a:pt x="89988" y="96246"/>
                  <a:pt x="89988" y="89268"/>
                </a:cubicBezTo>
                <a:cubicBezTo>
                  <a:pt x="89988" y="83413"/>
                  <a:pt x="86707" y="78324"/>
                  <a:pt x="81850" y="75802"/>
                </a:cubicBezTo>
                <a:lnTo>
                  <a:pt x="81850" y="67571"/>
                </a:lnTo>
                <a:cubicBezTo>
                  <a:pt x="84348" y="65689"/>
                  <a:pt x="85938" y="62742"/>
                  <a:pt x="86105" y="59416"/>
                </a:cubicBezTo>
                <a:lnTo>
                  <a:pt x="115366" y="44213"/>
                </a:lnTo>
                <a:cubicBezTo>
                  <a:pt x="118006" y="47989"/>
                  <a:pt x="122417" y="50344"/>
                  <a:pt x="127378" y="50344"/>
                </a:cubicBezTo>
                <a:cubicBezTo>
                  <a:pt x="130516" y="50344"/>
                  <a:pt x="133433" y="49402"/>
                  <a:pt x="135803" y="47703"/>
                </a:cubicBezTo>
                <a:lnTo>
                  <a:pt x="174969" y="73183"/>
                </a:lnTo>
                <a:lnTo>
                  <a:pt x="174874" y="74267"/>
                </a:lnTo>
                <a:cubicBezTo>
                  <a:pt x="174874" y="75491"/>
                  <a:pt x="175005" y="76683"/>
                  <a:pt x="175332" y="77815"/>
                </a:cubicBezTo>
                <a:lnTo>
                  <a:pt x="151371" y="104338"/>
                </a:lnTo>
                <a:cubicBezTo>
                  <a:pt x="149374" y="103282"/>
                  <a:pt x="147093" y="102781"/>
                  <a:pt x="144696" y="102781"/>
                </a:cubicBezTo>
                <a:cubicBezTo>
                  <a:pt x="135377" y="102781"/>
                  <a:pt x="127822" y="110336"/>
                  <a:pt x="127822" y="119655"/>
                </a:cubicBezTo>
                <a:cubicBezTo>
                  <a:pt x="127822" y="128974"/>
                  <a:pt x="135377" y="136528"/>
                  <a:pt x="144696" y="136528"/>
                </a:cubicBezTo>
                <a:cubicBezTo>
                  <a:pt x="154014" y="136528"/>
                  <a:pt x="161569" y="128974"/>
                  <a:pt x="161569" y="119655"/>
                </a:cubicBezTo>
                <a:cubicBezTo>
                  <a:pt x="161569" y="119172"/>
                  <a:pt x="161549" y="118693"/>
                  <a:pt x="161425" y="118227"/>
                </a:cubicBezTo>
                <a:lnTo>
                  <a:pt x="186673" y="90279"/>
                </a:lnTo>
                <a:cubicBezTo>
                  <a:pt x="188257" y="90866"/>
                  <a:pt x="189970" y="91141"/>
                  <a:pt x="191748" y="91141"/>
                </a:cubicBezTo>
                <a:cubicBezTo>
                  <a:pt x="201067" y="91141"/>
                  <a:pt x="208621" y="83586"/>
                  <a:pt x="208621" y="74267"/>
                </a:cubicBezTo>
                <a:cubicBezTo>
                  <a:pt x="208621" y="64948"/>
                  <a:pt x="201067" y="57394"/>
                  <a:pt x="191748" y="57394"/>
                </a:cubicBezTo>
                <a:cubicBezTo>
                  <a:pt x="188006" y="57394"/>
                  <a:pt x="184549" y="58612"/>
                  <a:pt x="181782" y="60714"/>
                </a:cubicBezTo>
                <a:lnTo>
                  <a:pt x="142690" y="35282"/>
                </a:lnTo>
                <a:lnTo>
                  <a:pt x="142718" y="35005"/>
                </a:lnTo>
                <a:cubicBezTo>
                  <a:pt x="142718" y="26533"/>
                  <a:pt x="135850" y="19665"/>
                  <a:pt x="127378" y="19665"/>
                </a:cubicBezTo>
                <a:close/>
                <a:moveTo>
                  <a:pt x="41697" y="17736"/>
                </a:moveTo>
                <a:lnTo>
                  <a:pt x="30624" y="26938"/>
                </a:lnTo>
                <a:lnTo>
                  <a:pt x="23278" y="39441"/>
                </a:lnTo>
                <a:lnTo>
                  <a:pt x="20453" y="53252"/>
                </a:lnTo>
                <a:lnTo>
                  <a:pt x="22340" y="67188"/>
                </a:lnTo>
                <a:cubicBezTo>
                  <a:pt x="22641" y="68338"/>
                  <a:pt x="23882" y="68956"/>
                  <a:pt x="25030" y="68653"/>
                </a:cubicBezTo>
                <a:cubicBezTo>
                  <a:pt x="26099" y="68171"/>
                  <a:pt x="26669" y="67056"/>
                  <a:pt x="26368" y="65907"/>
                </a:cubicBezTo>
                <a:cubicBezTo>
                  <a:pt x="23870" y="57711"/>
                  <a:pt x="24057" y="49055"/>
                  <a:pt x="27148" y="40909"/>
                </a:cubicBezTo>
                <a:cubicBezTo>
                  <a:pt x="30288" y="32635"/>
                  <a:pt x="36168" y="25696"/>
                  <a:pt x="43731" y="21318"/>
                </a:cubicBezTo>
                <a:cubicBezTo>
                  <a:pt x="44266" y="21077"/>
                  <a:pt x="44542" y="20739"/>
                  <a:pt x="44738" y="20221"/>
                </a:cubicBezTo>
                <a:cubicBezTo>
                  <a:pt x="44935" y="19704"/>
                  <a:pt x="44873" y="19089"/>
                  <a:pt x="44504" y="18505"/>
                </a:cubicBezTo>
                <a:cubicBezTo>
                  <a:pt x="44024" y="17436"/>
                  <a:pt x="42685" y="17075"/>
                  <a:pt x="41697" y="17736"/>
                </a:cubicBezTo>
                <a:close/>
                <a:moveTo>
                  <a:pt x="30977" y="331"/>
                </a:moveTo>
                <a:cubicBezTo>
                  <a:pt x="18510" y="7693"/>
                  <a:pt x="9294" y="18648"/>
                  <a:pt x="4157" y="32184"/>
                </a:cubicBezTo>
                <a:cubicBezTo>
                  <a:pt x="-882" y="45462"/>
                  <a:pt x="-1335" y="59595"/>
                  <a:pt x="2767" y="73097"/>
                </a:cubicBezTo>
                <a:cubicBezTo>
                  <a:pt x="3075" y="74246"/>
                  <a:pt x="4327" y="74869"/>
                  <a:pt x="5482" y="74570"/>
                </a:cubicBezTo>
                <a:cubicBezTo>
                  <a:pt x="6507" y="74221"/>
                  <a:pt x="7257" y="73031"/>
                  <a:pt x="6900" y="72011"/>
                </a:cubicBezTo>
                <a:cubicBezTo>
                  <a:pt x="3074" y="59350"/>
                  <a:pt x="3493" y="46090"/>
                  <a:pt x="8190" y="33714"/>
                </a:cubicBezTo>
                <a:cubicBezTo>
                  <a:pt x="12984" y="21081"/>
                  <a:pt x="21647" y="10801"/>
                  <a:pt x="33218" y="3836"/>
                </a:cubicBezTo>
                <a:cubicBezTo>
                  <a:pt x="33576" y="3677"/>
                  <a:pt x="33902" y="3211"/>
                  <a:pt x="34048" y="2824"/>
                </a:cubicBezTo>
                <a:cubicBezTo>
                  <a:pt x="34293" y="2180"/>
                  <a:pt x="34229" y="1565"/>
                  <a:pt x="33855" y="981"/>
                </a:cubicBezTo>
                <a:cubicBezTo>
                  <a:pt x="33319" y="41"/>
                  <a:pt x="31970" y="-324"/>
                  <a:pt x="30977" y="33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tIns="72000" rtlCol="0" anchor="ctr">
            <a:noAutofit/>
          </a:bodyPr>
          <a:lstStyle/>
          <a:p>
            <a:pPr>
              <a:spcAft>
                <a:spcPts val="600"/>
              </a:spcAft>
            </a:pPr>
            <a:endParaRPr lang="en-US" sz="1200" dirty="0">
              <a:solidFill>
                <a:srgbClr val="BEC8D2"/>
              </a:solidFill>
              <a:latin typeface="Nokia Pure Text Light" panose="020B0304040602060303" pitchFamily="34" charset="0"/>
            </a:endParaRPr>
          </a:p>
        </p:txBody>
      </p:sp>
      <p:sp>
        <p:nvSpPr>
          <p:cNvPr id="41" name="Abgerundetes Rechteck 9"/>
          <p:cNvSpPr>
            <a:spLocks noChangeAspect="1"/>
          </p:cNvSpPr>
          <p:nvPr userDrawn="1"/>
        </p:nvSpPr>
        <p:spPr>
          <a:xfrm flipH="1">
            <a:off x="2571016" y="4099786"/>
            <a:ext cx="318082" cy="144016"/>
          </a:xfrm>
          <a:custGeom>
            <a:avLst/>
            <a:gdLst/>
            <a:ahLst/>
            <a:cxnLst/>
            <a:rect l="l" t="t" r="r" b="b"/>
            <a:pathLst>
              <a:path w="318082" h="144016">
                <a:moveTo>
                  <a:pt x="162629" y="80585"/>
                </a:moveTo>
                <a:cubicBezTo>
                  <a:pt x="164338" y="80585"/>
                  <a:pt x="165723" y="81970"/>
                  <a:pt x="165723" y="83679"/>
                </a:cubicBezTo>
                <a:cubicBezTo>
                  <a:pt x="165723" y="85387"/>
                  <a:pt x="164338" y="86772"/>
                  <a:pt x="162629" y="86772"/>
                </a:cubicBezTo>
                <a:cubicBezTo>
                  <a:pt x="160920" y="86772"/>
                  <a:pt x="159535" y="85387"/>
                  <a:pt x="159535" y="83679"/>
                </a:cubicBezTo>
                <a:cubicBezTo>
                  <a:pt x="159535" y="81970"/>
                  <a:pt x="160920" y="80585"/>
                  <a:pt x="162629" y="80585"/>
                </a:cubicBezTo>
                <a:close/>
                <a:moveTo>
                  <a:pt x="162629" y="77491"/>
                </a:moveTo>
                <a:cubicBezTo>
                  <a:pt x="159212" y="77491"/>
                  <a:pt x="156441" y="80261"/>
                  <a:pt x="156441" y="83679"/>
                </a:cubicBezTo>
                <a:cubicBezTo>
                  <a:pt x="156441" y="87096"/>
                  <a:pt x="159212" y="89866"/>
                  <a:pt x="162629" y="89866"/>
                </a:cubicBezTo>
                <a:cubicBezTo>
                  <a:pt x="166046" y="89866"/>
                  <a:pt x="168817" y="87096"/>
                  <a:pt x="168817" y="83679"/>
                </a:cubicBezTo>
                <a:cubicBezTo>
                  <a:pt x="168817" y="80261"/>
                  <a:pt x="166046" y="77491"/>
                  <a:pt x="162629" y="77491"/>
                </a:cubicBezTo>
                <a:close/>
                <a:moveTo>
                  <a:pt x="117847" y="37542"/>
                </a:moveTo>
                <a:lnTo>
                  <a:pt x="19146" y="37542"/>
                </a:lnTo>
                <a:cubicBezTo>
                  <a:pt x="17540" y="37542"/>
                  <a:pt x="16239" y="38844"/>
                  <a:pt x="16239" y="40450"/>
                </a:cubicBezTo>
                <a:lnTo>
                  <a:pt x="16239" y="126907"/>
                </a:lnTo>
                <a:cubicBezTo>
                  <a:pt x="16239" y="128513"/>
                  <a:pt x="17540" y="129815"/>
                  <a:pt x="19146" y="129815"/>
                </a:cubicBezTo>
                <a:lnTo>
                  <a:pt x="150821" y="129815"/>
                </a:lnTo>
                <a:cubicBezTo>
                  <a:pt x="152427" y="129815"/>
                  <a:pt x="153729" y="128513"/>
                  <a:pt x="153729" y="126907"/>
                </a:cubicBezTo>
                <a:lnTo>
                  <a:pt x="153729" y="77417"/>
                </a:lnTo>
                <a:lnTo>
                  <a:pt x="147302" y="77417"/>
                </a:lnTo>
                <a:lnTo>
                  <a:pt x="147302" y="121469"/>
                </a:lnTo>
                <a:cubicBezTo>
                  <a:pt x="147302" y="122476"/>
                  <a:pt x="146486" y="123292"/>
                  <a:pt x="145479" y="123292"/>
                </a:cubicBezTo>
                <a:lnTo>
                  <a:pt x="24230" y="123292"/>
                </a:lnTo>
                <a:cubicBezTo>
                  <a:pt x="23223" y="123292"/>
                  <a:pt x="22407" y="122476"/>
                  <a:pt x="22407" y="121469"/>
                </a:cubicBezTo>
                <a:lnTo>
                  <a:pt x="22407" y="45895"/>
                </a:lnTo>
                <a:cubicBezTo>
                  <a:pt x="22407" y="44888"/>
                  <a:pt x="23223" y="44072"/>
                  <a:pt x="24230" y="44072"/>
                </a:cubicBezTo>
                <a:lnTo>
                  <a:pt x="117847" y="44072"/>
                </a:lnTo>
                <a:close/>
                <a:moveTo>
                  <a:pt x="117847" y="23341"/>
                </a:moveTo>
                <a:lnTo>
                  <a:pt x="20113" y="23341"/>
                </a:lnTo>
                <a:cubicBezTo>
                  <a:pt x="9005" y="23341"/>
                  <a:pt x="0" y="32346"/>
                  <a:pt x="0" y="43454"/>
                </a:cubicBezTo>
                <a:lnTo>
                  <a:pt x="0" y="123903"/>
                </a:lnTo>
                <a:cubicBezTo>
                  <a:pt x="0" y="135011"/>
                  <a:pt x="9005" y="144016"/>
                  <a:pt x="20113" y="144016"/>
                </a:cubicBezTo>
                <a:lnTo>
                  <a:pt x="156959" y="144016"/>
                </a:lnTo>
                <a:cubicBezTo>
                  <a:pt x="168067" y="144016"/>
                  <a:pt x="177072" y="135011"/>
                  <a:pt x="177072" y="123903"/>
                </a:cubicBezTo>
                <a:lnTo>
                  <a:pt x="177072" y="77417"/>
                </a:lnTo>
                <a:lnTo>
                  <a:pt x="170501" y="77417"/>
                </a:lnTo>
                <a:lnTo>
                  <a:pt x="170501" y="123107"/>
                </a:lnTo>
                <a:cubicBezTo>
                  <a:pt x="170501" y="131166"/>
                  <a:pt x="163968" y="137699"/>
                  <a:pt x="155909" y="137699"/>
                </a:cubicBezTo>
                <a:lnTo>
                  <a:pt x="20888" y="137699"/>
                </a:lnTo>
                <a:cubicBezTo>
                  <a:pt x="12829" y="137699"/>
                  <a:pt x="6296" y="131166"/>
                  <a:pt x="6296" y="123107"/>
                </a:cubicBezTo>
                <a:lnTo>
                  <a:pt x="6296" y="44469"/>
                </a:lnTo>
                <a:cubicBezTo>
                  <a:pt x="6296" y="36410"/>
                  <a:pt x="12829" y="29876"/>
                  <a:pt x="20888" y="29876"/>
                </a:cubicBezTo>
                <a:lnTo>
                  <a:pt x="117847" y="29876"/>
                </a:lnTo>
                <a:close/>
                <a:moveTo>
                  <a:pt x="170962" y="12300"/>
                </a:moveTo>
                <a:lnTo>
                  <a:pt x="155547" y="61450"/>
                </a:lnTo>
                <a:lnTo>
                  <a:pt x="149427" y="61450"/>
                </a:lnTo>
                <a:lnTo>
                  <a:pt x="164842" y="12300"/>
                </a:lnTo>
                <a:close/>
                <a:moveTo>
                  <a:pt x="199785" y="12300"/>
                </a:moveTo>
                <a:lnTo>
                  <a:pt x="183784" y="61450"/>
                </a:lnTo>
                <a:lnTo>
                  <a:pt x="163938" y="61450"/>
                </a:lnTo>
                <a:lnTo>
                  <a:pt x="179939" y="12300"/>
                </a:lnTo>
                <a:close/>
                <a:moveTo>
                  <a:pt x="262609" y="12300"/>
                </a:moveTo>
                <a:lnTo>
                  <a:pt x="247195" y="61450"/>
                </a:lnTo>
                <a:lnTo>
                  <a:pt x="241075" y="61450"/>
                </a:lnTo>
                <a:lnTo>
                  <a:pt x="256490" y="12300"/>
                </a:lnTo>
                <a:close/>
                <a:moveTo>
                  <a:pt x="291432" y="12300"/>
                </a:moveTo>
                <a:lnTo>
                  <a:pt x="275432" y="61450"/>
                </a:lnTo>
                <a:lnTo>
                  <a:pt x="255586" y="61450"/>
                </a:lnTo>
                <a:lnTo>
                  <a:pt x="271586" y="12300"/>
                </a:lnTo>
                <a:close/>
                <a:moveTo>
                  <a:pt x="117017" y="9669"/>
                </a:moveTo>
                <a:cubicBezTo>
                  <a:pt x="119480" y="9669"/>
                  <a:pt x="121476" y="11665"/>
                  <a:pt x="121476" y="14127"/>
                </a:cubicBezTo>
                <a:cubicBezTo>
                  <a:pt x="121476" y="16589"/>
                  <a:pt x="119480" y="18585"/>
                  <a:pt x="117017" y="18585"/>
                </a:cubicBezTo>
                <a:cubicBezTo>
                  <a:pt x="114555" y="18585"/>
                  <a:pt x="112559" y="16589"/>
                  <a:pt x="112559" y="14127"/>
                </a:cubicBezTo>
                <a:cubicBezTo>
                  <a:pt x="112559" y="11665"/>
                  <a:pt x="114555" y="9669"/>
                  <a:pt x="117017" y="9669"/>
                </a:cubicBezTo>
                <a:close/>
                <a:moveTo>
                  <a:pt x="316596" y="0"/>
                </a:moveTo>
                <a:lnTo>
                  <a:pt x="293176" y="0"/>
                </a:lnTo>
                <a:lnTo>
                  <a:pt x="195363" y="0"/>
                </a:lnTo>
                <a:lnTo>
                  <a:pt x="108245" y="0"/>
                </a:lnTo>
                <a:cubicBezTo>
                  <a:pt x="106184" y="0"/>
                  <a:pt x="104512" y="1672"/>
                  <a:pt x="104512" y="3733"/>
                </a:cubicBezTo>
                <a:lnTo>
                  <a:pt x="104512" y="18666"/>
                </a:lnTo>
                <a:cubicBezTo>
                  <a:pt x="104512" y="20727"/>
                  <a:pt x="106184" y="22399"/>
                  <a:pt x="108245" y="22399"/>
                </a:cubicBezTo>
                <a:lnTo>
                  <a:pt x="124253" y="22399"/>
                </a:lnTo>
                <a:lnTo>
                  <a:pt x="129163" y="44343"/>
                </a:lnTo>
                <a:lnTo>
                  <a:pt x="132756" y="61294"/>
                </a:lnTo>
                <a:cubicBezTo>
                  <a:pt x="133772" y="66207"/>
                  <a:pt x="138172" y="69806"/>
                  <a:pt x="143413" y="69806"/>
                </a:cubicBezTo>
                <a:lnTo>
                  <a:pt x="186307" y="69806"/>
                </a:lnTo>
                <a:cubicBezTo>
                  <a:pt x="191248" y="69806"/>
                  <a:pt x="195441" y="66607"/>
                  <a:pt x="196548" y="62061"/>
                </a:cubicBezTo>
                <a:lnTo>
                  <a:pt x="211272" y="33216"/>
                </a:lnTo>
                <a:lnTo>
                  <a:pt x="228049" y="66082"/>
                </a:lnTo>
                <a:cubicBezTo>
                  <a:pt x="229733" y="68494"/>
                  <a:pt x="232592" y="69806"/>
                  <a:pt x="235756" y="69806"/>
                </a:cubicBezTo>
                <a:lnTo>
                  <a:pt x="278651" y="69806"/>
                </a:lnTo>
                <a:cubicBezTo>
                  <a:pt x="283526" y="69806"/>
                  <a:pt x="287673" y="66692"/>
                  <a:pt x="289104" y="62306"/>
                </a:cubicBezTo>
                <a:lnTo>
                  <a:pt x="289227" y="62343"/>
                </a:lnTo>
                <a:lnTo>
                  <a:pt x="299790" y="8916"/>
                </a:lnTo>
                <a:lnTo>
                  <a:pt x="316596" y="8916"/>
                </a:lnTo>
                <a:cubicBezTo>
                  <a:pt x="317417" y="8916"/>
                  <a:pt x="318082" y="8251"/>
                  <a:pt x="318082" y="7430"/>
                </a:cubicBezTo>
                <a:lnTo>
                  <a:pt x="318082" y="1486"/>
                </a:lnTo>
                <a:cubicBezTo>
                  <a:pt x="318082" y="665"/>
                  <a:pt x="317417" y="0"/>
                  <a:pt x="3165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A8BBC0"/>
              </a:solidFill>
            </a:endParaRPr>
          </a:p>
        </p:txBody>
      </p:sp>
      <p:sp>
        <p:nvSpPr>
          <p:cNvPr id="42" name="Abgerundetes Rechteck 4"/>
          <p:cNvSpPr>
            <a:spLocks noChangeAspect="1"/>
          </p:cNvSpPr>
          <p:nvPr userDrawn="1"/>
        </p:nvSpPr>
        <p:spPr>
          <a:xfrm>
            <a:off x="3929594" y="4090277"/>
            <a:ext cx="131065" cy="144000"/>
          </a:xfrm>
          <a:custGeom>
            <a:avLst/>
            <a:gdLst/>
            <a:ahLst/>
            <a:cxnLst/>
            <a:rect l="l" t="t" r="r" b="b"/>
            <a:pathLst>
              <a:path w="163119" h="179218">
                <a:moveTo>
                  <a:pt x="19586" y="158111"/>
                </a:moveTo>
                <a:lnTo>
                  <a:pt x="89769" y="158111"/>
                </a:lnTo>
                <a:lnTo>
                  <a:pt x="78620" y="179218"/>
                </a:lnTo>
                <a:lnTo>
                  <a:pt x="30735" y="179218"/>
                </a:lnTo>
                <a:close/>
                <a:moveTo>
                  <a:pt x="53571" y="124356"/>
                </a:moveTo>
                <a:lnTo>
                  <a:pt x="54981" y="124356"/>
                </a:lnTo>
                <a:cubicBezTo>
                  <a:pt x="55175" y="124356"/>
                  <a:pt x="55333" y="124514"/>
                  <a:pt x="55333" y="124709"/>
                </a:cubicBezTo>
                <a:lnTo>
                  <a:pt x="55333" y="131050"/>
                </a:lnTo>
                <a:cubicBezTo>
                  <a:pt x="55333" y="131244"/>
                  <a:pt x="55175" y="131402"/>
                  <a:pt x="54981" y="131402"/>
                </a:cubicBezTo>
                <a:lnTo>
                  <a:pt x="53571" y="131402"/>
                </a:lnTo>
                <a:cubicBezTo>
                  <a:pt x="53377" y="131402"/>
                  <a:pt x="53219" y="131244"/>
                  <a:pt x="53219" y="131050"/>
                </a:cubicBezTo>
                <a:lnTo>
                  <a:pt x="53219" y="124709"/>
                </a:lnTo>
                <a:cubicBezTo>
                  <a:pt x="53219" y="124514"/>
                  <a:pt x="53377" y="124356"/>
                  <a:pt x="53571" y="124356"/>
                </a:cubicBezTo>
                <a:close/>
                <a:moveTo>
                  <a:pt x="78992" y="99927"/>
                </a:moveTo>
                <a:lnTo>
                  <a:pt x="85333" y="99927"/>
                </a:lnTo>
                <a:cubicBezTo>
                  <a:pt x="85527" y="99927"/>
                  <a:pt x="85685" y="100085"/>
                  <a:pt x="85685" y="100280"/>
                </a:cubicBezTo>
                <a:lnTo>
                  <a:pt x="85685" y="101689"/>
                </a:lnTo>
                <a:cubicBezTo>
                  <a:pt x="85685" y="101883"/>
                  <a:pt x="85527" y="102041"/>
                  <a:pt x="85333" y="102041"/>
                </a:cubicBezTo>
                <a:lnTo>
                  <a:pt x="78992" y="102041"/>
                </a:lnTo>
                <a:cubicBezTo>
                  <a:pt x="78797" y="102041"/>
                  <a:pt x="78639" y="101883"/>
                  <a:pt x="78639" y="101689"/>
                </a:cubicBezTo>
                <a:lnTo>
                  <a:pt x="78639" y="100280"/>
                </a:lnTo>
                <a:cubicBezTo>
                  <a:pt x="78639" y="100085"/>
                  <a:pt x="78797" y="99927"/>
                  <a:pt x="78992" y="99927"/>
                </a:cubicBezTo>
                <a:close/>
                <a:moveTo>
                  <a:pt x="23327" y="99927"/>
                </a:moveTo>
                <a:lnTo>
                  <a:pt x="29669" y="99927"/>
                </a:lnTo>
                <a:cubicBezTo>
                  <a:pt x="29863" y="99927"/>
                  <a:pt x="30021" y="100085"/>
                  <a:pt x="30021" y="100280"/>
                </a:cubicBezTo>
                <a:lnTo>
                  <a:pt x="30021" y="101689"/>
                </a:lnTo>
                <a:cubicBezTo>
                  <a:pt x="30021" y="101883"/>
                  <a:pt x="29863" y="102041"/>
                  <a:pt x="29669" y="102041"/>
                </a:cubicBezTo>
                <a:lnTo>
                  <a:pt x="23327" y="102041"/>
                </a:lnTo>
                <a:cubicBezTo>
                  <a:pt x="23133" y="102041"/>
                  <a:pt x="22975" y="101883"/>
                  <a:pt x="22975" y="101689"/>
                </a:cubicBezTo>
                <a:lnTo>
                  <a:pt x="22975" y="100280"/>
                </a:lnTo>
                <a:cubicBezTo>
                  <a:pt x="22975" y="100085"/>
                  <a:pt x="23133" y="99927"/>
                  <a:pt x="23327" y="99927"/>
                </a:cubicBezTo>
                <a:close/>
                <a:moveTo>
                  <a:pt x="77226" y="76960"/>
                </a:moveTo>
                <a:lnTo>
                  <a:pt x="54742" y="104373"/>
                </a:lnTo>
                <a:cubicBezTo>
                  <a:pt x="52271" y="104373"/>
                  <a:pt x="50268" y="102370"/>
                  <a:pt x="50268" y="99899"/>
                </a:cubicBezTo>
                <a:cubicBezTo>
                  <a:pt x="50268" y="98509"/>
                  <a:pt x="50901" y="97268"/>
                  <a:pt x="51991" y="96564"/>
                </a:cubicBezTo>
                <a:close/>
                <a:moveTo>
                  <a:pt x="53571" y="68926"/>
                </a:moveTo>
                <a:lnTo>
                  <a:pt x="54981" y="68926"/>
                </a:lnTo>
                <a:cubicBezTo>
                  <a:pt x="55175" y="68926"/>
                  <a:pt x="55333" y="69084"/>
                  <a:pt x="55333" y="69278"/>
                </a:cubicBezTo>
                <a:lnTo>
                  <a:pt x="55333" y="75619"/>
                </a:lnTo>
                <a:cubicBezTo>
                  <a:pt x="55333" y="75814"/>
                  <a:pt x="55175" y="75972"/>
                  <a:pt x="54981" y="75972"/>
                </a:cubicBezTo>
                <a:lnTo>
                  <a:pt x="53571" y="75972"/>
                </a:lnTo>
                <a:cubicBezTo>
                  <a:pt x="53377" y="75972"/>
                  <a:pt x="53219" y="75814"/>
                  <a:pt x="53219" y="75619"/>
                </a:cubicBezTo>
                <a:lnTo>
                  <a:pt x="53219" y="69278"/>
                </a:lnTo>
                <a:cubicBezTo>
                  <a:pt x="53219" y="69084"/>
                  <a:pt x="53377" y="68926"/>
                  <a:pt x="53571" y="68926"/>
                </a:cubicBezTo>
                <a:close/>
                <a:moveTo>
                  <a:pt x="19223" y="54188"/>
                </a:moveTo>
                <a:cubicBezTo>
                  <a:pt x="12357" y="54188"/>
                  <a:pt x="6791" y="59754"/>
                  <a:pt x="6791" y="66620"/>
                </a:cubicBezTo>
                <a:lnTo>
                  <a:pt x="6791" y="136834"/>
                </a:lnTo>
                <a:cubicBezTo>
                  <a:pt x="6791" y="143700"/>
                  <a:pt x="12357" y="149266"/>
                  <a:pt x="19223" y="149266"/>
                </a:cubicBezTo>
                <a:lnTo>
                  <a:pt x="89437" y="149266"/>
                </a:lnTo>
                <a:cubicBezTo>
                  <a:pt x="96303" y="149266"/>
                  <a:pt x="101869" y="143700"/>
                  <a:pt x="101869" y="136834"/>
                </a:cubicBezTo>
                <a:lnTo>
                  <a:pt x="101869" y="66620"/>
                </a:lnTo>
                <a:cubicBezTo>
                  <a:pt x="101869" y="59754"/>
                  <a:pt x="96303" y="54188"/>
                  <a:pt x="89437" y="54188"/>
                </a:cubicBezTo>
                <a:close/>
                <a:moveTo>
                  <a:pt x="108660" y="53391"/>
                </a:moveTo>
                <a:cubicBezTo>
                  <a:pt x="110223" y="53865"/>
                  <a:pt x="110318" y="55027"/>
                  <a:pt x="110318" y="56210"/>
                </a:cubicBezTo>
                <a:lnTo>
                  <a:pt x="110073" y="56802"/>
                </a:lnTo>
                <a:close/>
                <a:moveTo>
                  <a:pt x="18111" y="47397"/>
                </a:moveTo>
                <a:lnTo>
                  <a:pt x="90550" y="47397"/>
                </a:lnTo>
                <a:cubicBezTo>
                  <a:pt x="100552" y="47397"/>
                  <a:pt x="108660" y="55505"/>
                  <a:pt x="108660" y="65507"/>
                </a:cubicBezTo>
                <a:lnTo>
                  <a:pt x="108660" y="137947"/>
                </a:lnTo>
                <a:cubicBezTo>
                  <a:pt x="108660" y="147949"/>
                  <a:pt x="100552" y="156057"/>
                  <a:pt x="90550" y="156057"/>
                </a:cubicBezTo>
                <a:lnTo>
                  <a:pt x="18111" y="156057"/>
                </a:lnTo>
                <a:cubicBezTo>
                  <a:pt x="8108" y="156057"/>
                  <a:pt x="0" y="147949"/>
                  <a:pt x="0" y="137947"/>
                </a:cubicBezTo>
                <a:lnTo>
                  <a:pt x="0" y="65507"/>
                </a:lnTo>
                <a:cubicBezTo>
                  <a:pt x="0" y="55505"/>
                  <a:pt x="8108" y="47397"/>
                  <a:pt x="18111" y="47397"/>
                </a:cubicBezTo>
                <a:close/>
                <a:moveTo>
                  <a:pt x="112101" y="33349"/>
                </a:moveTo>
                <a:cubicBezTo>
                  <a:pt x="116952" y="36361"/>
                  <a:pt x="120541" y="40734"/>
                  <a:pt x="122541" y="46004"/>
                </a:cubicBezTo>
                <a:cubicBezTo>
                  <a:pt x="124443" y="51017"/>
                  <a:pt x="124741" y="56493"/>
                  <a:pt x="123319" y="61738"/>
                </a:cubicBezTo>
                <a:cubicBezTo>
                  <a:pt x="123012" y="62884"/>
                  <a:pt x="121894" y="63455"/>
                  <a:pt x="120742" y="63157"/>
                </a:cubicBezTo>
                <a:cubicBezTo>
                  <a:pt x="119591" y="62859"/>
                  <a:pt x="118892" y="61800"/>
                  <a:pt x="119199" y="60654"/>
                </a:cubicBezTo>
                <a:cubicBezTo>
                  <a:pt x="120346" y="56249"/>
                  <a:pt x="120131" y="51772"/>
                  <a:pt x="118521" y="47530"/>
                </a:cubicBezTo>
                <a:cubicBezTo>
                  <a:pt x="116862" y="43160"/>
                  <a:pt x="113826" y="39459"/>
                  <a:pt x="109737" y="36893"/>
                </a:cubicBezTo>
                <a:cubicBezTo>
                  <a:pt x="109380" y="36735"/>
                  <a:pt x="109055" y="36270"/>
                  <a:pt x="108909" y="35884"/>
                </a:cubicBezTo>
                <a:cubicBezTo>
                  <a:pt x="108665" y="35241"/>
                  <a:pt x="108729" y="34629"/>
                  <a:pt x="109102" y="34046"/>
                </a:cubicBezTo>
                <a:cubicBezTo>
                  <a:pt x="109765" y="33059"/>
                  <a:pt x="111111" y="32695"/>
                  <a:pt x="112101" y="33349"/>
                </a:cubicBezTo>
                <a:close/>
                <a:moveTo>
                  <a:pt x="30735" y="24384"/>
                </a:moveTo>
                <a:lnTo>
                  <a:pt x="78620" y="24384"/>
                </a:lnTo>
                <a:lnTo>
                  <a:pt x="89769" y="45491"/>
                </a:lnTo>
                <a:lnTo>
                  <a:pt x="19586" y="45491"/>
                </a:lnTo>
                <a:close/>
                <a:moveTo>
                  <a:pt x="121422" y="17736"/>
                </a:moveTo>
                <a:lnTo>
                  <a:pt x="132495" y="26938"/>
                </a:lnTo>
                <a:lnTo>
                  <a:pt x="139841" y="39441"/>
                </a:lnTo>
                <a:lnTo>
                  <a:pt x="142666" y="53252"/>
                </a:lnTo>
                <a:lnTo>
                  <a:pt x="140779" y="67188"/>
                </a:lnTo>
                <a:cubicBezTo>
                  <a:pt x="140478" y="68338"/>
                  <a:pt x="139237" y="68956"/>
                  <a:pt x="138089" y="68653"/>
                </a:cubicBezTo>
                <a:cubicBezTo>
                  <a:pt x="137020" y="68171"/>
                  <a:pt x="136450" y="67056"/>
                  <a:pt x="136751" y="65907"/>
                </a:cubicBezTo>
                <a:cubicBezTo>
                  <a:pt x="139249" y="57711"/>
                  <a:pt x="139062" y="49055"/>
                  <a:pt x="135971" y="40909"/>
                </a:cubicBezTo>
                <a:cubicBezTo>
                  <a:pt x="132831" y="32635"/>
                  <a:pt x="126951" y="25696"/>
                  <a:pt x="119388" y="21318"/>
                </a:cubicBezTo>
                <a:cubicBezTo>
                  <a:pt x="118853" y="21077"/>
                  <a:pt x="118577" y="20739"/>
                  <a:pt x="118381" y="20221"/>
                </a:cubicBezTo>
                <a:cubicBezTo>
                  <a:pt x="118184" y="19704"/>
                  <a:pt x="118246" y="19089"/>
                  <a:pt x="118615" y="18505"/>
                </a:cubicBezTo>
                <a:cubicBezTo>
                  <a:pt x="119095" y="17436"/>
                  <a:pt x="120434" y="17075"/>
                  <a:pt x="121422" y="17736"/>
                </a:cubicBezTo>
                <a:close/>
                <a:moveTo>
                  <a:pt x="132142" y="331"/>
                </a:moveTo>
                <a:cubicBezTo>
                  <a:pt x="144609" y="7693"/>
                  <a:pt x="153825" y="18648"/>
                  <a:pt x="158962" y="32184"/>
                </a:cubicBezTo>
                <a:cubicBezTo>
                  <a:pt x="164001" y="45462"/>
                  <a:pt x="164454" y="59595"/>
                  <a:pt x="160352" y="73097"/>
                </a:cubicBezTo>
                <a:cubicBezTo>
                  <a:pt x="160044" y="74246"/>
                  <a:pt x="158792" y="74869"/>
                  <a:pt x="157637" y="74570"/>
                </a:cubicBezTo>
                <a:cubicBezTo>
                  <a:pt x="156612" y="74221"/>
                  <a:pt x="155862" y="73031"/>
                  <a:pt x="156219" y="72011"/>
                </a:cubicBezTo>
                <a:cubicBezTo>
                  <a:pt x="160045" y="59350"/>
                  <a:pt x="159626" y="46090"/>
                  <a:pt x="154929" y="33714"/>
                </a:cubicBezTo>
                <a:cubicBezTo>
                  <a:pt x="150135" y="21081"/>
                  <a:pt x="141472" y="10801"/>
                  <a:pt x="129901" y="3836"/>
                </a:cubicBezTo>
                <a:cubicBezTo>
                  <a:pt x="129543" y="3677"/>
                  <a:pt x="129217" y="3211"/>
                  <a:pt x="129071" y="2824"/>
                </a:cubicBezTo>
                <a:cubicBezTo>
                  <a:pt x="128826" y="2180"/>
                  <a:pt x="128890" y="1565"/>
                  <a:pt x="129264" y="981"/>
                </a:cubicBezTo>
                <a:cubicBezTo>
                  <a:pt x="129800" y="41"/>
                  <a:pt x="131149" y="-324"/>
                  <a:pt x="132142" y="33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rgbClr val="FFFFFF"/>
              </a:solidFill>
              <a:latin typeface="Nokia Pure Text Light"/>
            </a:endParaRPr>
          </a:p>
        </p:txBody>
      </p:sp>
      <p:sp>
        <p:nvSpPr>
          <p:cNvPr id="43" name="Freeform 105"/>
          <p:cNvSpPr>
            <a:spLocks/>
          </p:cNvSpPr>
          <p:nvPr userDrawn="1"/>
        </p:nvSpPr>
        <p:spPr bwMode="auto">
          <a:xfrm>
            <a:off x="2977344" y="4101697"/>
            <a:ext cx="119056" cy="142089"/>
          </a:xfrm>
          <a:custGeom>
            <a:avLst/>
            <a:gdLst/>
            <a:ahLst/>
            <a:cxnLst/>
            <a:rect l="l" t="t" r="r" b="b"/>
            <a:pathLst>
              <a:path w="119056" h="142089">
                <a:moveTo>
                  <a:pt x="33073" y="8963"/>
                </a:moveTo>
                <a:cubicBezTo>
                  <a:pt x="31828" y="9584"/>
                  <a:pt x="30894" y="10827"/>
                  <a:pt x="30583" y="12070"/>
                </a:cubicBezTo>
                <a:cubicBezTo>
                  <a:pt x="30272" y="13623"/>
                  <a:pt x="30272" y="14866"/>
                  <a:pt x="30894" y="16109"/>
                </a:cubicBezTo>
                <a:lnTo>
                  <a:pt x="33206" y="19869"/>
                </a:lnTo>
                <a:cubicBezTo>
                  <a:pt x="33680" y="19940"/>
                  <a:pt x="33859" y="20217"/>
                  <a:pt x="34031" y="20503"/>
                </a:cubicBezTo>
                <a:lnTo>
                  <a:pt x="33998" y="20628"/>
                </a:lnTo>
                <a:lnTo>
                  <a:pt x="34050" y="20643"/>
                </a:lnTo>
                <a:cubicBezTo>
                  <a:pt x="63824" y="72497"/>
                  <a:pt x="64139" y="73045"/>
                  <a:pt x="64142" y="73051"/>
                </a:cubicBezTo>
                <a:lnTo>
                  <a:pt x="62591" y="78633"/>
                </a:lnTo>
                <a:cubicBezTo>
                  <a:pt x="61971" y="78943"/>
                  <a:pt x="61350" y="79253"/>
                  <a:pt x="60420" y="79253"/>
                </a:cubicBezTo>
                <a:cubicBezTo>
                  <a:pt x="59179" y="79253"/>
                  <a:pt x="57627" y="78323"/>
                  <a:pt x="57007" y="77082"/>
                </a:cubicBezTo>
                <a:cubicBezTo>
                  <a:pt x="43834" y="54275"/>
                  <a:pt x="36427" y="41452"/>
                  <a:pt x="32263" y="34243"/>
                </a:cubicBezTo>
                <a:cubicBezTo>
                  <a:pt x="31964" y="34325"/>
                  <a:pt x="31894" y="34228"/>
                  <a:pt x="31828" y="34129"/>
                </a:cubicBezTo>
                <a:lnTo>
                  <a:pt x="25848" y="24027"/>
                </a:lnTo>
                <a:cubicBezTo>
                  <a:pt x="25468" y="23080"/>
                  <a:pt x="24618" y="22578"/>
                  <a:pt x="23769" y="22366"/>
                </a:cubicBezTo>
                <a:cubicBezTo>
                  <a:pt x="22214" y="22056"/>
                  <a:pt x="20970" y="22056"/>
                  <a:pt x="19726" y="22987"/>
                </a:cubicBezTo>
                <a:cubicBezTo>
                  <a:pt x="18482" y="23608"/>
                  <a:pt x="17549" y="24850"/>
                  <a:pt x="17238" y="26092"/>
                </a:cubicBezTo>
                <a:cubicBezTo>
                  <a:pt x="16927" y="27334"/>
                  <a:pt x="16927" y="28886"/>
                  <a:pt x="17549" y="30128"/>
                </a:cubicBezTo>
                <a:cubicBezTo>
                  <a:pt x="32476" y="55588"/>
                  <a:pt x="32476" y="55588"/>
                  <a:pt x="32476" y="55588"/>
                </a:cubicBezTo>
                <a:lnTo>
                  <a:pt x="32376" y="55951"/>
                </a:lnTo>
                <a:cubicBezTo>
                  <a:pt x="47319" y="82197"/>
                  <a:pt x="47556" y="82613"/>
                  <a:pt x="47560" y="82619"/>
                </a:cubicBezTo>
                <a:lnTo>
                  <a:pt x="46007" y="88230"/>
                </a:lnTo>
                <a:cubicBezTo>
                  <a:pt x="45386" y="88853"/>
                  <a:pt x="44765" y="88853"/>
                  <a:pt x="44144" y="88853"/>
                </a:cubicBezTo>
                <a:cubicBezTo>
                  <a:pt x="42591" y="88853"/>
                  <a:pt x="41038" y="88230"/>
                  <a:pt x="40417" y="86983"/>
                </a:cubicBezTo>
                <a:cubicBezTo>
                  <a:pt x="33491" y="74970"/>
                  <a:pt x="28472" y="66263"/>
                  <a:pt x="24835" y="59954"/>
                </a:cubicBezTo>
                <a:lnTo>
                  <a:pt x="17597" y="47399"/>
                </a:lnTo>
                <a:cubicBezTo>
                  <a:pt x="17072" y="46293"/>
                  <a:pt x="15968" y="45729"/>
                  <a:pt x="14864" y="45164"/>
                </a:cubicBezTo>
                <a:cubicBezTo>
                  <a:pt x="13635" y="44850"/>
                  <a:pt x="12097" y="45164"/>
                  <a:pt x="10868" y="45793"/>
                </a:cubicBezTo>
                <a:cubicBezTo>
                  <a:pt x="9638" y="46421"/>
                  <a:pt x="9023" y="47678"/>
                  <a:pt x="8408" y="48935"/>
                </a:cubicBezTo>
                <a:cubicBezTo>
                  <a:pt x="8101" y="50506"/>
                  <a:pt x="8408" y="51762"/>
                  <a:pt x="9023" y="53019"/>
                </a:cubicBezTo>
                <a:lnTo>
                  <a:pt x="8977" y="53197"/>
                </a:lnTo>
                <a:cubicBezTo>
                  <a:pt x="27742" y="85143"/>
                  <a:pt x="31021" y="90725"/>
                  <a:pt x="31594" y="91701"/>
                </a:cubicBezTo>
                <a:cubicBezTo>
                  <a:pt x="31688" y="91678"/>
                  <a:pt x="31708" y="91707"/>
                  <a:pt x="31727" y="91736"/>
                </a:cubicBezTo>
                <a:cubicBezTo>
                  <a:pt x="45972" y="116602"/>
                  <a:pt x="45972" y="116602"/>
                  <a:pt x="45972" y="116602"/>
                </a:cubicBezTo>
                <a:cubicBezTo>
                  <a:pt x="55263" y="132764"/>
                  <a:pt x="75392" y="138359"/>
                  <a:pt x="92114" y="129656"/>
                </a:cubicBezTo>
                <a:cubicBezTo>
                  <a:pt x="104192" y="123129"/>
                  <a:pt x="110695" y="111007"/>
                  <a:pt x="110695" y="95777"/>
                </a:cubicBezTo>
                <a:cubicBezTo>
                  <a:pt x="110695" y="40761"/>
                  <a:pt x="110695" y="40761"/>
                  <a:pt x="110695" y="40761"/>
                </a:cubicBezTo>
                <a:cubicBezTo>
                  <a:pt x="110695" y="37964"/>
                  <a:pt x="108527" y="35477"/>
                  <a:pt x="105740" y="35477"/>
                </a:cubicBezTo>
                <a:cubicBezTo>
                  <a:pt x="102643" y="35477"/>
                  <a:pt x="100475" y="37964"/>
                  <a:pt x="100475" y="40761"/>
                </a:cubicBezTo>
                <a:cubicBezTo>
                  <a:pt x="100475" y="61897"/>
                  <a:pt x="100475" y="61897"/>
                  <a:pt x="100475" y="61897"/>
                </a:cubicBezTo>
                <a:cubicBezTo>
                  <a:pt x="100475" y="63762"/>
                  <a:pt x="98927" y="65316"/>
                  <a:pt x="97069" y="65938"/>
                </a:cubicBezTo>
                <a:cubicBezTo>
                  <a:pt x="95521" y="66249"/>
                  <a:pt x="93353" y="65627"/>
                  <a:pt x="92424" y="63762"/>
                </a:cubicBezTo>
                <a:lnTo>
                  <a:pt x="87275" y="53971"/>
                </a:lnTo>
                <a:cubicBezTo>
                  <a:pt x="86540" y="52573"/>
                  <a:pt x="86540" y="52573"/>
                  <a:pt x="86540" y="52573"/>
                </a:cubicBezTo>
                <a:cubicBezTo>
                  <a:pt x="68319" y="21405"/>
                  <a:pt x="65198" y="16066"/>
                  <a:pt x="64663" y="15152"/>
                </a:cubicBezTo>
                <a:cubicBezTo>
                  <a:pt x="64543" y="15183"/>
                  <a:pt x="64517" y="15145"/>
                  <a:pt x="64491" y="15107"/>
                </a:cubicBezTo>
                <a:cubicBezTo>
                  <a:pt x="63866" y="13881"/>
                  <a:pt x="62929" y="12961"/>
                  <a:pt x="61367" y="12654"/>
                </a:cubicBezTo>
                <a:cubicBezTo>
                  <a:pt x="60117" y="12348"/>
                  <a:pt x="58555" y="12348"/>
                  <a:pt x="57306" y="13268"/>
                </a:cubicBezTo>
                <a:cubicBezTo>
                  <a:pt x="56056" y="13881"/>
                  <a:pt x="55431" y="14801"/>
                  <a:pt x="54807" y="16334"/>
                </a:cubicBezTo>
                <a:cubicBezTo>
                  <a:pt x="54494" y="17561"/>
                  <a:pt x="54807" y="19094"/>
                  <a:pt x="55431" y="20320"/>
                </a:cubicBezTo>
                <a:lnTo>
                  <a:pt x="55426" y="20338"/>
                </a:lnTo>
                <a:lnTo>
                  <a:pt x="60648" y="29143"/>
                </a:lnTo>
                <a:lnTo>
                  <a:pt x="61343" y="30586"/>
                </a:lnTo>
                <a:cubicBezTo>
                  <a:pt x="80369" y="63081"/>
                  <a:pt x="80595" y="63466"/>
                  <a:pt x="80597" y="63470"/>
                </a:cubicBezTo>
                <a:lnTo>
                  <a:pt x="79045" y="69343"/>
                </a:lnTo>
                <a:cubicBezTo>
                  <a:pt x="78423" y="69652"/>
                  <a:pt x="77492" y="69652"/>
                  <a:pt x="76871" y="69652"/>
                </a:cubicBezTo>
                <a:cubicBezTo>
                  <a:pt x="75318" y="69652"/>
                  <a:pt x="74076" y="69034"/>
                  <a:pt x="73144" y="67798"/>
                </a:cubicBezTo>
                <a:cubicBezTo>
                  <a:pt x="63531" y="51055"/>
                  <a:pt x="57637" y="40790"/>
                  <a:pt x="54024" y="34497"/>
                </a:cubicBezTo>
                <a:cubicBezTo>
                  <a:pt x="53960" y="34497"/>
                  <a:pt x="53942" y="34469"/>
                  <a:pt x="53925" y="34439"/>
                </a:cubicBezTo>
                <a:cubicBezTo>
                  <a:pt x="40231" y="10827"/>
                  <a:pt x="40231" y="10827"/>
                  <a:pt x="40231" y="10827"/>
                </a:cubicBezTo>
                <a:cubicBezTo>
                  <a:pt x="38675" y="8342"/>
                  <a:pt x="35563" y="7410"/>
                  <a:pt x="33073" y="8963"/>
                </a:cubicBezTo>
                <a:close/>
                <a:moveTo>
                  <a:pt x="39103" y="458"/>
                </a:moveTo>
                <a:cubicBezTo>
                  <a:pt x="42487" y="1351"/>
                  <a:pt x="45522" y="3526"/>
                  <a:pt x="47389" y="6788"/>
                </a:cubicBezTo>
                <a:lnTo>
                  <a:pt x="49597" y="10511"/>
                </a:lnTo>
                <a:cubicBezTo>
                  <a:pt x="49934" y="8264"/>
                  <a:pt x="51491" y="6941"/>
                  <a:pt x="53245" y="5908"/>
                </a:cubicBezTo>
                <a:cubicBezTo>
                  <a:pt x="56369" y="4069"/>
                  <a:pt x="60117" y="3762"/>
                  <a:pt x="63554" y="4682"/>
                </a:cubicBezTo>
                <a:lnTo>
                  <a:pt x="71552" y="10497"/>
                </a:lnTo>
                <a:cubicBezTo>
                  <a:pt x="71848" y="10414"/>
                  <a:pt x="71918" y="10511"/>
                  <a:pt x="71985" y="10612"/>
                </a:cubicBezTo>
                <a:cubicBezTo>
                  <a:pt x="92114" y="45424"/>
                  <a:pt x="92114" y="45424"/>
                  <a:pt x="92114" y="45424"/>
                </a:cubicBezTo>
                <a:cubicBezTo>
                  <a:pt x="92114" y="33301"/>
                  <a:pt x="97998" y="27085"/>
                  <a:pt x="105740" y="27085"/>
                </a:cubicBezTo>
                <a:cubicBezTo>
                  <a:pt x="113172" y="27085"/>
                  <a:pt x="119056" y="33301"/>
                  <a:pt x="119056" y="40761"/>
                </a:cubicBezTo>
                <a:cubicBezTo>
                  <a:pt x="119056" y="95777"/>
                  <a:pt x="119056" y="95777"/>
                  <a:pt x="119056" y="95777"/>
                </a:cubicBezTo>
                <a:cubicBezTo>
                  <a:pt x="119056" y="114115"/>
                  <a:pt x="111005" y="128724"/>
                  <a:pt x="95830" y="136805"/>
                </a:cubicBezTo>
                <a:cubicBezTo>
                  <a:pt x="89327" y="140535"/>
                  <a:pt x="82205" y="142089"/>
                  <a:pt x="75392" y="142089"/>
                </a:cubicBezTo>
                <a:cubicBezTo>
                  <a:pt x="60527" y="142089"/>
                  <a:pt x="46592" y="134629"/>
                  <a:pt x="38540" y="120953"/>
                </a:cubicBezTo>
                <a:cubicBezTo>
                  <a:pt x="27782" y="102175"/>
                  <a:pt x="25149" y="97578"/>
                  <a:pt x="24504" y="96452"/>
                </a:cubicBezTo>
                <a:cubicBezTo>
                  <a:pt x="24329" y="96450"/>
                  <a:pt x="24260" y="96362"/>
                  <a:pt x="24191" y="96271"/>
                </a:cubicBezTo>
                <a:cubicBezTo>
                  <a:pt x="1619" y="57310"/>
                  <a:pt x="1619" y="57310"/>
                  <a:pt x="1619" y="57310"/>
                </a:cubicBezTo>
                <a:lnTo>
                  <a:pt x="1824" y="56534"/>
                </a:lnTo>
                <a:cubicBezTo>
                  <a:pt x="21" y="53692"/>
                  <a:pt x="-436" y="50214"/>
                  <a:pt x="414" y="46735"/>
                </a:cubicBezTo>
                <a:cubicBezTo>
                  <a:pt x="1337" y="43279"/>
                  <a:pt x="3796" y="40452"/>
                  <a:pt x="6871" y="38567"/>
                </a:cubicBezTo>
                <a:lnTo>
                  <a:pt x="12430" y="37706"/>
                </a:lnTo>
                <a:cubicBezTo>
                  <a:pt x="8531" y="31060"/>
                  <a:pt x="8220" y="27334"/>
                  <a:pt x="9153" y="23919"/>
                </a:cubicBezTo>
                <a:cubicBezTo>
                  <a:pt x="10086" y="20503"/>
                  <a:pt x="12263" y="17398"/>
                  <a:pt x="15373" y="15535"/>
                </a:cubicBezTo>
                <a:lnTo>
                  <a:pt x="22972" y="14643"/>
                </a:lnTo>
                <a:cubicBezTo>
                  <a:pt x="21549" y="9630"/>
                  <a:pt x="23997" y="4509"/>
                  <a:pt x="28716" y="1817"/>
                </a:cubicBezTo>
                <a:cubicBezTo>
                  <a:pt x="31984" y="-47"/>
                  <a:pt x="35718" y="-435"/>
                  <a:pt x="39103" y="458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200" dirty="0">
              <a:solidFill>
                <a:srgbClr val="FFFFFF"/>
              </a:solidFill>
              <a:latin typeface="Nokia Pure Text Light"/>
            </a:endParaRPr>
          </a:p>
        </p:txBody>
      </p:sp>
      <p:sp>
        <p:nvSpPr>
          <p:cNvPr id="44" name="Trapezoid 6"/>
          <p:cNvSpPr>
            <a:spLocks noChangeAspect="1"/>
          </p:cNvSpPr>
          <p:nvPr userDrawn="1"/>
        </p:nvSpPr>
        <p:spPr>
          <a:xfrm>
            <a:off x="4148905" y="4099786"/>
            <a:ext cx="194683" cy="154834"/>
          </a:xfrm>
          <a:custGeom>
            <a:avLst/>
            <a:gdLst/>
            <a:ahLst/>
            <a:cxnLst/>
            <a:rect l="l" t="t" r="r" b="b"/>
            <a:pathLst>
              <a:path w="194683" h="154834">
                <a:moveTo>
                  <a:pt x="140224" y="130335"/>
                </a:moveTo>
                <a:cubicBezTo>
                  <a:pt x="141787" y="130809"/>
                  <a:pt x="141882" y="131971"/>
                  <a:pt x="141882" y="133154"/>
                </a:cubicBezTo>
                <a:lnTo>
                  <a:pt x="141637" y="133746"/>
                </a:lnTo>
                <a:close/>
                <a:moveTo>
                  <a:pt x="143665" y="110293"/>
                </a:moveTo>
                <a:cubicBezTo>
                  <a:pt x="148516" y="113305"/>
                  <a:pt x="152105" y="117678"/>
                  <a:pt x="154105" y="122948"/>
                </a:cubicBezTo>
                <a:cubicBezTo>
                  <a:pt x="156007" y="127961"/>
                  <a:pt x="156305" y="133437"/>
                  <a:pt x="154883" y="138682"/>
                </a:cubicBezTo>
                <a:cubicBezTo>
                  <a:pt x="154576" y="139828"/>
                  <a:pt x="153458" y="140399"/>
                  <a:pt x="152306" y="140101"/>
                </a:cubicBezTo>
                <a:cubicBezTo>
                  <a:pt x="151155" y="139803"/>
                  <a:pt x="150456" y="138744"/>
                  <a:pt x="150763" y="137598"/>
                </a:cubicBezTo>
                <a:cubicBezTo>
                  <a:pt x="151910" y="133193"/>
                  <a:pt x="151695" y="128716"/>
                  <a:pt x="150085" y="124474"/>
                </a:cubicBezTo>
                <a:cubicBezTo>
                  <a:pt x="148426" y="120104"/>
                  <a:pt x="145390" y="116403"/>
                  <a:pt x="141301" y="113837"/>
                </a:cubicBezTo>
                <a:cubicBezTo>
                  <a:pt x="140944" y="113679"/>
                  <a:pt x="140619" y="113214"/>
                  <a:pt x="140473" y="112828"/>
                </a:cubicBezTo>
                <a:cubicBezTo>
                  <a:pt x="140229" y="112185"/>
                  <a:pt x="140293" y="111573"/>
                  <a:pt x="140666" y="110990"/>
                </a:cubicBezTo>
                <a:cubicBezTo>
                  <a:pt x="141329" y="110003"/>
                  <a:pt x="142675" y="109639"/>
                  <a:pt x="143665" y="110293"/>
                </a:cubicBezTo>
                <a:close/>
                <a:moveTo>
                  <a:pt x="28254" y="110270"/>
                </a:moveTo>
                <a:cubicBezTo>
                  <a:pt x="31819" y="129575"/>
                  <a:pt x="48936" y="143833"/>
                  <a:pt x="69384" y="143833"/>
                </a:cubicBezTo>
                <a:cubicBezTo>
                  <a:pt x="89832" y="143833"/>
                  <a:pt x="106950" y="129575"/>
                  <a:pt x="110515" y="110270"/>
                </a:cubicBezTo>
                <a:close/>
                <a:moveTo>
                  <a:pt x="17197" y="103093"/>
                </a:moveTo>
                <a:lnTo>
                  <a:pt x="120682" y="103093"/>
                </a:lnTo>
                <a:cubicBezTo>
                  <a:pt x="120682" y="131669"/>
                  <a:pt x="97516" y="154834"/>
                  <a:pt x="68939" y="154834"/>
                </a:cubicBezTo>
                <a:cubicBezTo>
                  <a:pt x="40363" y="154834"/>
                  <a:pt x="17197" y="131669"/>
                  <a:pt x="17197" y="103093"/>
                </a:cubicBezTo>
                <a:close/>
                <a:moveTo>
                  <a:pt x="152986" y="94680"/>
                </a:moveTo>
                <a:lnTo>
                  <a:pt x="164059" y="103882"/>
                </a:lnTo>
                <a:lnTo>
                  <a:pt x="171405" y="116385"/>
                </a:lnTo>
                <a:lnTo>
                  <a:pt x="174230" y="130196"/>
                </a:lnTo>
                <a:lnTo>
                  <a:pt x="172343" y="144132"/>
                </a:lnTo>
                <a:cubicBezTo>
                  <a:pt x="172042" y="145282"/>
                  <a:pt x="170801" y="145900"/>
                  <a:pt x="169653" y="145597"/>
                </a:cubicBezTo>
                <a:cubicBezTo>
                  <a:pt x="168584" y="145115"/>
                  <a:pt x="168014" y="144000"/>
                  <a:pt x="168315" y="142851"/>
                </a:cubicBezTo>
                <a:cubicBezTo>
                  <a:pt x="170813" y="134655"/>
                  <a:pt x="170626" y="125999"/>
                  <a:pt x="167535" y="117853"/>
                </a:cubicBezTo>
                <a:cubicBezTo>
                  <a:pt x="164395" y="109579"/>
                  <a:pt x="158515" y="102640"/>
                  <a:pt x="150952" y="98262"/>
                </a:cubicBezTo>
                <a:cubicBezTo>
                  <a:pt x="150417" y="98021"/>
                  <a:pt x="150141" y="97683"/>
                  <a:pt x="149945" y="97165"/>
                </a:cubicBezTo>
                <a:cubicBezTo>
                  <a:pt x="149748" y="96648"/>
                  <a:pt x="149810" y="96033"/>
                  <a:pt x="150179" y="95449"/>
                </a:cubicBezTo>
                <a:cubicBezTo>
                  <a:pt x="150659" y="94380"/>
                  <a:pt x="151998" y="94019"/>
                  <a:pt x="152986" y="94680"/>
                </a:cubicBezTo>
                <a:close/>
                <a:moveTo>
                  <a:pt x="163706" y="77275"/>
                </a:moveTo>
                <a:cubicBezTo>
                  <a:pt x="176173" y="84637"/>
                  <a:pt x="185389" y="95592"/>
                  <a:pt x="190526" y="109128"/>
                </a:cubicBezTo>
                <a:cubicBezTo>
                  <a:pt x="195565" y="122406"/>
                  <a:pt x="196018" y="136539"/>
                  <a:pt x="191916" y="150041"/>
                </a:cubicBezTo>
                <a:cubicBezTo>
                  <a:pt x="191608" y="151190"/>
                  <a:pt x="190356" y="151813"/>
                  <a:pt x="189201" y="151514"/>
                </a:cubicBezTo>
                <a:cubicBezTo>
                  <a:pt x="188176" y="151165"/>
                  <a:pt x="187426" y="149975"/>
                  <a:pt x="187783" y="148955"/>
                </a:cubicBezTo>
                <a:cubicBezTo>
                  <a:pt x="191609" y="136294"/>
                  <a:pt x="191190" y="123034"/>
                  <a:pt x="186493" y="110658"/>
                </a:cubicBezTo>
                <a:cubicBezTo>
                  <a:pt x="181699" y="98025"/>
                  <a:pt x="173036" y="87745"/>
                  <a:pt x="161465" y="80780"/>
                </a:cubicBezTo>
                <a:cubicBezTo>
                  <a:pt x="161107" y="80621"/>
                  <a:pt x="160781" y="80155"/>
                  <a:pt x="160635" y="79768"/>
                </a:cubicBezTo>
                <a:cubicBezTo>
                  <a:pt x="160390" y="79124"/>
                  <a:pt x="160454" y="78509"/>
                  <a:pt x="160828" y="77925"/>
                </a:cubicBezTo>
                <a:cubicBezTo>
                  <a:pt x="161364" y="76985"/>
                  <a:pt x="162713" y="76620"/>
                  <a:pt x="163706" y="77275"/>
                </a:cubicBezTo>
                <a:close/>
                <a:moveTo>
                  <a:pt x="50462" y="0"/>
                </a:moveTo>
                <a:lnTo>
                  <a:pt x="90016" y="0"/>
                </a:lnTo>
                <a:lnTo>
                  <a:pt x="90016" y="11993"/>
                </a:lnTo>
                <a:lnTo>
                  <a:pt x="90254" y="11993"/>
                </a:lnTo>
                <a:lnTo>
                  <a:pt x="133168" y="29521"/>
                </a:lnTo>
                <a:lnTo>
                  <a:pt x="132886" y="29521"/>
                </a:lnTo>
                <a:lnTo>
                  <a:pt x="136564" y="90155"/>
                </a:lnTo>
                <a:lnTo>
                  <a:pt x="136602" y="90155"/>
                </a:lnTo>
                <a:lnTo>
                  <a:pt x="136566" y="90195"/>
                </a:lnTo>
                <a:lnTo>
                  <a:pt x="136602" y="90792"/>
                </a:lnTo>
                <a:lnTo>
                  <a:pt x="136019" y="90792"/>
                </a:lnTo>
                <a:lnTo>
                  <a:pt x="127754" y="99833"/>
                </a:lnTo>
                <a:lnTo>
                  <a:pt x="124924" y="99833"/>
                </a:lnTo>
                <a:lnTo>
                  <a:pt x="122016" y="99833"/>
                </a:lnTo>
                <a:lnTo>
                  <a:pt x="8244" y="99833"/>
                </a:lnTo>
                <a:lnTo>
                  <a:pt x="3156" y="92446"/>
                </a:lnTo>
                <a:lnTo>
                  <a:pt x="0" y="92446"/>
                </a:lnTo>
                <a:lnTo>
                  <a:pt x="0" y="87864"/>
                </a:lnTo>
                <a:lnTo>
                  <a:pt x="123207" y="87864"/>
                </a:lnTo>
                <a:lnTo>
                  <a:pt x="123562" y="82017"/>
                </a:lnTo>
                <a:lnTo>
                  <a:pt x="0" y="82017"/>
                </a:lnTo>
                <a:lnTo>
                  <a:pt x="5456" y="34770"/>
                </a:lnTo>
                <a:lnTo>
                  <a:pt x="117192" y="34770"/>
                </a:lnTo>
                <a:lnTo>
                  <a:pt x="113434" y="29521"/>
                </a:lnTo>
                <a:lnTo>
                  <a:pt x="7310" y="29521"/>
                </a:lnTo>
                <a:lnTo>
                  <a:pt x="50224" y="11993"/>
                </a:lnTo>
                <a:lnTo>
                  <a:pt x="50462" y="1199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3154"/>
              </a:solidFill>
            </a:endParaRPr>
          </a:p>
        </p:txBody>
      </p:sp>
      <p:sp>
        <p:nvSpPr>
          <p:cNvPr id="45" name="Ellipse 6"/>
          <p:cNvSpPr>
            <a:spLocks noChangeAspect="1"/>
          </p:cNvSpPr>
          <p:nvPr userDrawn="1"/>
        </p:nvSpPr>
        <p:spPr>
          <a:xfrm>
            <a:off x="4431834" y="4099786"/>
            <a:ext cx="72213" cy="144000"/>
          </a:xfrm>
          <a:custGeom>
            <a:avLst/>
            <a:gdLst/>
            <a:ahLst/>
            <a:cxnLst/>
            <a:rect l="l" t="t" r="r" b="b"/>
            <a:pathLst>
              <a:path w="1717080" h="3424020">
                <a:moveTo>
                  <a:pt x="997065" y="1823433"/>
                </a:moveTo>
                <a:lnTo>
                  <a:pt x="997065" y="2832556"/>
                </a:lnTo>
                <a:cubicBezTo>
                  <a:pt x="1238754" y="2802524"/>
                  <a:pt x="1474097" y="2677572"/>
                  <a:pt x="1480808" y="2362801"/>
                </a:cubicBezTo>
                <a:cubicBezTo>
                  <a:pt x="1497322" y="2014516"/>
                  <a:pt x="1233753" y="1904288"/>
                  <a:pt x="997065" y="1823433"/>
                </a:cubicBezTo>
                <a:close/>
                <a:moveTo>
                  <a:pt x="818181" y="553548"/>
                </a:moveTo>
                <a:cubicBezTo>
                  <a:pt x="400255" y="600257"/>
                  <a:pt x="343906" y="853119"/>
                  <a:pt x="336263" y="1020769"/>
                </a:cubicBezTo>
                <a:cubicBezTo>
                  <a:pt x="321282" y="1349307"/>
                  <a:pt x="594180" y="1445053"/>
                  <a:pt x="818181" y="1521656"/>
                </a:cubicBezTo>
                <a:close/>
                <a:moveTo>
                  <a:pt x="818181" y="0"/>
                </a:moveTo>
                <a:lnTo>
                  <a:pt x="997065" y="0"/>
                </a:lnTo>
                <a:lnTo>
                  <a:pt x="997065" y="352824"/>
                </a:lnTo>
                <a:cubicBezTo>
                  <a:pt x="1295182" y="363451"/>
                  <a:pt x="1510991" y="439329"/>
                  <a:pt x="1678356" y="546433"/>
                </a:cubicBezTo>
                <a:lnTo>
                  <a:pt x="1588676" y="734427"/>
                </a:lnTo>
                <a:cubicBezTo>
                  <a:pt x="1348085" y="602078"/>
                  <a:pt x="1158506" y="562501"/>
                  <a:pt x="997065" y="553983"/>
                </a:cubicBezTo>
                <a:lnTo>
                  <a:pt x="997065" y="1582206"/>
                </a:lnTo>
                <a:cubicBezTo>
                  <a:pt x="1246586" y="1658347"/>
                  <a:pt x="1741258" y="1803728"/>
                  <a:pt x="1716161" y="2353256"/>
                </a:cubicBezTo>
                <a:cubicBezTo>
                  <a:pt x="1691242" y="2727152"/>
                  <a:pt x="1440616" y="2997721"/>
                  <a:pt x="997065" y="3036274"/>
                </a:cubicBezTo>
                <a:lnTo>
                  <a:pt x="997065" y="3424020"/>
                </a:lnTo>
                <a:lnTo>
                  <a:pt x="818181" y="3424020"/>
                </a:lnTo>
                <a:lnTo>
                  <a:pt x="818181" y="3042669"/>
                </a:lnTo>
                <a:cubicBezTo>
                  <a:pt x="353041" y="3035288"/>
                  <a:pt x="86955" y="2858177"/>
                  <a:pt x="0" y="2802656"/>
                </a:cubicBezTo>
                <a:lnTo>
                  <a:pt x="97282" y="2617644"/>
                </a:lnTo>
                <a:cubicBezTo>
                  <a:pt x="355770" y="2775840"/>
                  <a:pt x="602946" y="2832848"/>
                  <a:pt x="818181" y="2836791"/>
                </a:cubicBezTo>
                <a:lnTo>
                  <a:pt x="818181" y="1760050"/>
                </a:lnTo>
                <a:cubicBezTo>
                  <a:pt x="316515" y="1570031"/>
                  <a:pt x="24472" y="1457773"/>
                  <a:pt x="121662" y="865559"/>
                </a:cubicBezTo>
                <a:cubicBezTo>
                  <a:pt x="188251" y="528508"/>
                  <a:pt x="519920" y="365826"/>
                  <a:pt x="818181" y="3525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5214" tIns="113400" rIns="115214" bIns="113400" spcCol="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3154"/>
              </a:solidFill>
            </a:endParaRPr>
          </a:p>
        </p:txBody>
      </p:sp>
      <p:sp>
        <p:nvSpPr>
          <p:cNvPr id="46" name="Abgerundetes Rechteck 19"/>
          <p:cNvSpPr>
            <a:spLocks noChangeAspect="1"/>
          </p:cNvSpPr>
          <p:nvPr userDrawn="1"/>
        </p:nvSpPr>
        <p:spPr>
          <a:xfrm>
            <a:off x="4592293" y="4099786"/>
            <a:ext cx="97554" cy="144000"/>
          </a:xfrm>
          <a:custGeom>
            <a:avLst/>
            <a:gdLst/>
            <a:ahLst/>
            <a:cxnLst/>
            <a:rect l="l" t="t" r="r" b="b"/>
            <a:pathLst>
              <a:path w="313933" h="463400">
                <a:moveTo>
                  <a:pt x="149753" y="320062"/>
                </a:moveTo>
                <a:cubicBezTo>
                  <a:pt x="165366" y="329753"/>
                  <a:pt x="176914" y="343827"/>
                  <a:pt x="183350" y="360787"/>
                </a:cubicBezTo>
                <a:cubicBezTo>
                  <a:pt x="189472" y="376919"/>
                  <a:pt x="190429" y="394539"/>
                  <a:pt x="185855" y="411418"/>
                </a:cubicBezTo>
                <a:cubicBezTo>
                  <a:pt x="184867" y="415105"/>
                  <a:pt x="181269" y="416945"/>
                  <a:pt x="177562" y="415986"/>
                </a:cubicBezTo>
                <a:cubicBezTo>
                  <a:pt x="173856" y="415025"/>
                  <a:pt x="171608" y="411619"/>
                  <a:pt x="172596" y="407931"/>
                </a:cubicBezTo>
                <a:cubicBezTo>
                  <a:pt x="176287" y="393754"/>
                  <a:pt x="175594" y="379347"/>
                  <a:pt x="170413" y="365696"/>
                </a:cubicBezTo>
                <a:cubicBezTo>
                  <a:pt x="165076" y="351632"/>
                  <a:pt x="155305" y="339724"/>
                  <a:pt x="142146" y="331466"/>
                </a:cubicBezTo>
                <a:cubicBezTo>
                  <a:pt x="140998" y="330956"/>
                  <a:pt x="139953" y="329460"/>
                  <a:pt x="139482" y="328219"/>
                </a:cubicBezTo>
                <a:cubicBezTo>
                  <a:pt x="138697" y="326150"/>
                  <a:pt x="138903" y="324179"/>
                  <a:pt x="140102" y="322305"/>
                </a:cubicBezTo>
                <a:cubicBezTo>
                  <a:pt x="142238" y="319128"/>
                  <a:pt x="146568" y="317958"/>
                  <a:pt x="149753" y="320062"/>
                </a:cubicBezTo>
                <a:close/>
                <a:moveTo>
                  <a:pt x="179750" y="269817"/>
                </a:moveTo>
                <a:lnTo>
                  <a:pt x="215384" y="299430"/>
                </a:lnTo>
                <a:lnTo>
                  <a:pt x="239022" y="339665"/>
                </a:lnTo>
                <a:lnTo>
                  <a:pt x="248113" y="384111"/>
                </a:lnTo>
                <a:lnTo>
                  <a:pt x="242041" y="428957"/>
                </a:lnTo>
                <a:cubicBezTo>
                  <a:pt x="241071" y="432657"/>
                  <a:pt x="237078" y="434648"/>
                  <a:pt x="233383" y="433671"/>
                </a:cubicBezTo>
                <a:cubicBezTo>
                  <a:pt x="229945" y="432120"/>
                  <a:pt x="228109" y="428533"/>
                  <a:pt x="229079" y="424833"/>
                </a:cubicBezTo>
                <a:cubicBezTo>
                  <a:pt x="237116" y="398459"/>
                  <a:pt x="236517" y="370604"/>
                  <a:pt x="226570" y="344391"/>
                </a:cubicBezTo>
                <a:cubicBezTo>
                  <a:pt x="216464" y="317763"/>
                  <a:pt x="197543" y="295432"/>
                  <a:pt x="173203" y="281346"/>
                </a:cubicBezTo>
                <a:cubicBezTo>
                  <a:pt x="171483" y="280570"/>
                  <a:pt x="170594" y="279480"/>
                  <a:pt x="169963" y="277816"/>
                </a:cubicBezTo>
                <a:cubicBezTo>
                  <a:pt x="169331" y="276151"/>
                  <a:pt x="169530" y="274171"/>
                  <a:pt x="170717" y="272293"/>
                </a:cubicBezTo>
                <a:cubicBezTo>
                  <a:pt x="172260" y="268851"/>
                  <a:pt x="176569" y="267692"/>
                  <a:pt x="179750" y="269817"/>
                </a:cubicBezTo>
                <a:close/>
                <a:moveTo>
                  <a:pt x="214248" y="213808"/>
                </a:moveTo>
                <a:cubicBezTo>
                  <a:pt x="254365" y="237500"/>
                  <a:pt x="284024" y="272754"/>
                  <a:pt x="300554" y="316312"/>
                </a:cubicBezTo>
                <a:cubicBezTo>
                  <a:pt x="316769" y="359041"/>
                  <a:pt x="318227" y="404523"/>
                  <a:pt x="305027" y="447973"/>
                </a:cubicBezTo>
                <a:cubicBezTo>
                  <a:pt x="304036" y="451671"/>
                  <a:pt x="300007" y="453674"/>
                  <a:pt x="296290" y="452712"/>
                </a:cubicBezTo>
                <a:cubicBezTo>
                  <a:pt x="292991" y="451590"/>
                  <a:pt x="290580" y="447760"/>
                  <a:pt x="291728" y="444477"/>
                </a:cubicBezTo>
                <a:cubicBezTo>
                  <a:pt x="304041" y="403735"/>
                  <a:pt x="302691" y="361061"/>
                  <a:pt x="287578" y="321236"/>
                </a:cubicBezTo>
                <a:cubicBezTo>
                  <a:pt x="272150" y="280581"/>
                  <a:pt x="244272" y="247499"/>
                  <a:pt x="207036" y="225088"/>
                </a:cubicBezTo>
                <a:cubicBezTo>
                  <a:pt x="205883" y="224576"/>
                  <a:pt x="204835" y="223076"/>
                  <a:pt x="204363" y="221831"/>
                </a:cubicBezTo>
                <a:cubicBezTo>
                  <a:pt x="203575" y="219757"/>
                  <a:pt x="203783" y="217779"/>
                  <a:pt x="204985" y="215899"/>
                </a:cubicBezTo>
                <a:cubicBezTo>
                  <a:pt x="206710" y="212873"/>
                  <a:pt x="211052" y="211698"/>
                  <a:pt x="214248" y="213808"/>
                </a:cubicBezTo>
                <a:close/>
                <a:moveTo>
                  <a:pt x="73645" y="19462"/>
                </a:moveTo>
                <a:cubicBezTo>
                  <a:pt x="62942" y="19462"/>
                  <a:pt x="54266" y="28139"/>
                  <a:pt x="54266" y="38841"/>
                </a:cubicBezTo>
                <a:lnTo>
                  <a:pt x="54266" y="332230"/>
                </a:lnTo>
                <a:lnTo>
                  <a:pt x="54264" y="332231"/>
                </a:lnTo>
                <a:lnTo>
                  <a:pt x="54264" y="348728"/>
                </a:lnTo>
                <a:cubicBezTo>
                  <a:pt x="37024" y="356321"/>
                  <a:pt x="25029" y="373574"/>
                  <a:pt x="25029" y="393628"/>
                </a:cubicBezTo>
                <a:cubicBezTo>
                  <a:pt x="25029" y="420808"/>
                  <a:pt x="47063" y="442842"/>
                  <a:pt x="74244" y="442842"/>
                </a:cubicBezTo>
                <a:cubicBezTo>
                  <a:pt x="101424" y="442842"/>
                  <a:pt x="123458" y="420808"/>
                  <a:pt x="123458" y="393628"/>
                </a:cubicBezTo>
                <a:cubicBezTo>
                  <a:pt x="123458" y="373106"/>
                  <a:pt x="110898" y="355518"/>
                  <a:pt x="93030" y="348166"/>
                </a:cubicBezTo>
                <a:lnTo>
                  <a:pt x="93030" y="329823"/>
                </a:lnTo>
                <a:cubicBezTo>
                  <a:pt x="93029" y="329822"/>
                  <a:pt x="93026" y="329821"/>
                  <a:pt x="93024" y="329821"/>
                </a:cubicBezTo>
                <a:lnTo>
                  <a:pt x="93024" y="38841"/>
                </a:lnTo>
                <a:cubicBezTo>
                  <a:pt x="93024" y="28139"/>
                  <a:pt x="84348" y="19462"/>
                  <a:pt x="73645" y="19462"/>
                </a:cubicBezTo>
                <a:close/>
                <a:moveTo>
                  <a:pt x="73645" y="0"/>
                </a:moveTo>
                <a:cubicBezTo>
                  <a:pt x="92910" y="0"/>
                  <a:pt x="108528" y="15617"/>
                  <a:pt x="108528" y="34882"/>
                </a:cubicBezTo>
                <a:lnTo>
                  <a:pt x="108528" y="333295"/>
                </a:lnTo>
                <a:cubicBezTo>
                  <a:pt x="129785" y="344933"/>
                  <a:pt x="144016" y="367619"/>
                  <a:pt x="144016" y="393628"/>
                </a:cubicBezTo>
                <a:cubicBezTo>
                  <a:pt x="144016" y="432162"/>
                  <a:pt x="112778" y="463400"/>
                  <a:pt x="74244" y="463400"/>
                </a:cubicBezTo>
                <a:cubicBezTo>
                  <a:pt x="35709" y="463400"/>
                  <a:pt x="4471" y="432162"/>
                  <a:pt x="4471" y="393628"/>
                </a:cubicBezTo>
                <a:cubicBezTo>
                  <a:pt x="4471" y="368116"/>
                  <a:pt x="18164" y="345802"/>
                  <a:pt x="38763" y="333995"/>
                </a:cubicBezTo>
                <a:lnTo>
                  <a:pt x="38763" y="320205"/>
                </a:lnTo>
                <a:lnTo>
                  <a:pt x="7753" y="320205"/>
                </a:lnTo>
                <a:cubicBezTo>
                  <a:pt x="3471" y="320205"/>
                  <a:pt x="0" y="316734"/>
                  <a:pt x="0" y="312452"/>
                </a:cubicBezTo>
                <a:cubicBezTo>
                  <a:pt x="0" y="308171"/>
                  <a:pt x="3471" y="304700"/>
                  <a:pt x="7753" y="304700"/>
                </a:cubicBezTo>
                <a:lnTo>
                  <a:pt x="38763" y="304700"/>
                </a:lnTo>
                <a:lnTo>
                  <a:pt x="38763" y="272139"/>
                </a:lnTo>
                <a:lnTo>
                  <a:pt x="7753" y="272139"/>
                </a:lnTo>
                <a:cubicBezTo>
                  <a:pt x="3471" y="272139"/>
                  <a:pt x="0" y="268668"/>
                  <a:pt x="0" y="264387"/>
                </a:cubicBezTo>
                <a:cubicBezTo>
                  <a:pt x="0" y="260106"/>
                  <a:pt x="3471" y="256635"/>
                  <a:pt x="7753" y="256635"/>
                </a:cubicBezTo>
                <a:lnTo>
                  <a:pt x="38763" y="256635"/>
                </a:lnTo>
                <a:lnTo>
                  <a:pt x="38763" y="224074"/>
                </a:lnTo>
                <a:lnTo>
                  <a:pt x="7753" y="224074"/>
                </a:lnTo>
                <a:cubicBezTo>
                  <a:pt x="3471" y="224074"/>
                  <a:pt x="0" y="220603"/>
                  <a:pt x="0" y="216322"/>
                </a:cubicBezTo>
                <a:cubicBezTo>
                  <a:pt x="0" y="212040"/>
                  <a:pt x="3471" y="208569"/>
                  <a:pt x="7753" y="208569"/>
                </a:cubicBezTo>
                <a:lnTo>
                  <a:pt x="38763" y="208569"/>
                </a:lnTo>
                <a:lnTo>
                  <a:pt x="38763" y="176009"/>
                </a:lnTo>
                <a:lnTo>
                  <a:pt x="7753" y="176009"/>
                </a:lnTo>
                <a:cubicBezTo>
                  <a:pt x="3471" y="176009"/>
                  <a:pt x="0" y="172538"/>
                  <a:pt x="0" y="168256"/>
                </a:cubicBezTo>
                <a:cubicBezTo>
                  <a:pt x="0" y="163975"/>
                  <a:pt x="3471" y="160504"/>
                  <a:pt x="7753" y="160504"/>
                </a:cubicBezTo>
                <a:lnTo>
                  <a:pt x="38763" y="160504"/>
                </a:lnTo>
                <a:lnTo>
                  <a:pt x="38763" y="127943"/>
                </a:lnTo>
                <a:lnTo>
                  <a:pt x="7753" y="127943"/>
                </a:lnTo>
                <a:cubicBezTo>
                  <a:pt x="3471" y="127943"/>
                  <a:pt x="0" y="124472"/>
                  <a:pt x="0" y="120191"/>
                </a:cubicBezTo>
                <a:cubicBezTo>
                  <a:pt x="0" y="115909"/>
                  <a:pt x="3471" y="112438"/>
                  <a:pt x="7753" y="112438"/>
                </a:cubicBezTo>
                <a:lnTo>
                  <a:pt x="38763" y="112438"/>
                </a:lnTo>
                <a:lnTo>
                  <a:pt x="38763" y="79878"/>
                </a:lnTo>
                <a:lnTo>
                  <a:pt x="7753" y="79878"/>
                </a:lnTo>
                <a:cubicBezTo>
                  <a:pt x="3471" y="79878"/>
                  <a:pt x="0" y="76407"/>
                  <a:pt x="0" y="72125"/>
                </a:cubicBezTo>
                <a:cubicBezTo>
                  <a:pt x="0" y="67844"/>
                  <a:pt x="3471" y="64373"/>
                  <a:pt x="7753" y="64373"/>
                </a:cubicBezTo>
                <a:lnTo>
                  <a:pt x="38763" y="64373"/>
                </a:lnTo>
                <a:lnTo>
                  <a:pt x="38763" y="34882"/>
                </a:lnTo>
                <a:cubicBezTo>
                  <a:pt x="38763" y="15617"/>
                  <a:pt x="54380" y="0"/>
                  <a:pt x="736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33" tIns="57133" rIns="57133" bIns="5713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22771"/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47" name="Abgerundetes Rechteck 19"/>
          <p:cNvSpPr>
            <a:spLocks noChangeAspect="1"/>
          </p:cNvSpPr>
          <p:nvPr userDrawn="1"/>
        </p:nvSpPr>
        <p:spPr>
          <a:xfrm>
            <a:off x="3481513" y="4084094"/>
            <a:ext cx="359835" cy="159708"/>
          </a:xfrm>
          <a:custGeom>
            <a:avLst/>
            <a:gdLst/>
            <a:ahLst/>
            <a:cxnLst/>
            <a:rect l="l" t="t" r="r" b="b"/>
            <a:pathLst>
              <a:path w="359835" h="159708">
                <a:moveTo>
                  <a:pt x="108031" y="130216"/>
                </a:moveTo>
                <a:lnTo>
                  <a:pt x="263217" y="130216"/>
                </a:lnTo>
                <a:cubicBezTo>
                  <a:pt x="263454" y="131763"/>
                  <a:pt x="263821" y="133272"/>
                  <a:pt x="264452" y="134689"/>
                </a:cubicBezTo>
                <a:lnTo>
                  <a:pt x="107003" y="134019"/>
                </a:lnTo>
                <a:cubicBezTo>
                  <a:pt x="107535" y="132812"/>
                  <a:pt x="107834" y="131528"/>
                  <a:pt x="108031" y="130216"/>
                </a:cubicBezTo>
                <a:close/>
                <a:moveTo>
                  <a:pt x="299518" y="92544"/>
                </a:moveTo>
                <a:cubicBezTo>
                  <a:pt x="282398" y="92544"/>
                  <a:pt x="268519" y="106423"/>
                  <a:pt x="268519" y="123543"/>
                </a:cubicBezTo>
                <a:cubicBezTo>
                  <a:pt x="268519" y="140663"/>
                  <a:pt x="282398" y="154542"/>
                  <a:pt x="299518" y="154542"/>
                </a:cubicBezTo>
                <a:cubicBezTo>
                  <a:pt x="316639" y="154542"/>
                  <a:pt x="330518" y="140663"/>
                  <a:pt x="330518" y="123543"/>
                </a:cubicBezTo>
                <a:cubicBezTo>
                  <a:pt x="330518" y="106423"/>
                  <a:pt x="316639" y="92544"/>
                  <a:pt x="299518" y="92544"/>
                </a:cubicBezTo>
                <a:close/>
                <a:moveTo>
                  <a:pt x="70885" y="92544"/>
                </a:moveTo>
                <a:cubicBezTo>
                  <a:pt x="53765" y="92544"/>
                  <a:pt x="39886" y="106423"/>
                  <a:pt x="39886" y="123543"/>
                </a:cubicBezTo>
                <a:cubicBezTo>
                  <a:pt x="39886" y="140663"/>
                  <a:pt x="53765" y="154542"/>
                  <a:pt x="70885" y="154542"/>
                </a:cubicBezTo>
                <a:cubicBezTo>
                  <a:pt x="88006" y="154542"/>
                  <a:pt x="101884" y="140663"/>
                  <a:pt x="101884" y="123543"/>
                </a:cubicBezTo>
                <a:cubicBezTo>
                  <a:pt x="101884" y="106423"/>
                  <a:pt x="88006" y="92544"/>
                  <a:pt x="70885" y="92544"/>
                </a:cubicBezTo>
                <a:close/>
                <a:moveTo>
                  <a:pt x="117639" y="89445"/>
                </a:moveTo>
                <a:lnTo>
                  <a:pt x="151513" y="89445"/>
                </a:lnTo>
                <a:lnTo>
                  <a:pt x="151513" y="91992"/>
                </a:lnTo>
                <a:lnTo>
                  <a:pt x="121884" y="91992"/>
                </a:lnTo>
                <a:cubicBezTo>
                  <a:pt x="125097" y="98465"/>
                  <a:pt x="127005" y="105768"/>
                  <a:pt x="127215" y="113518"/>
                </a:cubicBezTo>
                <a:lnTo>
                  <a:pt x="151831" y="113518"/>
                </a:lnTo>
                <a:lnTo>
                  <a:pt x="151831" y="113559"/>
                </a:lnTo>
                <a:lnTo>
                  <a:pt x="201967" y="113559"/>
                </a:lnTo>
                <a:lnTo>
                  <a:pt x="201967" y="116311"/>
                </a:lnTo>
                <a:lnTo>
                  <a:pt x="123971" y="116311"/>
                </a:lnTo>
                <a:cubicBezTo>
                  <a:pt x="123834" y="106598"/>
                  <a:pt x="121547" y="97462"/>
                  <a:pt x="117639" y="89445"/>
                </a:cubicBezTo>
                <a:close/>
                <a:moveTo>
                  <a:pt x="299518" y="87378"/>
                </a:moveTo>
                <a:cubicBezTo>
                  <a:pt x="319492" y="87378"/>
                  <a:pt x="335684" y="103570"/>
                  <a:pt x="335684" y="123543"/>
                </a:cubicBezTo>
                <a:cubicBezTo>
                  <a:pt x="335684" y="143516"/>
                  <a:pt x="319492" y="159708"/>
                  <a:pt x="299518" y="159708"/>
                </a:cubicBezTo>
                <a:cubicBezTo>
                  <a:pt x="279545" y="159708"/>
                  <a:pt x="263353" y="143516"/>
                  <a:pt x="263353" y="123543"/>
                </a:cubicBezTo>
                <a:cubicBezTo>
                  <a:pt x="263353" y="103570"/>
                  <a:pt x="279545" y="87378"/>
                  <a:pt x="299518" y="87378"/>
                </a:cubicBezTo>
                <a:close/>
                <a:moveTo>
                  <a:pt x="70885" y="87378"/>
                </a:moveTo>
                <a:cubicBezTo>
                  <a:pt x="90859" y="87378"/>
                  <a:pt x="107050" y="103570"/>
                  <a:pt x="107050" y="123543"/>
                </a:cubicBezTo>
                <a:cubicBezTo>
                  <a:pt x="107050" y="143516"/>
                  <a:pt x="90859" y="159708"/>
                  <a:pt x="70885" y="159708"/>
                </a:cubicBezTo>
                <a:cubicBezTo>
                  <a:pt x="50912" y="159708"/>
                  <a:pt x="34720" y="143516"/>
                  <a:pt x="34720" y="123543"/>
                </a:cubicBezTo>
                <a:cubicBezTo>
                  <a:pt x="34720" y="103570"/>
                  <a:pt x="50912" y="87378"/>
                  <a:pt x="70885" y="87378"/>
                </a:cubicBezTo>
                <a:close/>
                <a:moveTo>
                  <a:pt x="258512" y="60384"/>
                </a:moveTo>
                <a:lnTo>
                  <a:pt x="243464" y="79981"/>
                </a:lnTo>
                <a:cubicBezTo>
                  <a:pt x="263967" y="78526"/>
                  <a:pt x="279267" y="75976"/>
                  <a:pt x="293768" y="75033"/>
                </a:cubicBezTo>
                <a:lnTo>
                  <a:pt x="298768" y="75221"/>
                </a:lnTo>
                <a:cubicBezTo>
                  <a:pt x="288994" y="70592"/>
                  <a:pt x="274332" y="65187"/>
                  <a:pt x="258512" y="60384"/>
                </a:cubicBezTo>
                <a:close/>
                <a:moveTo>
                  <a:pt x="299463" y="53392"/>
                </a:moveTo>
                <a:cubicBezTo>
                  <a:pt x="301026" y="53866"/>
                  <a:pt x="301121" y="55028"/>
                  <a:pt x="301121" y="56211"/>
                </a:cubicBezTo>
                <a:lnTo>
                  <a:pt x="300876" y="56803"/>
                </a:lnTo>
                <a:close/>
                <a:moveTo>
                  <a:pt x="182660" y="47491"/>
                </a:moveTo>
                <a:cubicBezTo>
                  <a:pt x="165071" y="50657"/>
                  <a:pt x="149670" y="63041"/>
                  <a:pt x="136527" y="72512"/>
                </a:cubicBezTo>
                <a:cubicBezTo>
                  <a:pt x="144367" y="73527"/>
                  <a:pt x="152273" y="74664"/>
                  <a:pt x="160084" y="75754"/>
                </a:cubicBezTo>
                <a:close/>
                <a:moveTo>
                  <a:pt x="190849" y="46698"/>
                </a:moveTo>
                <a:lnTo>
                  <a:pt x="187170" y="47034"/>
                </a:lnTo>
                <a:lnTo>
                  <a:pt x="164632" y="76386"/>
                </a:lnTo>
                <a:cubicBezTo>
                  <a:pt x="183262" y="78993"/>
                  <a:pt x="201150" y="81212"/>
                  <a:pt x="216016" y="81099"/>
                </a:cubicBezTo>
                <a:cubicBezTo>
                  <a:pt x="224143" y="81038"/>
                  <a:pt x="231556" y="80756"/>
                  <a:pt x="238397" y="80321"/>
                </a:cubicBezTo>
                <a:lnTo>
                  <a:pt x="255138" y="59364"/>
                </a:lnTo>
                <a:cubicBezTo>
                  <a:pt x="231627" y="52250"/>
                  <a:pt x="206185" y="46613"/>
                  <a:pt x="190849" y="46698"/>
                </a:cubicBezTo>
                <a:close/>
                <a:moveTo>
                  <a:pt x="189549" y="42495"/>
                </a:moveTo>
                <a:cubicBezTo>
                  <a:pt x="232637" y="43098"/>
                  <a:pt x="295412" y="66203"/>
                  <a:pt x="307810" y="75729"/>
                </a:cubicBezTo>
                <a:cubicBezTo>
                  <a:pt x="319039" y="76610"/>
                  <a:pt x="326559" y="78658"/>
                  <a:pt x="338091" y="85185"/>
                </a:cubicBezTo>
                <a:cubicBezTo>
                  <a:pt x="349185" y="91464"/>
                  <a:pt x="361570" y="101882"/>
                  <a:pt x="359634" y="113908"/>
                </a:cubicBezTo>
                <a:cubicBezTo>
                  <a:pt x="357645" y="126256"/>
                  <a:pt x="345591" y="133577"/>
                  <a:pt x="336492" y="134766"/>
                </a:cubicBezTo>
                <a:cubicBezTo>
                  <a:pt x="337133" y="133326"/>
                  <a:pt x="337509" y="131791"/>
                  <a:pt x="337751" y="130216"/>
                </a:cubicBezTo>
                <a:lnTo>
                  <a:pt x="339724" y="130216"/>
                </a:lnTo>
                <a:cubicBezTo>
                  <a:pt x="342960" y="129423"/>
                  <a:pt x="345535" y="128099"/>
                  <a:pt x="347603" y="126371"/>
                </a:cubicBezTo>
                <a:lnTo>
                  <a:pt x="348197" y="125819"/>
                </a:lnTo>
                <a:lnTo>
                  <a:pt x="349827" y="124173"/>
                </a:lnTo>
                <a:lnTo>
                  <a:pt x="351936" y="121016"/>
                </a:lnTo>
                <a:lnTo>
                  <a:pt x="353834" y="116691"/>
                </a:lnTo>
                <a:lnTo>
                  <a:pt x="354320" y="114726"/>
                </a:lnTo>
                <a:cubicBezTo>
                  <a:pt x="356200" y="103642"/>
                  <a:pt x="344178" y="94040"/>
                  <a:pt x="333409" y="88253"/>
                </a:cubicBezTo>
                <a:cubicBezTo>
                  <a:pt x="318157" y="80056"/>
                  <a:pt x="310135" y="79524"/>
                  <a:pt x="290386" y="78896"/>
                </a:cubicBezTo>
                <a:cubicBezTo>
                  <a:pt x="270667" y="80114"/>
                  <a:pt x="249426" y="84239"/>
                  <a:pt x="214915" y="84487"/>
                </a:cubicBezTo>
                <a:cubicBezTo>
                  <a:pt x="181083" y="84731"/>
                  <a:pt x="131125" y="73160"/>
                  <a:pt x="93548" y="73053"/>
                </a:cubicBezTo>
                <a:cubicBezTo>
                  <a:pt x="91043" y="73045"/>
                  <a:pt x="88592" y="73089"/>
                  <a:pt x="86206" y="73191"/>
                </a:cubicBezTo>
                <a:cubicBezTo>
                  <a:pt x="51383" y="74674"/>
                  <a:pt x="18030" y="79532"/>
                  <a:pt x="6889" y="105027"/>
                </a:cubicBezTo>
                <a:cubicBezTo>
                  <a:pt x="4201" y="111178"/>
                  <a:pt x="4667" y="119585"/>
                  <a:pt x="10632" y="124789"/>
                </a:cubicBezTo>
                <a:lnTo>
                  <a:pt x="13042" y="126499"/>
                </a:lnTo>
                <a:cubicBezTo>
                  <a:pt x="18727" y="128934"/>
                  <a:pt x="24132" y="129857"/>
                  <a:pt x="29626" y="130216"/>
                </a:cubicBezTo>
                <a:lnTo>
                  <a:pt x="33496" y="130216"/>
                </a:lnTo>
                <a:cubicBezTo>
                  <a:pt x="33664" y="131368"/>
                  <a:pt x="33919" y="132497"/>
                  <a:pt x="34382" y="133561"/>
                </a:cubicBezTo>
                <a:cubicBezTo>
                  <a:pt x="29565" y="133295"/>
                  <a:pt x="20546" y="133378"/>
                  <a:pt x="10867" y="129508"/>
                </a:cubicBezTo>
                <a:cubicBezTo>
                  <a:pt x="-509" y="124959"/>
                  <a:pt x="-1768" y="111757"/>
                  <a:pt x="1705" y="103385"/>
                </a:cubicBezTo>
                <a:cubicBezTo>
                  <a:pt x="13183" y="75723"/>
                  <a:pt x="47543" y="70451"/>
                  <a:pt x="83418" y="68842"/>
                </a:cubicBezTo>
                <a:cubicBezTo>
                  <a:pt x="85877" y="68732"/>
                  <a:pt x="88401" y="68685"/>
                  <a:pt x="90982" y="68692"/>
                </a:cubicBezTo>
                <a:cubicBezTo>
                  <a:pt x="103051" y="68729"/>
                  <a:pt x="116359" y="69974"/>
                  <a:pt x="130012" y="71710"/>
                </a:cubicBezTo>
                <a:cubicBezTo>
                  <a:pt x="148545" y="58817"/>
                  <a:pt x="168566" y="43153"/>
                  <a:pt x="189549" y="42495"/>
                </a:cubicBezTo>
                <a:close/>
                <a:moveTo>
                  <a:pt x="302904" y="33350"/>
                </a:moveTo>
                <a:cubicBezTo>
                  <a:pt x="307755" y="36362"/>
                  <a:pt x="311344" y="40735"/>
                  <a:pt x="313344" y="46005"/>
                </a:cubicBezTo>
                <a:cubicBezTo>
                  <a:pt x="315246" y="51018"/>
                  <a:pt x="315544" y="56494"/>
                  <a:pt x="314122" y="61739"/>
                </a:cubicBezTo>
                <a:cubicBezTo>
                  <a:pt x="313815" y="62885"/>
                  <a:pt x="312697" y="63456"/>
                  <a:pt x="311545" y="63158"/>
                </a:cubicBezTo>
                <a:cubicBezTo>
                  <a:pt x="310394" y="62860"/>
                  <a:pt x="309695" y="61801"/>
                  <a:pt x="310002" y="60655"/>
                </a:cubicBezTo>
                <a:cubicBezTo>
                  <a:pt x="311149" y="56250"/>
                  <a:pt x="310934" y="51773"/>
                  <a:pt x="309324" y="47531"/>
                </a:cubicBezTo>
                <a:cubicBezTo>
                  <a:pt x="307665" y="43161"/>
                  <a:pt x="304629" y="39460"/>
                  <a:pt x="300540" y="36894"/>
                </a:cubicBezTo>
                <a:cubicBezTo>
                  <a:pt x="300183" y="36736"/>
                  <a:pt x="299858" y="36271"/>
                  <a:pt x="299712" y="35885"/>
                </a:cubicBezTo>
                <a:cubicBezTo>
                  <a:pt x="299468" y="35242"/>
                  <a:pt x="299532" y="34630"/>
                  <a:pt x="299905" y="34047"/>
                </a:cubicBezTo>
                <a:cubicBezTo>
                  <a:pt x="300568" y="33060"/>
                  <a:pt x="301914" y="32696"/>
                  <a:pt x="302904" y="33350"/>
                </a:cubicBezTo>
                <a:close/>
                <a:moveTo>
                  <a:pt x="312225" y="17737"/>
                </a:moveTo>
                <a:lnTo>
                  <a:pt x="323298" y="26939"/>
                </a:lnTo>
                <a:lnTo>
                  <a:pt x="330644" y="39442"/>
                </a:lnTo>
                <a:lnTo>
                  <a:pt x="333469" y="53253"/>
                </a:lnTo>
                <a:lnTo>
                  <a:pt x="331582" y="67189"/>
                </a:lnTo>
                <a:cubicBezTo>
                  <a:pt x="331281" y="68339"/>
                  <a:pt x="330040" y="68957"/>
                  <a:pt x="328892" y="68654"/>
                </a:cubicBezTo>
                <a:cubicBezTo>
                  <a:pt x="327823" y="68172"/>
                  <a:pt x="327253" y="67057"/>
                  <a:pt x="327554" y="65908"/>
                </a:cubicBezTo>
                <a:cubicBezTo>
                  <a:pt x="330052" y="57712"/>
                  <a:pt x="329865" y="49056"/>
                  <a:pt x="326774" y="40910"/>
                </a:cubicBezTo>
                <a:cubicBezTo>
                  <a:pt x="323634" y="32636"/>
                  <a:pt x="317754" y="25697"/>
                  <a:pt x="310191" y="21319"/>
                </a:cubicBezTo>
                <a:cubicBezTo>
                  <a:pt x="309656" y="21078"/>
                  <a:pt x="309380" y="20740"/>
                  <a:pt x="309184" y="20222"/>
                </a:cubicBezTo>
                <a:cubicBezTo>
                  <a:pt x="308987" y="19705"/>
                  <a:pt x="309049" y="19090"/>
                  <a:pt x="309418" y="18506"/>
                </a:cubicBezTo>
                <a:cubicBezTo>
                  <a:pt x="309898" y="17437"/>
                  <a:pt x="311237" y="17076"/>
                  <a:pt x="312225" y="17737"/>
                </a:cubicBezTo>
                <a:close/>
                <a:moveTo>
                  <a:pt x="322945" y="332"/>
                </a:moveTo>
                <a:cubicBezTo>
                  <a:pt x="335412" y="7694"/>
                  <a:pt x="344628" y="18649"/>
                  <a:pt x="349765" y="32185"/>
                </a:cubicBezTo>
                <a:cubicBezTo>
                  <a:pt x="354804" y="45463"/>
                  <a:pt x="355257" y="59596"/>
                  <a:pt x="351155" y="73098"/>
                </a:cubicBezTo>
                <a:cubicBezTo>
                  <a:pt x="350847" y="74247"/>
                  <a:pt x="349595" y="74870"/>
                  <a:pt x="348440" y="74571"/>
                </a:cubicBezTo>
                <a:cubicBezTo>
                  <a:pt x="347415" y="74222"/>
                  <a:pt x="346665" y="73032"/>
                  <a:pt x="347022" y="72012"/>
                </a:cubicBezTo>
                <a:cubicBezTo>
                  <a:pt x="350848" y="59351"/>
                  <a:pt x="350429" y="46091"/>
                  <a:pt x="345732" y="33715"/>
                </a:cubicBezTo>
                <a:cubicBezTo>
                  <a:pt x="340938" y="21082"/>
                  <a:pt x="332275" y="10802"/>
                  <a:pt x="320704" y="3837"/>
                </a:cubicBezTo>
                <a:cubicBezTo>
                  <a:pt x="320346" y="3678"/>
                  <a:pt x="320020" y="3212"/>
                  <a:pt x="319874" y="2825"/>
                </a:cubicBezTo>
                <a:cubicBezTo>
                  <a:pt x="319629" y="2181"/>
                  <a:pt x="319693" y="1566"/>
                  <a:pt x="320067" y="982"/>
                </a:cubicBezTo>
                <a:cubicBezTo>
                  <a:pt x="320603" y="42"/>
                  <a:pt x="321952" y="-323"/>
                  <a:pt x="322945" y="3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33" tIns="57133" rIns="57133" bIns="5713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22771"/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48" name="Rad 444"/>
          <p:cNvSpPr/>
          <p:nvPr userDrawn="1"/>
        </p:nvSpPr>
        <p:spPr>
          <a:xfrm>
            <a:off x="1655676" y="4099805"/>
            <a:ext cx="226739" cy="144000"/>
          </a:xfrm>
          <a:custGeom>
            <a:avLst/>
            <a:gdLst/>
            <a:ahLst/>
            <a:cxnLst/>
            <a:rect l="l" t="t" r="r" b="b"/>
            <a:pathLst>
              <a:path w="226739" h="144000">
                <a:moveTo>
                  <a:pt x="195209" y="47175"/>
                </a:moveTo>
                <a:lnTo>
                  <a:pt x="221773" y="47175"/>
                </a:lnTo>
                <a:cubicBezTo>
                  <a:pt x="223561" y="47175"/>
                  <a:pt x="225011" y="48425"/>
                  <a:pt x="225011" y="49966"/>
                </a:cubicBezTo>
                <a:cubicBezTo>
                  <a:pt x="225011" y="51507"/>
                  <a:pt x="223561" y="52757"/>
                  <a:pt x="221773" y="52757"/>
                </a:cubicBezTo>
                <a:lnTo>
                  <a:pt x="195209" y="52757"/>
                </a:lnTo>
                <a:cubicBezTo>
                  <a:pt x="193420" y="52757"/>
                  <a:pt x="191971" y="51507"/>
                  <a:pt x="191971" y="49966"/>
                </a:cubicBezTo>
                <a:cubicBezTo>
                  <a:pt x="191971" y="48425"/>
                  <a:pt x="193420" y="47175"/>
                  <a:pt x="195209" y="47175"/>
                </a:cubicBezTo>
                <a:close/>
                <a:moveTo>
                  <a:pt x="157056" y="47175"/>
                </a:moveTo>
                <a:lnTo>
                  <a:pt x="157174" y="47175"/>
                </a:lnTo>
                <a:lnTo>
                  <a:pt x="183620" y="47175"/>
                </a:lnTo>
                <a:lnTo>
                  <a:pt x="183737" y="47175"/>
                </a:lnTo>
                <a:cubicBezTo>
                  <a:pt x="185526" y="47175"/>
                  <a:pt x="186976" y="48425"/>
                  <a:pt x="186976" y="49966"/>
                </a:cubicBezTo>
                <a:cubicBezTo>
                  <a:pt x="186976" y="51507"/>
                  <a:pt x="185526" y="52757"/>
                  <a:pt x="183737" y="52757"/>
                </a:cubicBezTo>
                <a:lnTo>
                  <a:pt x="183620" y="52757"/>
                </a:lnTo>
                <a:lnTo>
                  <a:pt x="157174" y="52757"/>
                </a:lnTo>
                <a:lnTo>
                  <a:pt x="157056" y="52757"/>
                </a:lnTo>
                <a:cubicBezTo>
                  <a:pt x="155268" y="52757"/>
                  <a:pt x="153818" y="51507"/>
                  <a:pt x="153818" y="49966"/>
                </a:cubicBezTo>
                <a:cubicBezTo>
                  <a:pt x="153818" y="48425"/>
                  <a:pt x="155268" y="47175"/>
                  <a:pt x="157056" y="47175"/>
                </a:cubicBezTo>
                <a:close/>
                <a:moveTo>
                  <a:pt x="119021" y="47175"/>
                </a:moveTo>
                <a:lnTo>
                  <a:pt x="145585" y="47175"/>
                </a:lnTo>
                <a:lnTo>
                  <a:pt x="147875" y="47993"/>
                </a:lnTo>
                <a:lnTo>
                  <a:pt x="148823" y="49966"/>
                </a:lnTo>
                <a:lnTo>
                  <a:pt x="147875" y="51940"/>
                </a:lnTo>
                <a:cubicBezTo>
                  <a:pt x="147289" y="52445"/>
                  <a:pt x="146479" y="52757"/>
                  <a:pt x="145585" y="52757"/>
                </a:cubicBezTo>
                <a:lnTo>
                  <a:pt x="119021" y="52757"/>
                </a:lnTo>
                <a:cubicBezTo>
                  <a:pt x="117233" y="52757"/>
                  <a:pt x="115783" y="51507"/>
                  <a:pt x="115783" y="49966"/>
                </a:cubicBezTo>
                <a:cubicBezTo>
                  <a:pt x="115783" y="48425"/>
                  <a:pt x="117233" y="47175"/>
                  <a:pt x="119021" y="47175"/>
                </a:cubicBezTo>
                <a:close/>
                <a:moveTo>
                  <a:pt x="43093" y="47175"/>
                </a:moveTo>
                <a:lnTo>
                  <a:pt x="69657" y="47175"/>
                </a:lnTo>
                <a:lnTo>
                  <a:pt x="71947" y="47993"/>
                </a:lnTo>
                <a:lnTo>
                  <a:pt x="72895" y="49966"/>
                </a:lnTo>
                <a:lnTo>
                  <a:pt x="71947" y="51940"/>
                </a:lnTo>
                <a:cubicBezTo>
                  <a:pt x="71360" y="52445"/>
                  <a:pt x="70551" y="52757"/>
                  <a:pt x="69657" y="52757"/>
                </a:cubicBezTo>
                <a:lnTo>
                  <a:pt x="43093" y="52757"/>
                </a:lnTo>
                <a:cubicBezTo>
                  <a:pt x="41304" y="52757"/>
                  <a:pt x="39855" y="51507"/>
                  <a:pt x="39855" y="49966"/>
                </a:cubicBezTo>
                <a:cubicBezTo>
                  <a:pt x="39855" y="48425"/>
                  <a:pt x="41304" y="47175"/>
                  <a:pt x="43093" y="47175"/>
                </a:cubicBezTo>
                <a:close/>
                <a:moveTo>
                  <a:pt x="4940" y="47175"/>
                </a:moveTo>
                <a:lnTo>
                  <a:pt x="31504" y="47175"/>
                </a:lnTo>
                <a:cubicBezTo>
                  <a:pt x="33293" y="47175"/>
                  <a:pt x="34742" y="48425"/>
                  <a:pt x="34742" y="49966"/>
                </a:cubicBezTo>
                <a:cubicBezTo>
                  <a:pt x="34742" y="51507"/>
                  <a:pt x="33293" y="52757"/>
                  <a:pt x="31504" y="52757"/>
                </a:cubicBezTo>
                <a:lnTo>
                  <a:pt x="4940" y="52757"/>
                </a:lnTo>
                <a:cubicBezTo>
                  <a:pt x="3152" y="52757"/>
                  <a:pt x="1702" y="51507"/>
                  <a:pt x="1702" y="49966"/>
                </a:cubicBezTo>
                <a:cubicBezTo>
                  <a:pt x="1702" y="48425"/>
                  <a:pt x="3152" y="47175"/>
                  <a:pt x="4940" y="47175"/>
                </a:cubicBezTo>
                <a:close/>
                <a:moveTo>
                  <a:pt x="95068" y="19385"/>
                </a:moveTo>
                <a:cubicBezTo>
                  <a:pt x="96206" y="19385"/>
                  <a:pt x="97128" y="20378"/>
                  <a:pt x="97128" y="21603"/>
                </a:cubicBezTo>
                <a:lnTo>
                  <a:pt x="97146" y="21603"/>
                </a:lnTo>
                <a:lnTo>
                  <a:pt x="99270" y="47175"/>
                </a:lnTo>
                <a:lnTo>
                  <a:pt x="107432" y="47175"/>
                </a:lnTo>
                <a:lnTo>
                  <a:pt x="107809" y="47175"/>
                </a:lnTo>
                <a:cubicBezTo>
                  <a:pt x="109598" y="47175"/>
                  <a:pt x="111048" y="48425"/>
                  <a:pt x="111048" y="49966"/>
                </a:cubicBezTo>
                <a:cubicBezTo>
                  <a:pt x="111048" y="51507"/>
                  <a:pt x="109598" y="52757"/>
                  <a:pt x="107809" y="52757"/>
                </a:cubicBezTo>
                <a:lnTo>
                  <a:pt x="107432" y="52757"/>
                </a:lnTo>
                <a:lnTo>
                  <a:pt x="99734" y="52757"/>
                </a:lnTo>
                <a:lnTo>
                  <a:pt x="105816" y="125991"/>
                </a:lnTo>
                <a:lnTo>
                  <a:pt x="118008" y="104378"/>
                </a:lnTo>
                <a:cubicBezTo>
                  <a:pt x="118295" y="103870"/>
                  <a:pt x="118705" y="103473"/>
                  <a:pt x="119205" y="103252"/>
                </a:cubicBezTo>
                <a:cubicBezTo>
                  <a:pt x="120149" y="102275"/>
                  <a:pt x="121674" y="102068"/>
                  <a:pt x="122893" y="102801"/>
                </a:cubicBezTo>
                <a:lnTo>
                  <a:pt x="137269" y="111447"/>
                </a:lnTo>
                <a:lnTo>
                  <a:pt x="155601" y="84196"/>
                </a:lnTo>
                <a:cubicBezTo>
                  <a:pt x="156131" y="83408"/>
                  <a:pt x="156960" y="82942"/>
                  <a:pt x="157848" y="82975"/>
                </a:cubicBezTo>
                <a:cubicBezTo>
                  <a:pt x="158075" y="82873"/>
                  <a:pt x="158314" y="82853"/>
                  <a:pt x="158551" y="82906"/>
                </a:cubicBezTo>
                <a:cubicBezTo>
                  <a:pt x="158624" y="82863"/>
                  <a:pt x="158690" y="82873"/>
                  <a:pt x="158756" y="82886"/>
                </a:cubicBezTo>
                <a:lnTo>
                  <a:pt x="158898" y="82945"/>
                </a:lnTo>
                <a:cubicBezTo>
                  <a:pt x="159855" y="83027"/>
                  <a:pt x="160727" y="83601"/>
                  <a:pt x="161205" y="84515"/>
                </a:cubicBezTo>
                <a:lnTo>
                  <a:pt x="170114" y="101524"/>
                </a:lnTo>
                <a:lnTo>
                  <a:pt x="200734" y="101524"/>
                </a:lnTo>
                <a:cubicBezTo>
                  <a:pt x="200839" y="101462"/>
                  <a:pt x="200948" y="101458"/>
                  <a:pt x="201058" y="101458"/>
                </a:cubicBezTo>
                <a:lnTo>
                  <a:pt x="221369" y="101458"/>
                </a:lnTo>
                <a:cubicBezTo>
                  <a:pt x="224335" y="101458"/>
                  <a:pt x="226739" y="103863"/>
                  <a:pt x="226739" y="106828"/>
                </a:cubicBezTo>
                <a:cubicBezTo>
                  <a:pt x="226739" y="109794"/>
                  <a:pt x="224335" y="112198"/>
                  <a:pt x="221369" y="112198"/>
                </a:cubicBezTo>
                <a:lnTo>
                  <a:pt x="201058" y="112198"/>
                </a:lnTo>
                <a:lnTo>
                  <a:pt x="200748" y="112136"/>
                </a:lnTo>
                <a:lnTo>
                  <a:pt x="170024" y="112136"/>
                </a:lnTo>
                <a:cubicBezTo>
                  <a:pt x="169584" y="112136"/>
                  <a:pt x="169166" y="112044"/>
                  <a:pt x="168790" y="111872"/>
                </a:cubicBezTo>
                <a:cubicBezTo>
                  <a:pt x="167482" y="112201"/>
                  <a:pt x="166086" y="111586"/>
                  <a:pt x="165429" y="110332"/>
                </a:cubicBezTo>
                <a:lnTo>
                  <a:pt x="157996" y="96141"/>
                </a:lnTo>
                <a:lnTo>
                  <a:pt x="141768" y="120264"/>
                </a:lnTo>
                <a:cubicBezTo>
                  <a:pt x="141499" y="120663"/>
                  <a:pt x="141154" y="120980"/>
                  <a:pt x="140752" y="121185"/>
                </a:cubicBezTo>
                <a:cubicBezTo>
                  <a:pt x="140750" y="121309"/>
                  <a:pt x="140696" y="121410"/>
                  <a:pt x="140636" y="121509"/>
                </a:cubicBezTo>
                <a:cubicBezTo>
                  <a:pt x="139757" y="122972"/>
                  <a:pt x="137858" y="123445"/>
                  <a:pt x="136396" y="122565"/>
                </a:cubicBezTo>
                <a:lnTo>
                  <a:pt x="122171" y="114010"/>
                </a:lnTo>
                <a:lnTo>
                  <a:pt x="106139" y="142428"/>
                </a:lnTo>
                <a:cubicBezTo>
                  <a:pt x="105301" y="143914"/>
                  <a:pt x="103416" y="144440"/>
                  <a:pt x="101929" y="143601"/>
                </a:cubicBezTo>
                <a:cubicBezTo>
                  <a:pt x="100859" y="142997"/>
                  <a:pt x="100287" y="141851"/>
                  <a:pt x="100388" y="140704"/>
                </a:cubicBezTo>
                <a:lnTo>
                  <a:pt x="100384" y="140698"/>
                </a:lnTo>
                <a:lnTo>
                  <a:pt x="94017" y="63137"/>
                </a:lnTo>
                <a:lnTo>
                  <a:pt x="86492" y="120494"/>
                </a:lnTo>
                <a:lnTo>
                  <a:pt x="86227" y="120456"/>
                </a:lnTo>
                <a:cubicBezTo>
                  <a:pt x="86206" y="120881"/>
                  <a:pt x="86082" y="121306"/>
                  <a:pt x="85862" y="121703"/>
                </a:cubicBezTo>
                <a:cubicBezTo>
                  <a:pt x="85034" y="123196"/>
                  <a:pt x="83153" y="123734"/>
                  <a:pt x="81660" y="122907"/>
                </a:cubicBezTo>
                <a:lnTo>
                  <a:pt x="62249" y="112136"/>
                </a:lnTo>
                <a:lnTo>
                  <a:pt x="25991" y="112136"/>
                </a:lnTo>
                <a:cubicBezTo>
                  <a:pt x="25890" y="112195"/>
                  <a:pt x="25786" y="112198"/>
                  <a:pt x="25681" y="112198"/>
                </a:cubicBezTo>
                <a:lnTo>
                  <a:pt x="5370" y="112198"/>
                </a:lnTo>
                <a:cubicBezTo>
                  <a:pt x="2404" y="112198"/>
                  <a:pt x="0" y="109794"/>
                  <a:pt x="0" y="106828"/>
                </a:cubicBezTo>
                <a:cubicBezTo>
                  <a:pt x="0" y="103863"/>
                  <a:pt x="2404" y="101458"/>
                  <a:pt x="5370" y="101458"/>
                </a:cubicBezTo>
                <a:lnTo>
                  <a:pt x="25681" y="101458"/>
                </a:lnTo>
                <a:lnTo>
                  <a:pt x="26005" y="101524"/>
                </a:lnTo>
                <a:lnTo>
                  <a:pt x="62697" y="101524"/>
                </a:lnTo>
                <a:lnTo>
                  <a:pt x="63720" y="101730"/>
                </a:lnTo>
                <a:cubicBezTo>
                  <a:pt x="63810" y="101729"/>
                  <a:pt x="63888" y="101761"/>
                  <a:pt x="63958" y="101806"/>
                </a:cubicBezTo>
                <a:cubicBezTo>
                  <a:pt x="64282" y="101826"/>
                  <a:pt x="64593" y="101937"/>
                  <a:pt x="64890" y="102102"/>
                </a:cubicBezTo>
                <a:lnTo>
                  <a:pt x="81083" y="111086"/>
                </a:lnTo>
                <a:lnTo>
                  <a:pt x="88827" y="52757"/>
                </a:lnTo>
                <a:lnTo>
                  <a:pt x="81246" y="52757"/>
                </a:lnTo>
                <a:lnTo>
                  <a:pt x="80869" y="52757"/>
                </a:lnTo>
                <a:cubicBezTo>
                  <a:pt x="79080" y="52757"/>
                  <a:pt x="77630" y="51507"/>
                  <a:pt x="77630" y="49966"/>
                </a:cubicBezTo>
                <a:cubicBezTo>
                  <a:pt x="77630" y="48425"/>
                  <a:pt x="79080" y="47175"/>
                  <a:pt x="80869" y="47175"/>
                </a:cubicBezTo>
                <a:lnTo>
                  <a:pt x="81246" y="47175"/>
                </a:lnTo>
                <a:lnTo>
                  <a:pt x="89568" y="47175"/>
                </a:lnTo>
                <a:lnTo>
                  <a:pt x="92963" y="21603"/>
                </a:lnTo>
                <a:lnTo>
                  <a:pt x="93008" y="21603"/>
                </a:lnTo>
                <a:cubicBezTo>
                  <a:pt x="93008" y="20378"/>
                  <a:pt x="93931" y="19385"/>
                  <a:pt x="95068" y="19385"/>
                </a:cubicBezTo>
                <a:close/>
                <a:moveTo>
                  <a:pt x="96004" y="0"/>
                </a:moveTo>
                <a:cubicBezTo>
                  <a:pt x="106780" y="0"/>
                  <a:pt x="115515" y="8735"/>
                  <a:pt x="115515" y="19510"/>
                </a:cubicBezTo>
                <a:cubicBezTo>
                  <a:pt x="115515" y="26170"/>
                  <a:pt x="112178" y="32051"/>
                  <a:pt x="106880" y="35275"/>
                </a:cubicBezTo>
                <a:lnTo>
                  <a:pt x="105151" y="30630"/>
                </a:lnTo>
                <a:cubicBezTo>
                  <a:pt x="108533" y="28109"/>
                  <a:pt x="110606" y="24052"/>
                  <a:pt x="110606" y="19510"/>
                </a:cubicBezTo>
                <a:cubicBezTo>
                  <a:pt x="110606" y="11446"/>
                  <a:pt x="104069" y="4909"/>
                  <a:pt x="96004" y="4909"/>
                </a:cubicBezTo>
                <a:cubicBezTo>
                  <a:pt x="87939" y="4909"/>
                  <a:pt x="81402" y="11446"/>
                  <a:pt x="81402" y="19510"/>
                </a:cubicBezTo>
                <a:cubicBezTo>
                  <a:pt x="81402" y="24052"/>
                  <a:pt x="83475" y="28109"/>
                  <a:pt x="86857" y="30630"/>
                </a:cubicBezTo>
                <a:lnTo>
                  <a:pt x="85128" y="35275"/>
                </a:lnTo>
                <a:cubicBezTo>
                  <a:pt x="79830" y="32051"/>
                  <a:pt x="76493" y="26170"/>
                  <a:pt x="76493" y="19510"/>
                </a:cubicBezTo>
                <a:cubicBezTo>
                  <a:pt x="76493" y="8735"/>
                  <a:pt x="85228" y="0"/>
                  <a:pt x="960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9" name="Abgerundetes Rechteck 40"/>
          <p:cNvSpPr>
            <a:spLocks noChangeAspect="1"/>
          </p:cNvSpPr>
          <p:nvPr userDrawn="1"/>
        </p:nvSpPr>
        <p:spPr>
          <a:xfrm>
            <a:off x="5012266" y="4099786"/>
            <a:ext cx="171802" cy="144000"/>
          </a:xfrm>
          <a:custGeom>
            <a:avLst/>
            <a:gdLst/>
            <a:ahLst/>
            <a:cxnLst/>
            <a:rect l="l" t="t" r="r" b="b"/>
            <a:pathLst>
              <a:path w="3926172" h="3290823">
                <a:moveTo>
                  <a:pt x="558130" y="1797303"/>
                </a:moveTo>
                <a:lnTo>
                  <a:pt x="1404130" y="1797303"/>
                </a:lnTo>
                <a:lnTo>
                  <a:pt x="1404130" y="2036063"/>
                </a:lnTo>
                <a:lnTo>
                  <a:pt x="558130" y="2036063"/>
                </a:lnTo>
                <a:close/>
                <a:moveTo>
                  <a:pt x="2832790" y="1493683"/>
                </a:moveTo>
                <a:lnTo>
                  <a:pt x="3071550" y="1493683"/>
                </a:lnTo>
                <a:lnTo>
                  <a:pt x="3071550" y="1797303"/>
                </a:lnTo>
                <a:lnTo>
                  <a:pt x="3375170" y="1797303"/>
                </a:lnTo>
                <a:lnTo>
                  <a:pt x="3375170" y="2036063"/>
                </a:lnTo>
                <a:lnTo>
                  <a:pt x="3071550" y="2036063"/>
                </a:lnTo>
                <a:lnTo>
                  <a:pt x="3071550" y="2339683"/>
                </a:lnTo>
                <a:lnTo>
                  <a:pt x="2832790" y="2339683"/>
                </a:lnTo>
                <a:lnTo>
                  <a:pt x="2832790" y="2036063"/>
                </a:lnTo>
                <a:lnTo>
                  <a:pt x="2529170" y="2036063"/>
                </a:lnTo>
                <a:lnTo>
                  <a:pt x="2529170" y="1797303"/>
                </a:lnTo>
                <a:lnTo>
                  <a:pt x="2832790" y="1797303"/>
                </a:lnTo>
                <a:close/>
                <a:moveTo>
                  <a:pt x="365810" y="705103"/>
                </a:moveTo>
                <a:cubicBezTo>
                  <a:pt x="251760" y="705103"/>
                  <a:pt x="159305" y="797558"/>
                  <a:pt x="159305" y="911608"/>
                </a:cubicBezTo>
                <a:lnTo>
                  <a:pt x="159305" y="2911598"/>
                </a:lnTo>
                <a:cubicBezTo>
                  <a:pt x="159305" y="3025648"/>
                  <a:pt x="251760" y="3118103"/>
                  <a:pt x="365810" y="3118103"/>
                </a:cubicBezTo>
                <a:lnTo>
                  <a:pt x="3556282" y="3118103"/>
                </a:lnTo>
                <a:cubicBezTo>
                  <a:pt x="3670332" y="3118103"/>
                  <a:pt x="3762787" y="3025648"/>
                  <a:pt x="3762787" y="2911598"/>
                </a:cubicBezTo>
                <a:lnTo>
                  <a:pt x="3762787" y="911608"/>
                </a:lnTo>
                <a:cubicBezTo>
                  <a:pt x="3762787" y="797558"/>
                  <a:pt x="3670332" y="705103"/>
                  <a:pt x="3556282" y="705103"/>
                </a:cubicBezTo>
                <a:close/>
                <a:moveTo>
                  <a:pt x="330199" y="547623"/>
                </a:moveTo>
                <a:lnTo>
                  <a:pt x="3595973" y="547623"/>
                </a:lnTo>
                <a:cubicBezTo>
                  <a:pt x="3778337" y="547623"/>
                  <a:pt x="3926172" y="695458"/>
                  <a:pt x="3926172" y="877822"/>
                </a:cubicBezTo>
                <a:lnTo>
                  <a:pt x="3926172" y="2960624"/>
                </a:lnTo>
                <a:cubicBezTo>
                  <a:pt x="3926172" y="3142988"/>
                  <a:pt x="3778337" y="3290823"/>
                  <a:pt x="3595973" y="3290823"/>
                </a:cubicBezTo>
                <a:lnTo>
                  <a:pt x="330199" y="3290823"/>
                </a:lnTo>
                <a:cubicBezTo>
                  <a:pt x="147835" y="3290823"/>
                  <a:pt x="0" y="3142988"/>
                  <a:pt x="0" y="2960624"/>
                </a:cubicBezTo>
                <a:lnTo>
                  <a:pt x="0" y="877822"/>
                </a:lnTo>
                <a:cubicBezTo>
                  <a:pt x="0" y="695458"/>
                  <a:pt x="147835" y="547623"/>
                  <a:pt x="330199" y="547623"/>
                </a:cubicBezTo>
                <a:close/>
                <a:moveTo>
                  <a:pt x="2694528" y="0"/>
                </a:moveTo>
                <a:lnTo>
                  <a:pt x="3194572" y="0"/>
                </a:lnTo>
                <a:cubicBezTo>
                  <a:pt x="3301326" y="0"/>
                  <a:pt x="3387868" y="86542"/>
                  <a:pt x="3387868" y="193296"/>
                </a:cubicBezTo>
                <a:lnTo>
                  <a:pt x="3387868" y="466747"/>
                </a:lnTo>
                <a:lnTo>
                  <a:pt x="3217512" y="466747"/>
                </a:lnTo>
                <a:lnTo>
                  <a:pt x="3217512" y="204882"/>
                </a:lnTo>
                <a:cubicBezTo>
                  <a:pt x="3217512" y="176644"/>
                  <a:pt x="3194621" y="153753"/>
                  <a:pt x="3166383" y="153753"/>
                </a:cubicBezTo>
                <a:lnTo>
                  <a:pt x="2721686" y="153753"/>
                </a:lnTo>
                <a:cubicBezTo>
                  <a:pt x="2693448" y="153753"/>
                  <a:pt x="2670557" y="176644"/>
                  <a:pt x="2670557" y="204882"/>
                </a:cubicBezTo>
                <a:lnTo>
                  <a:pt x="2670557" y="466747"/>
                </a:lnTo>
                <a:lnTo>
                  <a:pt x="2501232" y="466747"/>
                </a:lnTo>
                <a:lnTo>
                  <a:pt x="2501232" y="193296"/>
                </a:lnTo>
                <a:cubicBezTo>
                  <a:pt x="2501232" y="86542"/>
                  <a:pt x="2587774" y="0"/>
                  <a:pt x="2694528" y="0"/>
                </a:cubicBezTo>
                <a:close/>
                <a:moveTo>
                  <a:pt x="731108" y="0"/>
                </a:moveTo>
                <a:lnTo>
                  <a:pt x="1231152" y="0"/>
                </a:lnTo>
                <a:cubicBezTo>
                  <a:pt x="1337906" y="0"/>
                  <a:pt x="1424448" y="86542"/>
                  <a:pt x="1424448" y="193296"/>
                </a:cubicBezTo>
                <a:lnTo>
                  <a:pt x="1424448" y="466747"/>
                </a:lnTo>
                <a:lnTo>
                  <a:pt x="1254092" y="466747"/>
                </a:lnTo>
                <a:lnTo>
                  <a:pt x="1254092" y="204882"/>
                </a:lnTo>
                <a:cubicBezTo>
                  <a:pt x="1254092" y="176644"/>
                  <a:pt x="1231201" y="153753"/>
                  <a:pt x="1202963" y="153753"/>
                </a:cubicBezTo>
                <a:lnTo>
                  <a:pt x="758266" y="153753"/>
                </a:lnTo>
                <a:cubicBezTo>
                  <a:pt x="730028" y="153753"/>
                  <a:pt x="707137" y="176644"/>
                  <a:pt x="707137" y="204882"/>
                </a:cubicBezTo>
                <a:lnTo>
                  <a:pt x="707137" y="466747"/>
                </a:lnTo>
                <a:lnTo>
                  <a:pt x="537812" y="466747"/>
                </a:lnTo>
                <a:lnTo>
                  <a:pt x="537812" y="193296"/>
                </a:lnTo>
                <a:cubicBezTo>
                  <a:pt x="537812" y="86542"/>
                  <a:pt x="624354" y="0"/>
                  <a:pt x="731108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1200" dirty="0">
              <a:solidFill>
                <a:srgbClr val="124191"/>
              </a:solidFill>
            </a:endParaRPr>
          </a:p>
        </p:txBody>
      </p:sp>
      <p:sp>
        <p:nvSpPr>
          <p:cNvPr id="50" name="Freeform 3011"/>
          <p:cNvSpPr>
            <a:spLocks noChangeAspect="1"/>
          </p:cNvSpPr>
          <p:nvPr userDrawn="1"/>
        </p:nvSpPr>
        <p:spPr bwMode="auto">
          <a:xfrm>
            <a:off x="4778093" y="4099786"/>
            <a:ext cx="145929" cy="144000"/>
          </a:xfrm>
          <a:custGeom>
            <a:avLst/>
            <a:gdLst/>
            <a:ahLst/>
            <a:cxnLst/>
            <a:rect l="l" t="t" r="r" b="b"/>
            <a:pathLst>
              <a:path w="145929" h="144000">
                <a:moveTo>
                  <a:pt x="91470" y="118488"/>
                </a:moveTo>
                <a:cubicBezTo>
                  <a:pt x="93033" y="118962"/>
                  <a:pt x="93128" y="120124"/>
                  <a:pt x="93128" y="121307"/>
                </a:cubicBezTo>
                <a:lnTo>
                  <a:pt x="92883" y="121899"/>
                </a:lnTo>
                <a:close/>
                <a:moveTo>
                  <a:pt x="94911" y="98446"/>
                </a:moveTo>
                <a:cubicBezTo>
                  <a:pt x="99762" y="101458"/>
                  <a:pt x="103351" y="105831"/>
                  <a:pt x="105351" y="111101"/>
                </a:cubicBezTo>
                <a:cubicBezTo>
                  <a:pt x="107253" y="116114"/>
                  <a:pt x="107551" y="121590"/>
                  <a:pt x="106129" y="126835"/>
                </a:cubicBezTo>
                <a:cubicBezTo>
                  <a:pt x="105822" y="127981"/>
                  <a:pt x="104704" y="128552"/>
                  <a:pt x="103552" y="128254"/>
                </a:cubicBezTo>
                <a:cubicBezTo>
                  <a:pt x="102401" y="127956"/>
                  <a:pt x="101702" y="126897"/>
                  <a:pt x="102009" y="125751"/>
                </a:cubicBezTo>
                <a:cubicBezTo>
                  <a:pt x="103156" y="121346"/>
                  <a:pt x="102941" y="116869"/>
                  <a:pt x="101331" y="112627"/>
                </a:cubicBezTo>
                <a:cubicBezTo>
                  <a:pt x="99672" y="108257"/>
                  <a:pt x="96636" y="104556"/>
                  <a:pt x="92547" y="101990"/>
                </a:cubicBezTo>
                <a:cubicBezTo>
                  <a:pt x="92190" y="101832"/>
                  <a:pt x="91865" y="101367"/>
                  <a:pt x="91719" y="100981"/>
                </a:cubicBezTo>
                <a:cubicBezTo>
                  <a:pt x="91475" y="100338"/>
                  <a:pt x="91539" y="99726"/>
                  <a:pt x="91912" y="99143"/>
                </a:cubicBezTo>
                <a:cubicBezTo>
                  <a:pt x="92575" y="98156"/>
                  <a:pt x="93921" y="97792"/>
                  <a:pt x="94911" y="98446"/>
                </a:cubicBezTo>
                <a:close/>
                <a:moveTo>
                  <a:pt x="104232" y="82833"/>
                </a:moveTo>
                <a:lnTo>
                  <a:pt x="115305" y="92035"/>
                </a:lnTo>
                <a:lnTo>
                  <a:pt x="122651" y="104538"/>
                </a:lnTo>
                <a:lnTo>
                  <a:pt x="125476" y="118349"/>
                </a:lnTo>
                <a:lnTo>
                  <a:pt x="123589" y="132285"/>
                </a:lnTo>
                <a:cubicBezTo>
                  <a:pt x="123288" y="133435"/>
                  <a:pt x="122047" y="134053"/>
                  <a:pt x="120899" y="133750"/>
                </a:cubicBezTo>
                <a:cubicBezTo>
                  <a:pt x="119830" y="133268"/>
                  <a:pt x="119260" y="132153"/>
                  <a:pt x="119561" y="131004"/>
                </a:cubicBezTo>
                <a:cubicBezTo>
                  <a:pt x="122059" y="122808"/>
                  <a:pt x="121872" y="114152"/>
                  <a:pt x="118781" y="106006"/>
                </a:cubicBezTo>
                <a:cubicBezTo>
                  <a:pt x="115641" y="97732"/>
                  <a:pt x="109761" y="90793"/>
                  <a:pt x="102198" y="86415"/>
                </a:cubicBezTo>
                <a:cubicBezTo>
                  <a:pt x="101663" y="86174"/>
                  <a:pt x="101387" y="85836"/>
                  <a:pt x="101191" y="85318"/>
                </a:cubicBezTo>
                <a:cubicBezTo>
                  <a:pt x="100994" y="84801"/>
                  <a:pt x="101056" y="84186"/>
                  <a:pt x="101425" y="83602"/>
                </a:cubicBezTo>
                <a:cubicBezTo>
                  <a:pt x="101905" y="82533"/>
                  <a:pt x="103244" y="82172"/>
                  <a:pt x="104232" y="82833"/>
                </a:cubicBezTo>
                <a:close/>
                <a:moveTo>
                  <a:pt x="114952" y="65428"/>
                </a:moveTo>
                <a:cubicBezTo>
                  <a:pt x="127419" y="72790"/>
                  <a:pt x="136635" y="83745"/>
                  <a:pt x="141772" y="97281"/>
                </a:cubicBezTo>
                <a:cubicBezTo>
                  <a:pt x="146811" y="110559"/>
                  <a:pt x="147264" y="124692"/>
                  <a:pt x="143162" y="138194"/>
                </a:cubicBezTo>
                <a:cubicBezTo>
                  <a:pt x="142854" y="139343"/>
                  <a:pt x="141602" y="139966"/>
                  <a:pt x="140447" y="139667"/>
                </a:cubicBezTo>
                <a:cubicBezTo>
                  <a:pt x="139422" y="139318"/>
                  <a:pt x="138672" y="138128"/>
                  <a:pt x="139029" y="137108"/>
                </a:cubicBezTo>
                <a:cubicBezTo>
                  <a:pt x="142855" y="124447"/>
                  <a:pt x="142436" y="111187"/>
                  <a:pt x="137739" y="98811"/>
                </a:cubicBezTo>
                <a:cubicBezTo>
                  <a:pt x="132945" y="86178"/>
                  <a:pt x="124282" y="75898"/>
                  <a:pt x="112711" y="68933"/>
                </a:cubicBezTo>
                <a:cubicBezTo>
                  <a:pt x="112353" y="68774"/>
                  <a:pt x="112027" y="68308"/>
                  <a:pt x="111881" y="67921"/>
                </a:cubicBezTo>
                <a:cubicBezTo>
                  <a:pt x="111636" y="67277"/>
                  <a:pt x="111700" y="66662"/>
                  <a:pt x="112074" y="66078"/>
                </a:cubicBezTo>
                <a:cubicBezTo>
                  <a:pt x="112610" y="65138"/>
                  <a:pt x="113959" y="64773"/>
                  <a:pt x="114952" y="65428"/>
                </a:cubicBezTo>
                <a:close/>
                <a:moveTo>
                  <a:pt x="60064" y="55515"/>
                </a:moveTo>
                <a:cubicBezTo>
                  <a:pt x="60494" y="55515"/>
                  <a:pt x="60923" y="55830"/>
                  <a:pt x="61209" y="56461"/>
                </a:cubicBezTo>
                <a:lnTo>
                  <a:pt x="65718" y="60321"/>
                </a:lnTo>
                <a:cubicBezTo>
                  <a:pt x="66362" y="60873"/>
                  <a:pt x="66362" y="60873"/>
                  <a:pt x="66362" y="60873"/>
                </a:cubicBezTo>
                <a:lnTo>
                  <a:pt x="74878" y="56461"/>
                </a:lnTo>
                <a:cubicBezTo>
                  <a:pt x="76095" y="55830"/>
                  <a:pt x="76095" y="55830"/>
                  <a:pt x="76095" y="55830"/>
                </a:cubicBezTo>
                <a:cubicBezTo>
                  <a:pt x="77240" y="55200"/>
                  <a:pt x="78385" y="55830"/>
                  <a:pt x="78957" y="56461"/>
                </a:cubicBezTo>
                <a:cubicBezTo>
                  <a:pt x="79530" y="57091"/>
                  <a:pt x="79530" y="58352"/>
                  <a:pt x="78957" y="59612"/>
                </a:cubicBezTo>
                <a:cubicBezTo>
                  <a:pt x="65217" y="80412"/>
                  <a:pt x="65217" y="80412"/>
                  <a:pt x="65217" y="80412"/>
                </a:cubicBezTo>
                <a:lnTo>
                  <a:pt x="65217" y="96800"/>
                </a:lnTo>
                <a:lnTo>
                  <a:pt x="60637" y="81909"/>
                </a:lnTo>
                <a:cubicBezTo>
                  <a:pt x="60637" y="79782"/>
                  <a:pt x="60637" y="79782"/>
                  <a:pt x="60637" y="79782"/>
                </a:cubicBezTo>
                <a:cubicBezTo>
                  <a:pt x="60637" y="79152"/>
                  <a:pt x="61209" y="79152"/>
                  <a:pt x="61209" y="78521"/>
                </a:cubicBezTo>
                <a:lnTo>
                  <a:pt x="69726" y="65836"/>
                </a:lnTo>
                <a:cubicBezTo>
                  <a:pt x="70942" y="64024"/>
                  <a:pt x="70942" y="64024"/>
                  <a:pt x="70942" y="64024"/>
                </a:cubicBezTo>
                <a:cubicBezTo>
                  <a:pt x="66362" y="66546"/>
                  <a:pt x="65217" y="65915"/>
                  <a:pt x="64645" y="65285"/>
                </a:cubicBezTo>
                <a:lnTo>
                  <a:pt x="60064" y="60873"/>
                </a:lnTo>
                <a:lnTo>
                  <a:pt x="55484" y="65285"/>
                </a:lnTo>
                <a:cubicBezTo>
                  <a:pt x="54912" y="65915"/>
                  <a:pt x="53767" y="65915"/>
                  <a:pt x="53194" y="65285"/>
                </a:cubicBezTo>
                <a:lnTo>
                  <a:pt x="48614" y="60873"/>
                </a:lnTo>
                <a:lnTo>
                  <a:pt x="43604" y="65836"/>
                </a:lnTo>
                <a:cubicBezTo>
                  <a:pt x="42889" y="66546"/>
                  <a:pt x="42889" y="66546"/>
                  <a:pt x="42889" y="66546"/>
                </a:cubicBezTo>
                <a:cubicBezTo>
                  <a:pt x="42316" y="66546"/>
                  <a:pt x="41171" y="67176"/>
                  <a:pt x="40599" y="66546"/>
                </a:cubicBezTo>
                <a:lnTo>
                  <a:pt x="45179" y="77339"/>
                </a:lnTo>
                <a:cubicBezTo>
                  <a:pt x="46324" y="79152"/>
                  <a:pt x="46324" y="79152"/>
                  <a:pt x="46324" y="79152"/>
                </a:cubicBezTo>
                <a:cubicBezTo>
                  <a:pt x="46331" y="79159"/>
                  <a:pt x="46897" y="79786"/>
                  <a:pt x="46897" y="80412"/>
                </a:cubicBezTo>
                <a:lnTo>
                  <a:pt x="46897" y="94752"/>
                </a:lnTo>
                <a:cubicBezTo>
                  <a:pt x="46897" y="96800"/>
                  <a:pt x="46897" y="96800"/>
                  <a:pt x="46897" y="96800"/>
                </a:cubicBezTo>
                <a:lnTo>
                  <a:pt x="42316" y="83012"/>
                </a:lnTo>
                <a:cubicBezTo>
                  <a:pt x="42316" y="81042"/>
                  <a:pt x="42316" y="81042"/>
                  <a:pt x="42316" y="81042"/>
                </a:cubicBezTo>
                <a:cubicBezTo>
                  <a:pt x="28576" y="59612"/>
                  <a:pt x="28576" y="59612"/>
                  <a:pt x="28576" y="59612"/>
                </a:cubicBezTo>
                <a:cubicBezTo>
                  <a:pt x="28004" y="58982"/>
                  <a:pt x="28004" y="57721"/>
                  <a:pt x="28576" y="57091"/>
                </a:cubicBezTo>
                <a:cubicBezTo>
                  <a:pt x="29149" y="55830"/>
                  <a:pt x="30294" y="55830"/>
                  <a:pt x="31439" y="56461"/>
                </a:cubicBezTo>
                <a:lnTo>
                  <a:pt x="39955" y="60873"/>
                </a:lnTo>
                <a:cubicBezTo>
                  <a:pt x="41171" y="61503"/>
                  <a:pt x="41171" y="61503"/>
                  <a:pt x="41171" y="61503"/>
                </a:cubicBezTo>
                <a:lnTo>
                  <a:pt x="46682" y="57091"/>
                </a:lnTo>
                <a:cubicBezTo>
                  <a:pt x="47469" y="56461"/>
                  <a:pt x="47469" y="56461"/>
                  <a:pt x="47469" y="56461"/>
                </a:cubicBezTo>
                <a:cubicBezTo>
                  <a:pt x="48042" y="55200"/>
                  <a:pt x="49187" y="55830"/>
                  <a:pt x="50332" y="56461"/>
                </a:cubicBezTo>
                <a:lnTo>
                  <a:pt x="54339" y="60242"/>
                </a:lnTo>
                <a:lnTo>
                  <a:pt x="58919" y="56461"/>
                </a:lnTo>
                <a:cubicBezTo>
                  <a:pt x="59206" y="55830"/>
                  <a:pt x="59635" y="55515"/>
                  <a:pt x="60064" y="55515"/>
                </a:cubicBezTo>
                <a:close/>
                <a:moveTo>
                  <a:pt x="53767" y="4450"/>
                </a:moveTo>
                <a:cubicBezTo>
                  <a:pt x="26530" y="4450"/>
                  <a:pt x="4450" y="24127"/>
                  <a:pt x="4450" y="48400"/>
                </a:cubicBezTo>
                <a:cubicBezTo>
                  <a:pt x="4450" y="60398"/>
                  <a:pt x="9845" y="71273"/>
                  <a:pt x="18644" y="79137"/>
                </a:cubicBezTo>
                <a:lnTo>
                  <a:pt x="23411" y="84391"/>
                </a:lnTo>
                <a:lnTo>
                  <a:pt x="23452" y="84374"/>
                </a:lnTo>
                <a:lnTo>
                  <a:pt x="39932" y="102046"/>
                </a:lnTo>
                <a:cubicBezTo>
                  <a:pt x="40650" y="101743"/>
                  <a:pt x="41427" y="101600"/>
                  <a:pt x="42226" y="101600"/>
                </a:cubicBezTo>
                <a:cubicBezTo>
                  <a:pt x="65308" y="101600"/>
                  <a:pt x="65308" y="101600"/>
                  <a:pt x="65308" y="101600"/>
                </a:cubicBezTo>
                <a:cubicBezTo>
                  <a:pt x="66046" y="101600"/>
                  <a:pt x="66765" y="101722"/>
                  <a:pt x="67435" y="101988"/>
                </a:cubicBezTo>
                <a:lnTo>
                  <a:pt x="83335" y="84938"/>
                </a:lnTo>
                <a:lnTo>
                  <a:pt x="83380" y="84957"/>
                </a:lnTo>
                <a:lnTo>
                  <a:pt x="87604" y="80302"/>
                </a:lnTo>
                <a:lnTo>
                  <a:pt x="87789" y="80161"/>
                </a:lnTo>
                <a:lnTo>
                  <a:pt x="88243" y="79674"/>
                </a:lnTo>
                <a:lnTo>
                  <a:pt x="88286" y="79714"/>
                </a:lnTo>
                <a:cubicBezTo>
                  <a:pt x="97432" y="71784"/>
                  <a:pt x="103083" y="60680"/>
                  <a:pt x="103083" y="48400"/>
                </a:cubicBezTo>
                <a:cubicBezTo>
                  <a:pt x="103083" y="24127"/>
                  <a:pt x="81004" y="4450"/>
                  <a:pt x="53767" y="4450"/>
                </a:cubicBezTo>
                <a:close/>
                <a:moveTo>
                  <a:pt x="53767" y="0"/>
                </a:moveTo>
                <a:cubicBezTo>
                  <a:pt x="83461" y="0"/>
                  <a:pt x="107533" y="21669"/>
                  <a:pt x="107533" y="48400"/>
                </a:cubicBezTo>
                <a:cubicBezTo>
                  <a:pt x="107533" y="61856"/>
                  <a:pt x="101433" y="74029"/>
                  <a:pt x="91543" y="82751"/>
                </a:cubicBezTo>
                <a:lnTo>
                  <a:pt x="91563" y="82770"/>
                </a:lnTo>
                <a:lnTo>
                  <a:pt x="71088" y="104726"/>
                </a:lnTo>
                <a:cubicBezTo>
                  <a:pt x="72169" y="106154"/>
                  <a:pt x="72809" y="108020"/>
                  <a:pt x="72809" y="110112"/>
                </a:cubicBezTo>
                <a:lnTo>
                  <a:pt x="72809" y="124096"/>
                </a:lnTo>
                <a:cubicBezTo>
                  <a:pt x="72809" y="128083"/>
                  <a:pt x="69770" y="131537"/>
                  <a:pt x="66061" y="131916"/>
                </a:cubicBezTo>
                <a:cubicBezTo>
                  <a:pt x="65566" y="133502"/>
                  <a:pt x="64755" y="136100"/>
                  <a:pt x="63426" y="140359"/>
                </a:cubicBezTo>
                <a:cubicBezTo>
                  <a:pt x="63426" y="140966"/>
                  <a:pt x="62858" y="141572"/>
                  <a:pt x="62290" y="141572"/>
                </a:cubicBezTo>
                <a:cubicBezTo>
                  <a:pt x="62283" y="141574"/>
                  <a:pt x="62063" y="141642"/>
                  <a:pt x="54335" y="144000"/>
                </a:cubicBezTo>
                <a:cubicBezTo>
                  <a:pt x="53192" y="143998"/>
                  <a:pt x="52978" y="143933"/>
                  <a:pt x="45244" y="141572"/>
                </a:cubicBezTo>
                <a:cubicBezTo>
                  <a:pt x="44676" y="141572"/>
                  <a:pt x="44108" y="140966"/>
                  <a:pt x="44108" y="140359"/>
                </a:cubicBezTo>
                <a:cubicBezTo>
                  <a:pt x="44105" y="140352"/>
                  <a:pt x="44033" y="140119"/>
                  <a:pt x="41473" y="131916"/>
                </a:cubicBezTo>
                <a:cubicBezTo>
                  <a:pt x="37763" y="131537"/>
                  <a:pt x="34724" y="128083"/>
                  <a:pt x="34724" y="124096"/>
                </a:cubicBezTo>
                <a:lnTo>
                  <a:pt x="34724" y="111860"/>
                </a:lnTo>
                <a:cubicBezTo>
                  <a:pt x="34724" y="110112"/>
                  <a:pt x="34724" y="110112"/>
                  <a:pt x="34724" y="110112"/>
                </a:cubicBezTo>
                <a:cubicBezTo>
                  <a:pt x="34724" y="108084"/>
                  <a:pt x="35326" y="106268"/>
                  <a:pt x="36347" y="104858"/>
                </a:cubicBezTo>
                <a:lnTo>
                  <a:pt x="18380" y="85590"/>
                </a:lnTo>
                <a:lnTo>
                  <a:pt x="18324" y="85614"/>
                </a:lnTo>
                <a:lnTo>
                  <a:pt x="13687" y="80504"/>
                </a:lnTo>
                <a:cubicBezTo>
                  <a:pt x="5144" y="72032"/>
                  <a:pt x="0" y="60757"/>
                  <a:pt x="0" y="48400"/>
                </a:cubicBezTo>
                <a:cubicBezTo>
                  <a:pt x="0" y="21669"/>
                  <a:pt x="24072" y="0"/>
                  <a:pt x="537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/>
          <a:lstStyle/>
          <a:p>
            <a:pPr defTabSz="457171"/>
            <a:endParaRPr lang="de-DE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1" name="Rechteck 15"/>
          <p:cNvSpPr>
            <a:spLocks noChangeAspect="1"/>
          </p:cNvSpPr>
          <p:nvPr userDrawn="1"/>
        </p:nvSpPr>
        <p:spPr>
          <a:xfrm>
            <a:off x="1000015" y="4100146"/>
            <a:ext cx="140488" cy="144000"/>
          </a:xfrm>
          <a:custGeom>
            <a:avLst/>
            <a:gdLst/>
            <a:ahLst/>
            <a:cxnLst/>
            <a:rect l="l" t="t" r="r" b="b"/>
            <a:pathLst>
              <a:path w="2880000" h="2952000">
                <a:moveTo>
                  <a:pt x="0" y="0"/>
                </a:moveTo>
                <a:lnTo>
                  <a:pt x="144000" y="0"/>
                </a:lnTo>
                <a:lnTo>
                  <a:pt x="144000" y="2485477"/>
                </a:lnTo>
                <a:cubicBezTo>
                  <a:pt x="444309" y="2466093"/>
                  <a:pt x="723884" y="2394104"/>
                  <a:pt x="966815" y="2283942"/>
                </a:cubicBezTo>
                <a:cubicBezTo>
                  <a:pt x="985912" y="2275783"/>
                  <a:pt x="1004775" y="2267003"/>
                  <a:pt x="1022798" y="2256385"/>
                </a:cubicBezTo>
                <a:cubicBezTo>
                  <a:pt x="1056146" y="2241969"/>
                  <a:pt x="1088061" y="2225377"/>
                  <a:pt x="1118929" y="2207596"/>
                </a:cubicBezTo>
                <a:cubicBezTo>
                  <a:pt x="1712525" y="1886753"/>
                  <a:pt x="2204161" y="1280449"/>
                  <a:pt x="2422454" y="507594"/>
                </a:cubicBezTo>
                <a:lnTo>
                  <a:pt x="2459624" y="350979"/>
                </a:lnTo>
                <a:lnTo>
                  <a:pt x="2433620" y="350979"/>
                </a:lnTo>
                <a:lnTo>
                  <a:pt x="2638159" y="116382"/>
                </a:lnTo>
                <a:lnTo>
                  <a:pt x="2842698" y="350979"/>
                </a:lnTo>
                <a:lnTo>
                  <a:pt x="2794888" y="350979"/>
                </a:lnTo>
                <a:cubicBezTo>
                  <a:pt x="2779795" y="432904"/>
                  <a:pt x="2759926" y="514661"/>
                  <a:pt x="2736841" y="596393"/>
                </a:cubicBezTo>
                <a:cubicBezTo>
                  <a:pt x="2364310" y="1915315"/>
                  <a:pt x="1274470" y="2801647"/>
                  <a:pt x="144000" y="2798931"/>
                </a:cubicBezTo>
                <a:lnTo>
                  <a:pt x="144000" y="2808000"/>
                </a:lnTo>
                <a:lnTo>
                  <a:pt x="2880000" y="2808000"/>
                </a:lnTo>
                <a:lnTo>
                  <a:pt x="2880000" y="2952000"/>
                </a:lnTo>
                <a:lnTo>
                  <a:pt x="0" y="2952000"/>
                </a:lnTo>
                <a:lnTo>
                  <a:pt x="0" y="2880000"/>
                </a:lnTo>
                <a:lnTo>
                  <a:pt x="0" y="280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3154"/>
              </a:solidFill>
            </a:endParaRPr>
          </a:p>
        </p:txBody>
      </p:sp>
      <p:sp>
        <p:nvSpPr>
          <p:cNvPr id="52" name="Abgerundetes Rechteck 20"/>
          <p:cNvSpPr>
            <a:spLocks noChangeAspect="1"/>
          </p:cNvSpPr>
          <p:nvPr userDrawn="1"/>
        </p:nvSpPr>
        <p:spPr>
          <a:xfrm>
            <a:off x="2312962" y="4097592"/>
            <a:ext cx="113814" cy="144000"/>
          </a:xfrm>
          <a:custGeom>
            <a:avLst/>
            <a:gdLst/>
            <a:ahLst/>
            <a:cxnLst/>
            <a:rect l="l" t="t" r="r" b="b"/>
            <a:pathLst>
              <a:path w="3942080" h="4987626">
                <a:moveTo>
                  <a:pt x="2627944" y="2319651"/>
                </a:moveTo>
                <a:cubicBezTo>
                  <a:pt x="2542661" y="2600955"/>
                  <a:pt x="2280581" y="2804161"/>
                  <a:pt x="1971040" y="2804161"/>
                </a:cubicBezTo>
                <a:cubicBezTo>
                  <a:pt x="1664276" y="2804161"/>
                  <a:pt x="1404126" y="2604585"/>
                  <a:pt x="1316468" y="2327166"/>
                </a:cubicBezTo>
                <a:lnTo>
                  <a:pt x="975173" y="2363502"/>
                </a:lnTo>
                <a:lnTo>
                  <a:pt x="497690" y="2417724"/>
                </a:lnTo>
                <a:cubicBezTo>
                  <a:pt x="380588" y="2417724"/>
                  <a:pt x="306613" y="2487889"/>
                  <a:pt x="306613" y="2604991"/>
                </a:cubicBezTo>
                <a:lnTo>
                  <a:pt x="306613" y="2958294"/>
                </a:lnTo>
                <a:lnTo>
                  <a:pt x="306000" y="2958060"/>
                </a:lnTo>
                <a:lnTo>
                  <a:pt x="306000" y="3648332"/>
                </a:lnTo>
                <a:lnTo>
                  <a:pt x="694896" y="3648332"/>
                </a:lnTo>
                <a:lnTo>
                  <a:pt x="694896" y="3267270"/>
                </a:lnTo>
                <a:cubicBezTo>
                  <a:pt x="694896" y="3182770"/>
                  <a:pt x="763396" y="3114270"/>
                  <a:pt x="847896" y="3114270"/>
                </a:cubicBezTo>
                <a:cubicBezTo>
                  <a:pt x="932396" y="3114270"/>
                  <a:pt x="1000896" y="3182770"/>
                  <a:pt x="1000896" y="3267270"/>
                </a:cubicBezTo>
                <a:lnTo>
                  <a:pt x="1000896" y="3801332"/>
                </a:lnTo>
                <a:lnTo>
                  <a:pt x="1000896" y="4681626"/>
                </a:lnTo>
                <a:lnTo>
                  <a:pt x="2942796" y="4681626"/>
                </a:lnTo>
                <a:lnTo>
                  <a:pt x="2942796" y="3809317"/>
                </a:lnTo>
                <a:lnTo>
                  <a:pt x="2941184" y="3801332"/>
                </a:lnTo>
                <a:cubicBezTo>
                  <a:pt x="2941184" y="3798629"/>
                  <a:pt x="2941254" y="3795943"/>
                  <a:pt x="2942796" y="3793347"/>
                </a:cubicBezTo>
                <a:lnTo>
                  <a:pt x="2942796" y="3267270"/>
                </a:lnTo>
                <a:cubicBezTo>
                  <a:pt x="2942796" y="3182770"/>
                  <a:pt x="3011296" y="3114270"/>
                  <a:pt x="3095796" y="3114270"/>
                </a:cubicBezTo>
                <a:cubicBezTo>
                  <a:pt x="3180296" y="3114270"/>
                  <a:pt x="3248796" y="3182770"/>
                  <a:pt x="3248796" y="3267270"/>
                </a:cubicBezTo>
                <a:lnTo>
                  <a:pt x="3248796" y="3648332"/>
                </a:lnTo>
                <a:lnTo>
                  <a:pt x="3636080" y="3648332"/>
                </a:lnTo>
                <a:lnTo>
                  <a:pt x="3636080" y="2948657"/>
                </a:lnTo>
                <a:lnTo>
                  <a:pt x="3632109" y="2950173"/>
                </a:lnTo>
                <a:lnTo>
                  <a:pt x="3632109" y="2596870"/>
                </a:lnTo>
                <a:cubicBezTo>
                  <a:pt x="3632109" y="2479768"/>
                  <a:pt x="3558134" y="2409603"/>
                  <a:pt x="3441033" y="2409603"/>
                </a:cubicBezTo>
                <a:lnTo>
                  <a:pt x="2963550" y="2355381"/>
                </a:lnTo>
                <a:close/>
                <a:moveTo>
                  <a:pt x="2428875" y="1995718"/>
                </a:moveTo>
                <a:lnTo>
                  <a:pt x="2553771" y="2008076"/>
                </a:lnTo>
                <a:lnTo>
                  <a:pt x="2574039" y="2006182"/>
                </a:lnTo>
                <a:lnTo>
                  <a:pt x="3421284" y="2096385"/>
                </a:lnTo>
                <a:lnTo>
                  <a:pt x="3425728" y="2096357"/>
                </a:lnTo>
                <a:cubicBezTo>
                  <a:pt x="3663468" y="2096357"/>
                  <a:pt x="3938110" y="2302419"/>
                  <a:pt x="3938110" y="2540158"/>
                </a:cubicBezTo>
                <a:cubicBezTo>
                  <a:pt x="3938110" y="2544099"/>
                  <a:pt x="3938057" y="2548028"/>
                  <a:pt x="3937140" y="2551922"/>
                </a:cubicBezTo>
                <a:cubicBezTo>
                  <a:pt x="3941388" y="2559562"/>
                  <a:pt x="3942080" y="2567895"/>
                  <a:pt x="3942080" y="2576390"/>
                </a:cubicBezTo>
                <a:lnTo>
                  <a:pt x="3942080" y="3801332"/>
                </a:lnTo>
                <a:lnTo>
                  <a:pt x="3930057" y="3860887"/>
                </a:lnTo>
                <a:lnTo>
                  <a:pt x="3897267" y="3909520"/>
                </a:lnTo>
                <a:lnTo>
                  <a:pt x="3848635" y="3942309"/>
                </a:lnTo>
                <a:cubicBezTo>
                  <a:pt x="3830330" y="3950051"/>
                  <a:pt x="3810205" y="3954332"/>
                  <a:pt x="3789080" y="3954332"/>
                </a:cubicBezTo>
                <a:lnTo>
                  <a:pt x="3248796" y="3954332"/>
                </a:lnTo>
                <a:lnTo>
                  <a:pt x="3248796" y="4834626"/>
                </a:lnTo>
                <a:lnTo>
                  <a:pt x="3236773" y="4894181"/>
                </a:lnTo>
                <a:lnTo>
                  <a:pt x="3203984" y="4942814"/>
                </a:lnTo>
                <a:lnTo>
                  <a:pt x="3155351" y="4975603"/>
                </a:lnTo>
                <a:cubicBezTo>
                  <a:pt x="3137046" y="4983345"/>
                  <a:pt x="3116921" y="4987626"/>
                  <a:pt x="3095796" y="4987626"/>
                </a:cubicBezTo>
                <a:lnTo>
                  <a:pt x="847896" y="4987626"/>
                </a:lnTo>
                <a:cubicBezTo>
                  <a:pt x="805646" y="4987626"/>
                  <a:pt x="767396" y="4970501"/>
                  <a:pt x="739708" y="4942814"/>
                </a:cubicBezTo>
                <a:cubicBezTo>
                  <a:pt x="725864" y="4928970"/>
                  <a:pt x="714661" y="4912486"/>
                  <a:pt x="706919" y="4894181"/>
                </a:cubicBezTo>
                <a:cubicBezTo>
                  <a:pt x="699177" y="4875876"/>
                  <a:pt x="694896" y="4855751"/>
                  <a:pt x="694896" y="4834626"/>
                </a:cubicBezTo>
                <a:lnTo>
                  <a:pt x="694896" y="3954332"/>
                </a:lnTo>
                <a:lnTo>
                  <a:pt x="153000" y="3954332"/>
                </a:lnTo>
                <a:cubicBezTo>
                  <a:pt x="110750" y="3954332"/>
                  <a:pt x="72500" y="3937207"/>
                  <a:pt x="44812" y="3909520"/>
                </a:cubicBezTo>
                <a:cubicBezTo>
                  <a:pt x="30968" y="3895676"/>
                  <a:pt x="19765" y="3879192"/>
                  <a:pt x="12023" y="3860887"/>
                </a:cubicBezTo>
                <a:cubicBezTo>
                  <a:pt x="4281" y="3842582"/>
                  <a:pt x="0" y="3822457"/>
                  <a:pt x="0" y="3801332"/>
                </a:cubicBezTo>
                <a:lnTo>
                  <a:pt x="0" y="2576390"/>
                </a:lnTo>
                <a:lnTo>
                  <a:pt x="2080" y="2566084"/>
                </a:lnTo>
                <a:cubicBezTo>
                  <a:pt x="735" y="2560209"/>
                  <a:pt x="613" y="2554258"/>
                  <a:pt x="613" y="2548279"/>
                </a:cubicBezTo>
                <a:cubicBezTo>
                  <a:pt x="612" y="2310540"/>
                  <a:pt x="275254" y="2104478"/>
                  <a:pt x="512994" y="2104478"/>
                </a:cubicBezTo>
                <a:lnTo>
                  <a:pt x="517438" y="2104506"/>
                </a:lnTo>
                <a:lnTo>
                  <a:pt x="1364683" y="2014303"/>
                </a:lnTo>
                <a:lnTo>
                  <a:pt x="1372446" y="2015029"/>
                </a:lnTo>
                <a:lnTo>
                  <a:pt x="1492885" y="2003338"/>
                </a:lnTo>
                <a:cubicBezTo>
                  <a:pt x="1516224" y="2020562"/>
                  <a:pt x="1545254" y="2036215"/>
                  <a:pt x="1578994" y="2049782"/>
                </a:cubicBezTo>
                <a:lnTo>
                  <a:pt x="1572717" y="2112051"/>
                </a:lnTo>
                <a:cubicBezTo>
                  <a:pt x="1572717" y="2332039"/>
                  <a:pt x="1751052" y="2510374"/>
                  <a:pt x="1971040" y="2510374"/>
                </a:cubicBezTo>
                <a:cubicBezTo>
                  <a:pt x="2191028" y="2510374"/>
                  <a:pt x="2369363" y="2332039"/>
                  <a:pt x="2369363" y="2112051"/>
                </a:cubicBezTo>
                <a:lnTo>
                  <a:pt x="2363001" y="2048941"/>
                </a:lnTo>
                <a:close/>
                <a:moveTo>
                  <a:pt x="1997750" y="299878"/>
                </a:moveTo>
                <a:cubicBezTo>
                  <a:pt x="1636593" y="299878"/>
                  <a:pt x="1343818" y="592653"/>
                  <a:pt x="1343818" y="953810"/>
                </a:cubicBezTo>
                <a:cubicBezTo>
                  <a:pt x="1343818" y="1314967"/>
                  <a:pt x="1636593" y="1607742"/>
                  <a:pt x="1997750" y="1607742"/>
                </a:cubicBezTo>
                <a:cubicBezTo>
                  <a:pt x="2358907" y="1607742"/>
                  <a:pt x="2651682" y="1314967"/>
                  <a:pt x="2651682" y="953810"/>
                </a:cubicBezTo>
                <a:cubicBezTo>
                  <a:pt x="2651682" y="592653"/>
                  <a:pt x="2358907" y="299878"/>
                  <a:pt x="1997750" y="299878"/>
                </a:cubicBezTo>
                <a:close/>
                <a:moveTo>
                  <a:pt x="1997750" y="0"/>
                </a:moveTo>
                <a:cubicBezTo>
                  <a:pt x="2524525" y="0"/>
                  <a:pt x="2951560" y="427035"/>
                  <a:pt x="2951560" y="953810"/>
                </a:cubicBezTo>
                <a:cubicBezTo>
                  <a:pt x="2951560" y="1480585"/>
                  <a:pt x="2524525" y="1907620"/>
                  <a:pt x="1997750" y="1907620"/>
                </a:cubicBezTo>
                <a:cubicBezTo>
                  <a:pt x="1470975" y="1907620"/>
                  <a:pt x="1043940" y="1480585"/>
                  <a:pt x="1043940" y="953810"/>
                </a:cubicBezTo>
                <a:cubicBezTo>
                  <a:pt x="1043940" y="427035"/>
                  <a:pt x="1470975" y="0"/>
                  <a:pt x="199775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1200" dirty="0">
              <a:solidFill>
                <a:srgbClr val="124191"/>
              </a:solidFill>
              <a:latin typeface="Nokia Pure Text Light"/>
            </a:endParaRPr>
          </a:p>
        </p:txBody>
      </p:sp>
      <p:sp>
        <p:nvSpPr>
          <p:cNvPr id="55" name="Rechteck 54"/>
          <p:cNvSpPr/>
          <p:nvPr userDrawn="1"/>
        </p:nvSpPr>
        <p:spPr bwMode="auto">
          <a:xfrm>
            <a:off x="9162796" y="842962"/>
            <a:ext cx="108000" cy="18000"/>
          </a:xfrm>
          <a:prstGeom prst="rect">
            <a:avLst/>
          </a:prstGeom>
          <a:solidFill>
            <a:schemeClr val="bg1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3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sp>
        <p:nvSpPr>
          <p:cNvPr id="56" name="Rechteck 55"/>
          <p:cNvSpPr/>
          <p:nvPr userDrawn="1"/>
        </p:nvSpPr>
        <p:spPr bwMode="auto">
          <a:xfrm>
            <a:off x="9162796" y="2552962"/>
            <a:ext cx="108000" cy="18000"/>
          </a:xfrm>
          <a:prstGeom prst="rect">
            <a:avLst/>
          </a:prstGeom>
          <a:solidFill>
            <a:schemeClr val="bg1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3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sp>
        <p:nvSpPr>
          <p:cNvPr id="57" name="Rechteck 56"/>
          <p:cNvSpPr/>
          <p:nvPr userDrawn="1"/>
        </p:nvSpPr>
        <p:spPr bwMode="auto">
          <a:xfrm>
            <a:off x="9162796" y="2679954"/>
            <a:ext cx="108000" cy="18000"/>
          </a:xfrm>
          <a:prstGeom prst="rect">
            <a:avLst/>
          </a:prstGeom>
          <a:solidFill>
            <a:schemeClr val="bg1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3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sp>
        <p:nvSpPr>
          <p:cNvPr id="58" name="Rechteck 57"/>
          <p:cNvSpPr/>
          <p:nvPr userDrawn="1"/>
        </p:nvSpPr>
        <p:spPr bwMode="auto">
          <a:xfrm>
            <a:off x="9162796" y="4389954"/>
            <a:ext cx="108000" cy="18000"/>
          </a:xfrm>
          <a:prstGeom prst="rect">
            <a:avLst/>
          </a:prstGeom>
          <a:solidFill>
            <a:schemeClr val="bg1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3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sp>
        <p:nvSpPr>
          <p:cNvPr id="59" name="Rechteck 58"/>
          <p:cNvSpPr/>
          <p:nvPr userDrawn="1"/>
        </p:nvSpPr>
        <p:spPr bwMode="auto">
          <a:xfrm rot="5400000">
            <a:off x="7083284" y="5209038"/>
            <a:ext cx="108000" cy="18000"/>
          </a:xfrm>
          <a:prstGeom prst="rect">
            <a:avLst/>
          </a:prstGeom>
          <a:solidFill>
            <a:schemeClr val="bg1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3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sp>
        <p:nvSpPr>
          <p:cNvPr id="60" name="Rechteck 59"/>
          <p:cNvSpPr/>
          <p:nvPr userDrawn="1"/>
        </p:nvSpPr>
        <p:spPr bwMode="auto">
          <a:xfrm rot="5400000">
            <a:off x="6957096" y="5209038"/>
            <a:ext cx="108000" cy="18000"/>
          </a:xfrm>
          <a:prstGeom prst="rect">
            <a:avLst/>
          </a:prstGeom>
          <a:solidFill>
            <a:schemeClr val="bg1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3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sp>
        <p:nvSpPr>
          <p:cNvPr id="61" name="Rechteck 60"/>
          <p:cNvSpPr/>
          <p:nvPr userDrawn="1"/>
        </p:nvSpPr>
        <p:spPr bwMode="auto">
          <a:xfrm rot="5400000">
            <a:off x="5391096" y="5209038"/>
            <a:ext cx="108000" cy="18000"/>
          </a:xfrm>
          <a:prstGeom prst="rect">
            <a:avLst/>
          </a:prstGeom>
          <a:solidFill>
            <a:schemeClr val="bg1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3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sp>
        <p:nvSpPr>
          <p:cNvPr id="64" name="Rad 63"/>
          <p:cNvSpPr/>
          <p:nvPr/>
        </p:nvSpPr>
        <p:spPr>
          <a:xfrm>
            <a:off x="4877439" y="2354581"/>
            <a:ext cx="852541" cy="852541"/>
          </a:xfrm>
          <a:prstGeom prst="donut">
            <a:avLst>
              <a:gd name="adj" fmla="val 3046"/>
            </a:avLst>
          </a:prstGeom>
          <a:solidFill>
            <a:schemeClr val="accent5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3154"/>
              </a:solidFill>
            </a:endParaRPr>
          </a:p>
        </p:txBody>
      </p:sp>
      <p:grpSp>
        <p:nvGrpSpPr>
          <p:cNvPr id="3" name="Gruppieren 1"/>
          <p:cNvGrpSpPr>
            <a:grpSpLocks noChangeAspect="1"/>
          </p:cNvGrpSpPr>
          <p:nvPr userDrawn="1"/>
        </p:nvGrpSpPr>
        <p:grpSpPr>
          <a:xfrm>
            <a:off x="454747" y="4113063"/>
            <a:ext cx="310163" cy="252000"/>
            <a:chOff x="3950993" y="1371507"/>
            <a:chExt cx="2707700" cy="2199942"/>
          </a:xfrm>
          <a:solidFill>
            <a:schemeClr val="accent2"/>
          </a:solidFill>
        </p:grpSpPr>
        <p:sp>
          <p:nvSpPr>
            <p:cNvPr id="65" name="Freeform 8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3950993" y="2568533"/>
              <a:ext cx="1315743" cy="1002916"/>
            </a:xfrm>
            <a:custGeom>
              <a:avLst/>
              <a:gdLst/>
              <a:ahLst/>
              <a:cxnLst/>
              <a:rect l="l" t="t" r="r" b="b"/>
              <a:pathLst>
                <a:path w="1315743" h="1002916">
                  <a:moveTo>
                    <a:pt x="725639" y="1939"/>
                  </a:moveTo>
                  <a:cubicBezTo>
                    <a:pt x="747194" y="5173"/>
                    <a:pt x="768330" y="12478"/>
                    <a:pt x="787794" y="24044"/>
                  </a:cubicBezTo>
                  <a:cubicBezTo>
                    <a:pt x="787794" y="24044"/>
                    <a:pt x="787794" y="24044"/>
                    <a:pt x="938831" y="115314"/>
                  </a:cubicBezTo>
                  <a:cubicBezTo>
                    <a:pt x="930376" y="146609"/>
                    <a:pt x="926446" y="179496"/>
                    <a:pt x="926446" y="213301"/>
                  </a:cubicBezTo>
                  <a:cubicBezTo>
                    <a:pt x="926446" y="436338"/>
                    <a:pt x="1097499" y="619419"/>
                    <a:pt x="1315743" y="636338"/>
                  </a:cubicBezTo>
                  <a:lnTo>
                    <a:pt x="1315743" y="837336"/>
                  </a:lnTo>
                  <a:cubicBezTo>
                    <a:pt x="1315743" y="927431"/>
                    <a:pt x="1242755" y="1002916"/>
                    <a:pt x="1150303" y="1002916"/>
                  </a:cubicBezTo>
                  <a:cubicBezTo>
                    <a:pt x="1150303" y="1002916"/>
                    <a:pt x="1150303" y="1002916"/>
                    <a:pt x="96837" y="1002916"/>
                  </a:cubicBezTo>
                  <a:cubicBezTo>
                    <a:pt x="6818" y="1002916"/>
                    <a:pt x="-27244" y="942041"/>
                    <a:pt x="23848" y="866556"/>
                  </a:cubicBezTo>
                  <a:cubicBezTo>
                    <a:pt x="23848" y="866556"/>
                    <a:pt x="23848" y="866556"/>
                    <a:pt x="554231" y="77614"/>
                  </a:cubicBezTo>
                  <a:cubicBezTo>
                    <a:pt x="592550" y="19174"/>
                    <a:pt x="660976" y="-7763"/>
                    <a:pt x="725639" y="1939"/>
                  </a:cubicBezTo>
                  <a:close/>
                </a:path>
              </a:pathLst>
            </a:custGeom>
            <a:grpFill/>
            <a:ln>
              <a:noFill/>
              <a:prstDash val="dash"/>
            </a:ln>
            <a:effectLst/>
          </p:spPr>
          <p:txBody>
            <a:bodyPr lIns="71424" tIns="37140" rIns="71424" bIns="37140" anchor="ctr"/>
            <a:lstStyle/>
            <a:p>
              <a:pPr algn="ctr" defTabSz="604723">
                <a:lnSpc>
                  <a:spcPct val="90000"/>
                </a:lnSpc>
              </a:pPr>
              <a:endParaRPr lang="en-US" sz="1300" dirty="0">
                <a:solidFill>
                  <a:srgbClr val="BEC8D2"/>
                </a:solidFill>
                <a:latin typeface="Nokia Pure Text Light"/>
              </a:endParaRPr>
            </a:p>
          </p:txBody>
        </p:sp>
        <p:sp>
          <p:nvSpPr>
            <p:cNvPr id="68" name="Freeform 9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4696266" y="1371507"/>
              <a:ext cx="1215843" cy="1269539"/>
            </a:xfrm>
            <a:custGeom>
              <a:avLst/>
              <a:gdLst/>
              <a:ahLst/>
              <a:cxnLst/>
              <a:rect l="l" t="t" r="r" b="b"/>
              <a:pathLst>
                <a:path w="1215843" h="1269539">
                  <a:moveTo>
                    <a:pt x="606706" y="0"/>
                  </a:moveTo>
                  <a:cubicBezTo>
                    <a:pt x="640162" y="0"/>
                    <a:pt x="673618" y="22120"/>
                    <a:pt x="699167" y="66362"/>
                  </a:cubicBezTo>
                  <a:cubicBezTo>
                    <a:pt x="699167" y="66362"/>
                    <a:pt x="699167" y="66362"/>
                    <a:pt x="1188239" y="916938"/>
                  </a:cubicBezTo>
                  <a:cubicBezTo>
                    <a:pt x="1239336" y="1005421"/>
                    <a:pt x="1217437" y="1122447"/>
                    <a:pt x="1139575" y="1176678"/>
                  </a:cubicBezTo>
                  <a:cubicBezTo>
                    <a:pt x="1139575" y="1176678"/>
                    <a:pt x="1139575" y="1176678"/>
                    <a:pt x="1009001" y="1269539"/>
                  </a:cubicBezTo>
                  <a:cubicBezTo>
                    <a:pt x="952366" y="1102707"/>
                    <a:pt x="794061" y="983515"/>
                    <a:pt x="607922" y="983515"/>
                  </a:cubicBezTo>
                  <a:cubicBezTo>
                    <a:pt x="421783" y="983515"/>
                    <a:pt x="263478" y="1102707"/>
                    <a:pt x="206844" y="1269539"/>
                  </a:cubicBezTo>
                  <a:lnTo>
                    <a:pt x="76269" y="1176678"/>
                  </a:lnTo>
                  <a:cubicBezTo>
                    <a:pt x="-1593" y="1122447"/>
                    <a:pt x="-23492" y="1005421"/>
                    <a:pt x="27605" y="916938"/>
                  </a:cubicBezTo>
                  <a:cubicBezTo>
                    <a:pt x="27605" y="916938"/>
                    <a:pt x="27605" y="916938"/>
                    <a:pt x="514244" y="66362"/>
                  </a:cubicBezTo>
                  <a:cubicBezTo>
                    <a:pt x="539793" y="22120"/>
                    <a:pt x="573249" y="0"/>
                    <a:pt x="606706" y="0"/>
                  </a:cubicBezTo>
                  <a:close/>
                </a:path>
              </a:pathLst>
            </a:custGeom>
            <a:grpFill/>
            <a:ln>
              <a:noFill/>
              <a:prstDash val="dash"/>
            </a:ln>
            <a:effectLst/>
          </p:spPr>
          <p:txBody>
            <a:bodyPr lIns="71424" tIns="37140" rIns="71424" bIns="37140" anchor="ctr"/>
            <a:lstStyle/>
            <a:p>
              <a:pPr algn="ctr" defTabSz="604723">
                <a:lnSpc>
                  <a:spcPct val="90000"/>
                </a:lnSpc>
              </a:pPr>
              <a:endParaRPr lang="en-US" sz="1300" dirty="0">
                <a:solidFill>
                  <a:srgbClr val="BEC8D2"/>
                </a:solidFill>
                <a:latin typeface="Nokia Pure Text Light"/>
              </a:endParaRPr>
            </a:p>
          </p:txBody>
        </p:sp>
        <p:sp>
          <p:nvSpPr>
            <p:cNvPr id="71" name="Freeform 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5325869" y="2568533"/>
              <a:ext cx="1332824" cy="1002916"/>
            </a:xfrm>
            <a:custGeom>
              <a:avLst/>
              <a:gdLst/>
              <a:ahLst/>
              <a:cxnLst/>
              <a:rect l="l" t="t" r="r" b="b"/>
              <a:pathLst>
                <a:path w="1332824" h="1002916">
                  <a:moveTo>
                    <a:pt x="604725" y="1939"/>
                  </a:moveTo>
                  <a:cubicBezTo>
                    <a:pt x="669391" y="-7763"/>
                    <a:pt x="737820" y="19174"/>
                    <a:pt x="776140" y="77614"/>
                  </a:cubicBezTo>
                  <a:cubicBezTo>
                    <a:pt x="776140" y="77614"/>
                    <a:pt x="776140" y="77614"/>
                    <a:pt x="1308976" y="866556"/>
                  </a:cubicBezTo>
                  <a:cubicBezTo>
                    <a:pt x="1360070" y="942041"/>
                    <a:pt x="1326008" y="1002916"/>
                    <a:pt x="1235985" y="1002916"/>
                  </a:cubicBezTo>
                  <a:cubicBezTo>
                    <a:pt x="1235985" y="1002916"/>
                    <a:pt x="1235985" y="1002916"/>
                    <a:pt x="165447" y="1002916"/>
                  </a:cubicBezTo>
                  <a:cubicBezTo>
                    <a:pt x="75425" y="1002916"/>
                    <a:pt x="0" y="927431"/>
                    <a:pt x="0" y="837336"/>
                  </a:cubicBezTo>
                  <a:cubicBezTo>
                    <a:pt x="0" y="837336"/>
                    <a:pt x="0" y="837336"/>
                    <a:pt x="0" y="637928"/>
                  </a:cubicBezTo>
                  <a:cubicBezTo>
                    <a:pt x="225655" y="628235"/>
                    <a:pt x="405066" y="441723"/>
                    <a:pt x="405066" y="213301"/>
                  </a:cubicBezTo>
                  <a:cubicBezTo>
                    <a:pt x="405066" y="179557"/>
                    <a:pt x="401151" y="146727"/>
                    <a:pt x="392733" y="115481"/>
                  </a:cubicBezTo>
                  <a:lnTo>
                    <a:pt x="542568" y="24044"/>
                  </a:lnTo>
                  <a:cubicBezTo>
                    <a:pt x="562033" y="12478"/>
                    <a:pt x="583170" y="5173"/>
                    <a:pt x="604725" y="1939"/>
                  </a:cubicBezTo>
                  <a:close/>
                </a:path>
              </a:pathLst>
            </a:custGeom>
            <a:grpFill/>
            <a:ln>
              <a:noFill/>
              <a:prstDash val="solid"/>
            </a:ln>
            <a:effectLst/>
          </p:spPr>
          <p:txBody>
            <a:bodyPr lIns="71424" tIns="37140" rIns="71424" bIns="37140" anchor="ctr"/>
            <a:lstStyle/>
            <a:p>
              <a:pPr algn="ctr" defTabSz="604723">
                <a:lnSpc>
                  <a:spcPct val="90000"/>
                </a:lnSpc>
              </a:pPr>
              <a:endParaRPr lang="en-US" sz="1300" dirty="0">
                <a:solidFill>
                  <a:srgbClr val="BEC8D2"/>
                </a:solidFill>
                <a:latin typeface="Nokia Pure Text Light"/>
              </a:endParaRPr>
            </a:p>
          </p:txBody>
        </p:sp>
      </p:grpSp>
      <p:sp>
        <p:nvSpPr>
          <p:cNvPr id="78" name="Rechteck 77"/>
          <p:cNvSpPr/>
          <p:nvPr userDrawn="1"/>
        </p:nvSpPr>
        <p:spPr bwMode="auto">
          <a:xfrm rot="10800000" flipV="1">
            <a:off x="5314577" y="842962"/>
            <a:ext cx="18000" cy="3564000"/>
          </a:xfrm>
          <a:prstGeom prst="rect">
            <a:avLst/>
          </a:prstGeom>
          <a:solidFill>
            <a:schemeClr val="bg1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2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sp>
        <p:nvSpPr>
          <p:cNvPr id="63" name="Rechteck 62"/>
          <p:cNvSpPr/>
          <p:nvPr userDrawn="1"/>
        </p:nvSpPr>
        <p:spPr>
          <a:xfrm>
            <a:off x="804723" y="4056380"/>
            <a:ext cx="36000" cy="35153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98A2AE"/>
              </a:solidFill>
            </a:endParaRPr>
          </a:p>
        </p:txBody>
      </p:sp>
      <p:sp>
        <p:nvSpPr>
          <p:cNvPr id="66" name="Rechteck 65"/>
          <p:cNvSpPr/>
          <p:nvPr userDrawn="1"/>
        </p:nvSpPr>
        <p:spPr bwMode="auto">
          <a:xfrm>
            <a:off x="432132" y="4047914"/>
            <a:ext cx="4824000" cy="18000"/>
          </a:xfrm>
          <a:prstGeom prst="rect">
            <a:avLst/>
          </a:prstGeom>
          <a:solidFill>
            <a:srgbClr val="EDF2F5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3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sp>
        <p:nvSpPr>
          <p:cNvPr id="53" name="Rechteck 52"/>
          <p:cNvSpPr/>
          <p:nvPr userDrawn="1"/>
        </p:nvSpPr>
        <p:spPr>
          <a:xfrm>
            <a:off x="431540" y="1095586"/>
            <a:ext cx="4824000" cy="29160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25164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331" name="Freeform 22"/>
          <p:cNvSpPr>
            <a:spLocks noEditPoints="1"/>
          </p:cNvSpPr>
          <p:nvPr userDrawn="1"/>
        </p:nvSpPr>
        <p:spPr bwMode="auto">
          <a:xfrm>
            <a:off x="3543589" y="3394100"/>
            <a:ext cx="15574" cy="15573"/>
          </a:xfrm>
          <a:custGeom>
            <a:avLst/>
            <a:gdLst>
              <a:gd name="T0" fmla="*/ 16 w 32"/>
              <a:gd name="T1" fmla="*/ 32 h 32"/>
              <a:gd name="T2" fmla="*/ 0 w 32"/>
              <a:gd name="T3" fmla="*/ 16 h 32"/>
              <a:gd name="T4" fmla="*/ 16 w 32"/>
              <a:gd name="T5" fmla="*/ 0 h 32"/>
              <a:gd name="T6" fmla="*/ 32 w 32"/>
              <a:gd name="T7" fmla="*/ 16 h 32"/>
              <a:gd name="T8" fmla="*/ 16 w 32"/>
              <a:gd name="T9" fmla="*/ 32 h 32"/>
              <a:gd name="T10" fmla="*/ 16 w 32"/>
              <a:gd name="T11" fmla="*/ 12 h 32"/>
              <a:gd name="T12" fmla="*/ 12 w 32"/>
              <a:gd name="T13" fmla="*/ 16 h 32"/>
              <a:gd name="T14" fmla="*/ 16 w 32"/>
              <a:gd name="T15" fmla="*/ 20 h 32"/>
              <a:gd name="T16" fmla="*/ 20 w 32"/>
              <a:gd name="T17" fmla="*/ 16 h 32"/>
              <a:gd name="T18" fmla="*/ 16 w 32"/>
              <a:gd name="T19" fmla="*/ 1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" h="32">
                <a:moveTo>
                  <a:pt x="16" y="32"/>
                </a:moveTo>
                <a:cubicBezTo>
                  <a:pt x="7" y="32"/>
                  <a:pt x="0" y="25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5" y="0"/>
                  <a:pt x="32" y="7"/>
                  <a:pt x="32" y="16"/>
                </a:cubicBezTo>
                <a:cubicBezTo>
                  <a:pt x="32" y="25"/>
                  <a:pt x="25" y="32"/>
                  <a:pt x="16" y="32"/>
                </a:cubicBezTo>
                <a:close/>
                <a:moveTo>
                  <a:pt x="16" y="12"/>
                </a:moveTo>
                <a:cubicBezTo>
                  <a:pt x="13" y="12"/>
                  <a:pt x="12" y="14"/>
                  <a:pt x="12" y="16"/>
                </a:cubicBezTo>
                <a:cubicBezTo>
                  <a:pt x="12" y="18"/>
                  <a:pt x="13" y="20"/>
                  <a:pt x="16" y="20"/>
                </a:cubicBezTo>
                <a:cubicBezTo>
                  <a:pt x="18" y="20"/>
                  <a:pt x="20" y="18"/>
                  <a:pt x="20" y="16"/>
                </a:cubicBezTo>
                <a:cubicBezTo>
                  <a:pt x="20" y="14"/>
                  <a:pt x="18" y="12"/>
                  <a:pt x="16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124191"/>
              </a:solidFill>
              <a:latin typeface="Nokia Pure Text Light" panose="020B0304040602060303" pitchFamily="34" charset="0"/>
            </a:endParaRPr>
          </a:p>
        </p:txBody>
      </p:sp>
      <p:sp>
        <p:nvSpPr>
          <p:cNvPr id="360" name="Rad 4"/>
          <p:cNvSpPr>
            <a:spLocks noChangeAspect="1"/>
          </p:cNvSpPr>
          <p:nvPr userDrawn="1"/>
        </p:nvSpPr>
        <p:spPr>
          <a:xfrm flipH="1">
            <a:off x="3006683" y="5612406"/>
            <a:ext cx="208621" cy="163665"/>
          </a:xfrm>
          <a:custGeom>
            <a:avLst/>
            <a:gdLst/>
            <a:ahLst/>
            <a:cxnLst/>
            <a:rect l="l" t="t" r="r" b="b"/>
            <a:pathLst>
              <a:path w="208621" h="163665">
                <a:moveTo>
                  <a:pt x="171579" y="119655"/>
                </a:moveTo>
                <a:lnTo>
                  <a:pt x="163395" y="119655"/>
                </a:lnTo>
                <a:cubicBezTo>
                  <a:pt x="163395" y="129983"/>
                  <a:pt x="155023" y="138355"/>
                  <a:pt x="144696" y="138355"/>
                </a:cubicBezTo>
                <a:cubicBezTo>
                  <a:pt x="134368" y="138355"/>
                  <a:pt x="125996" y="129983"/>
                  <a:pt x="125996" y="119655"/>
                </a:cubicBezTo>
                <a:lnTo>
                  <a:pt x="118018" y="119655"/>
                </a:lnTo>
                <a:lnTo>
                  <a:pt x="118018" y="140464"/>
                </a:lnTo>
                <a:lnTo>
                  <a:pt x="102068" y="140464"/>
                </a:lnTo>
                <a:lnTo>
                  <a:pt x="102068" y="163665"/>
                </a:lnTo>
                <a:lnTo>
                  <a:pt x="187529" y="163665"/>
                </a:lnTo>
                <a:lnTo>
                  <a:pt x="187529" y="140464"/>
                </a:lnTo>
                <a:lnTo>
                  <a:pt x="171579" y="140464"/>
                </a:lnTo>
                <a:close/>
                <a:moveTo>
                  <a:pt x="144694" y="116671"/>
                </a:moveTo>
                <a:cubicBezTo>
                  <a:pt x="143047" y="116671"/>
                  <a:pt x="141711" y="118007"/>
                  <a:pt x="141711" y="119655"/>
                </a:cubicBezTo>
                <a:cubicBezTo>
                  <a:pt x="141711" y="121303"/>
                  <a:pt x="143047" y="122638"/>
                  <a:pt x="144694" y="122638"/>
                </a:cubicBezTo>
                <a:cubicBezTo>
                  <a:pt x="146342" y="122638"/>
                  <a:pt x="147678" y="121303"/>
                  <a:pt x="147678" y="119655"/>
                </a:cubicBezTo>
                <a:cubicBezTo>
                  <a:pt x="147678" y="118007"/>
                  <a:pt x="146342" y="116671"/>
                  <a:pt x="144694" y="116671"/>
                </a:cubicBezTo>
                <a:close/>
                <a:moveTo>
                  <a:pt x="144696" y="110607"/>
                </a:moveTo>
                <a:cubicBezTo>
                  <a:pt x="149693" y="110607"/>
                  <a:pt x="153743" y="114658"/>
                  <a:pt x="153743" y="119655"/>
                </a:cubicBezTo>
                <a:cubicBezTo>
                  <a:pt x="153743" y="124652"/>
                  <a:pt x="149693" y="128703"/>
                  <a:pt x="144696" y="128703"/>
                </a:cubicBezTo>
                <a:cubicBezTo>
                  <a:pt x="139699" y="128703"/>
                  <a:pt x="135648" y="124652"/>
                  <a:pt x="135648" y="119655"/>
                </a:cubicBezTo>
                <a:cubicBezTo>
                  <a:pt x="135648" y="114658"/>
                  <a:pt x="139699" y="110607"/>
                  <a:pt x="144696" y="110607"/>
                </a:cubicBezTo>
                <a:close/>
                <a:moveTo>
                  <a:pt x="176944" y="82323"/>
                </a:moveTo>
                <a:cubicBezTo>
                  <a:pt x="178288" y="84821"/>
                  <a:pt x="180261" y="86925"/>
                  <a:pt x="182649" y="88441"/>
                </a:cubicBezTo>
                <a:lnTo>
                  <a:pt x="160279" y="113203"/>
                </a:lnTo>
                <a:cubicBezTo>
                  <a:pt x="159175" y="110525"/>
                  <a:pt x="157399" y="108195"/>
                  <a:pt x="155080" y="106525"/>
                </a:cubicBezTo>
                <a:close/>
                <a:moveTo>
                  <a:pt x="191748" y="71284"/>
                </a:moveTo>
                <a:cubicBezTo>
                  <a:pt x="190100" y="71284"/>
                  <a:pt x="188764" y="72620"/>
                  <a:pt x="188764" y="74267"/>
                </a:cubicBezTo>
                <a:cubicBezTo>
                  <a:pt x="188764" y="75915"/>
                  <a:pt x="190100" y="77251"/>
                  <a:pt x="191748" y="77251"/>
                </a:cubicBezTo>
                <a:cubicBezTo>
                  <a:pt x="193395" y="77251"/>
                  <a:pt x="194731" y="75915"/>
                  <a:pt x="194731" y="74267"/>
                </a:cubicBezTo>
                <a:cubicBezTo>
                  <a:pt x="194731" y="72620"/>
                  <a:pt x="193395" y="71284"/>
                  <a:pt x="191748" y="71284"/>
                </a:cubicBezTo>
                <a:close/>
                <a:moveTo>
                  <a:pt x="77632" y="69825"/>
                </a:moveTo>
                <a:lnTo>
                  <a:pt x="77632" y="74229"/>
                </a:lnTo>
                <a:lnTo>
                  <a:pt x="74649" y="73929"/>
                </a:lnTo>
                <a:cubicBezTo>
                  <a:pt x="73627" y="73929"/>
                  <a:pt x="72629" y="74029"/>
                  <a:pt x="71665" y="74229"/>
                </a:cubicBezTo>
                <a:lnTo>
                  <a:pt x="71665" y="69825"/>
                </a:lnTo>
                <a:cubicBezTo>
                  <a:pt x="72608" y="70127"/>
                  <a:pt x="73612" y="70264"/>
                  <a:pt x="74649" y="70264"/>
                </a:cubicBezTo>
                <a:cubicBezTo>
                  <a:pt x="75685" y="70264"/>
                  <a:pt x="76689" y="70127"/>
                  <a:pt x="77632" y="69825"/>
                </a:cubicBezTo>
                <a:close/>
                <a:moveTo>
                  <a:pt x="191748" y="65220"/>
                </a:moveTo>
                <a:cubicBezTo>
                  <a:pt x="196745" y="65220"/>
                  <a:pt x="200796" y="69270"/>
                  <a:pt x="200796" y="74267"/>
                </a:cubicBezTo>
                <a:cubicBezTo>
                  <a:pt x="200796" y="79265"/>
                  <a:pt x="196745" y="83315"/>
                  <a:pt x="191748" y="83315"/>
                </a:cubicBezTo>
                <a:cubicBezTo>
                  <a:pt x="186751" y="83315"/>
                  <a:pt x="182700" y="79265"/>
                  <a:pt x="182700" y="74267"/>
                </a:cubicBezTo>
                <a:cubicBezTo>
                  <a:pt x="182700" y="69270"/>
                  <a:pt x="186751" y="65220"/>
                  <a:pt x="191748" y="65220"/>
                </a:cubicBezTo>
                <a:close/>
                <a:moveTo>
                  <a:pt x="74649" y="55756"/>
                </a:moveTo>
                <a:cubicBezTo>
                  <a:pt x="73001" y="55756"/>
                  <a:pt x="71665" y="57092"/>
                  <a:pt x="71665" y="58739"/>
                </a:cubicBezTo>
                <a:cubicBezTo>
                  <a:pt x="71665" y="60387"/>
                  <a:pt x="73001" y="61723"/>
                  <a:pt x="74649" y="61723"/>
                </a:cubicBezTo>
                <a:cubicBezTo>
                  <a:pt x="76296" y="61723"/>
                  <a:pt x="77632" y="60387"/>
                  <a:pt x="77632" y="58739"/>
                </a:cubicBezTo>
                <a:cubicBezTo>
                  <a:pt x="77632" y="57092"/>
                  <a:pt x="76296" y="55756"/>
                  <a:pt x="74649" y="55756"/>
                </a:cubicBezTo>
                <a:close/>
                <a:moveTo>
                  <a:pt x="54459" y="53391"/>
                </a:moveTo>
                <a:cubicBezTo>
                  <a:pt x="52896" y="53865"/>
                  <a:pt x="52801" y="55027"/>
                  <a:pt x="52801" y="56210"/>
                </a:cubicBezTo>
                <a:lnTo>
                  <a:pt x="53046" y="56802"/>
                </a:lnTo>
                <a:close/>
                <a:moveTo>
                  <a:pt x="74649" y="52560"/>
                </a:moveTo>
                <a:cubicBezTo>
                  <a:pt x="78062" y="52560"/>
                  <a:pt x="80828" y="55326"/>
                  <a:pt x="80828" y="58739"/>
                </a:cubicBezTo>
                <a:cubicBezTo>
                  <a:pt x="80828" y="62152"/>
                  <a:pt x="78062" y="64919"/>
                  <a:pt x="74649" y="64919"/>
                </a:cubicBezTo>
                <a:cubicBezTo>
                  <a:pt x="71236" y="64919"/>
                  <a:pt x="68469" y="62152"/>
                  <a:pt x="68469" y="58739"/>
                </a:cubicBezTo>
                <a:cubicBezTo>
                  <a:pt x="68469" y="55326"/>
                  <a:pt x="71236" y="52560"/>
                  <a:pt x="74649" y="52560"/>
                </a:cubicBezTo>
                <a:close/>
                <a:moveTo>
                  <a:pt x="141881" y="39788"/>
                </a:moveTo>
                <a:lnTo>
                  <a:pt x="178672" y="63723"/>
                </a:lnTo>
                <a:cubicBezTo>
                  <a:pt x="177440" y="65187"/>
                  <a:pt x="176471" y="66872"/>
                  <a:pt x="175833" y="68713"/>
                </a:cubicBezTo>
                <a:lnTo>
                  <a:pt x="139021" y="44764"/>
                </a:lnTo>
                <a:cubicBezTo>
                  <a:pt x="140340" y="43370"/>
                  <a:pt x="141287" y="41659"/>
                  <a:pt x="141881" y="39788"/>
                </a:cubicBezTo>
                <a:close/>
                <a:moveTo>
                  <a:pt x="112330" y="37891"/>
                </a:moveTo>
                <a:cubicBezTo>
                  <a:pt x="112507" y="38837"/>
                  <a:pt x="112772" y="39752"/>
                  <a:pt x="113128" y="40622"/>
                </a:cubicBezTo>
                <a:lnTo>
                  <a:pt x="85443" y="55007"/>
                </a:lnTo>
                <a:lnTo>
                  <a:pt x="84119" y="52549"/>
                </a:lnTo>
                <a:close/>
                <a:moveTo>
                  <a:pt x="51018" y="33349"/>
                </a:moveTo>
                <a:cubicBezTo>
                  <a:pt x="46167" y="36361"/>
                  <a:pt x="42578" y="40734"/>
                  <a:pt x="40578" y="46004"/>
                </a:cubicBezTo>
                <a:cubicBezTo>
                  <a:pt x="38676" y="51017"/>
                  <a:pt x="38378" y="56493"/>
                  <a:pt x="39800" y="61738"/>
                </a:cubicBezTo>
                <a:cubicBezTo>
                  <a:pt x="40107" y="62884"/>
                  <a:pt x="41225" y="63455"/>
                  <a:pt x="42377" y="63157"/>
                </a:cubicBezTo>
                <a:cubicBezTo>
                  <a:pt x="43528" y="62859"/>
                  <a:pt x="44227" y="61800"/>
                  <a:pt x="43920" y="60654"/>
                </a:cubicBezTo>
                <a:cubicBezTo>
                  <a:pt x="42773" y="56249"/>
                  <a:pt x="42988" y="51772"/>
                  <a:pt x="44598" y="47530"/>
                </a:cubicBezTo>
                <a:cubicBezTo>
                  <a:pt x="46257" y="43160"/>
                  <a:pt x="49293" y="39459"/>
                  <a:pt x="53382" y="36893"/>
                </a:cubicBezTo>
                <a:cubicBezTo>
                  <a:pt x="53739" y="36735"/>
                  <a:pt x="54064" y="36270"/>
                  <a:pt x="54210" y="35884"/>
                </a:cubicBezTo>
                <a:cubicBezTo>
                  <a:pt x="54454" y="35241"/>
                  <a:pt x="54390" y="34629"/>
                  <a:pt x="54017" y="34046"/>
                </a:cubicBezTo>
                <a:cubicBezTo>
                  <a:pt x="53354" y="33059"/>
                  <a:pt x="52008" y="32695"/>
                  <a:pt x="51018" y="33349"/>
                </a:cubicBezTo>
                <a:close/>
                <a:moveTo>
                  <a:pt x="127378" y="32021"/>
                </a:moveTo>
                <a:cubicBezTo>
                  <a:pt x="125730" y="32021"/>
                  <a:pt x="124394" y="33357"/>
                  <a:pt x="124394" y="35005"/>
                </a:cubicBezTo>
                <a:cubicBezTo>
                  <a:pt x="124394" y="36652"/>
                  <a:pt x="125730" y="37988"/>
                  <a:pt x="127378" y="37988"/>
                </a:cubicBezTo>
                <a:cubicBezTo>
                  <a:pt x="129026" y="37988"/>
                  <a:pt x="130361" y="36652"/>
                  <a:pt x="130361" y="35005"/>
                </a:cubicBezTo>
                <a:cubicBezTo>
                  <a:pt x="130361" y="33357"/>
                  <a:pt x="129026" y="32021"/>
                  <a:pt x="127378" y="32021"/>
                </a:cubicBezTo>
                <a:close/>
                <a:moveTo>
                  <a:pt x="127378" y="26779"/>
                </a:moveTo>
                <a:cubicBezTo>
                  <a:pt x="131921" y="26779"/>
                  <a:pt x="135603" y="30462"/>
                  <a:pt x="135603" y="35005"/>
                </a:cubicBezTo>
                <a:cubicBezTo>
                  <a:pt x="135603" y="39547"/>
                  <a:pt x="131921" y="43230"/>
                  <a:pt x="127378" y="43230"/>
                </a:cubicBezTo>
                <a:cubicBezTo>
                  <a:pt x="122835" y="43230"/>
                  <a:pt x="119153" y="39547"/>
                  <a:pt x="119153" y="35005"/>
                </a:cubicBezTo>
                <a:cubicBezTo>
                  <a:pt x="119153" y="30462"/>
                  <a:pt x="122835" y="26779"/>
                  <a:pt x="127378" y="26779"/>
                </a:cubicBezTo>
                <a:close/>
                <a:moveTo>
                  <a:pt x="127378" y="19665"/>
                </a:moveTo>
                <a:cubicBezTo>
                  <a:pt x="119522" y="19665"/>
                  <a:pt x="113045" y="25571"/>
                  <a:pt x="112221" y="33194"/>
                </a:cubicBezTo>
                <a:lnTo>
                  <a:pt x="81032" y="49400"/>
                </a:lnTo>
                <a:cubicBezTo>
                  <a:pt x="79301" y="47956"/>
                  <a:pt x="77062" y="47215"/>
                  <a:pt x="74649" y="47215"/>
                </a:cubicBezTo>
                <a:cubicBezTo>
                  <a:pt x="68284" y="47215"/>
                  <a:pt x="63124" y="52374"/>
                  <a:pt x="63124" y="58739"/>
                </a:cubicBezTo>
                <a:cubicBezTo>
                  <a:pt x="63124" y="62332"/>
                  <a:pt x="64768" y="65540"/>
                  <a:pt x="67447" y="67528"/>
                </a:cubicBezTo>
                <a:lnTo>
                  <a:pt x="67447" y="75802"/>
                </a:lnTo>
                <a:cubicBezTo>
                  <a:pt x="62590" y="78324"/>
                  <a:pt x="59309" y="83413"/>
                  <a:pt x="59309" y="89268"/>
                </a:cubicBezTo>
                <a:cubicBezTo>
                  <a:pt x="59309" y="96246"/>
                  <a:pt x="63968" y="102135"/>
                  <a:pt x="70364" y="103926"/>
                </a:cubicBezTo>
                <a:lnTo>
                  <a:pt x="67362" y="92904"/>
                </a:lnTo>
                <a:cubicBezTo>
                  <a:pt x="66734" y="91836"/>
                  <a:pt x="66423" y="90588"/>
                  <a:pt x="66423" y="89268"/>
                </a:cubicBezTo>
                <a:cubicBezTo>
                  <a:pt x="66423" y="84726"/>
                  <a:pt x="70106" y="81043"/>
                  <a:pt x="74649" y="81043"/>
                </a:cubicBezTo>
                <a:cubicBezTo>
                  <a:pt x="79191" y="81043"/>
                  <a:pt x="82874" y="84726"/>
                  <a:pt x="82874" y="89268"/>
                </a:cubicBezTo>
                <a:cubicBezTo>
                  <a:pt x="82874" y="90589"/>
                  <a:pt x="82563" y="91837"/>
                  <a:pt x="81934" y="92905"/>
                </a:cubicBezTo>
                <a:lnTo>
                  <a:pt x="78933" y="103926"/>
                </a:lnTo>
                <a:cubicBezTo>
                  <a:pt x="85329" y="102135"/>
                  <a:pt x="89988" y="96246"/>
                  <a:pt x="89988" y="89268"/>
                </a:cubicBezTo>
                <a:cubicBezTo>
                  <a:pt x="89988" y="83413"/>
                  <a:pt x="86707" y="78324"/>
                  <a:pt x="81850" y="75802"/>
                </a:cubicBezTo>
                <a:lnTo>
                  <a:pt x="81850" y="67571"/>
                </a:lnTo>
                <a:cubicBezTo>
                  <a:pt x="84348" y="65689"/>
                  <a:pt x="85938" y="62742"/>
                  <a:pt x="86105" y="59416"/>
                </a:cubicBezTo>
                <a:lnTo>
                  <a:pt x="115366" y="44213"/>
                </a:lnTo>
                <a:cubicBezTo>
                  <a:pt x="118006" y="47989"/>
                  <a:pt x="122417" y="50344"/>
                  <a:pt x="127378" y="50344"/>
                </a:cubicBezTo>
                <a:cubicBezTo>
                  <a:pt x="130516" y="50344"/>
                  <a:pt x="133433" y="49402"/>
                  <a:pt x="135803" y="47703"/>
                </a:cubicBezTo>
                <a:lnTo>
                  <a:pt x="174969" y="73183"/>
                </a:lnTo>
                <a:lnTo>
                  <a:pt x="174874" y="74267"/>
                </a:lnTo>
                <a:cubicBezTo>
                  <a:pt x="174874" y="75491"/>
                  <a:pt x="175005" y="76683"/>
                  <a:pt x="175332" y="77815"/>
                </a:cubicBezTo>
                <a:lnTo>
                  <a:pt x="151371" y="104338"/>
                </a:lnTo>
                <a:cubicBezTo>
                  <a:pt x="149374" y="103282"/>
                  <a:pt x="147093" y="102781"/>
                  <a:pt x="144696" y="102781"/>
                </a:cubicBezTo>
                <a:cubicBezTo>
                  <a:pt x="135377" y="102781"/>
                  <a:pt x="127822" y="110336"/>
                  <a:pt x="127822" y="119655"/>
                </a:cubicBezTo>
                <a:cubicBezTo>
                  <a:pt x="127822" y="128974"/>
                  <a:pt x="135377" y="136528"/>
                  <a:pt x="144696" y="136528"/>
                </a:cubicBezTo>
                <a:cubicBezTo>
                  <a:pt x="154014" y="136528"/>
                  <a:pt x="161569" y="128974"/>
                  <a:pt x="161569" y="119655"/>
                </a:cubicBezTo>
                <a:cubicBezTo>
                  <a:pt x="161569" y="119172"/>
                  <a:pt x="161549" y="118693"/>
                  <a:pt x="161425" y="118227"/>
                </a:cubicBezTo>
                <a:lnTo>
                  <a:pt x="186673" y="90279"/>
                </a:lnTo>
                <a:cubicBezTo>
                  <a:pt x="188257" y="90866"/>
                  <a:pt x="189970" y="91141"/>
                  <a:pt x="191748" y="91141"/>
                </a:cubicBezTo>
                <a:cubicBezTo>
                  <a:pt x="201067" y="91141"/>
                  <a:pt x="208621" y="83586"/>
                  <a:pt x="208621" y="74267"/>
                </a:cubicBezTo>
                <a:cubicBezTo>
                  <a:pt x="208621" y="64948"/>
                  <a:pt x="201067" y="57394"/>
                  <a:pt x="191748" y="57394"/>
                </a:cubicBezTo>
                <a:cubicBezTo>
                  <a:pt x="188006" y="57394"/>
                  <a:pt x="184549" y="58612"/>
                  <a:pt x="181782" y="60714"/>
                </a:cubicBezTo>
                <a:lnTo>
                  <a:pt x="142690" y="35282"/>
                </a:lnTo>
                <a:lnTo>
                  <a:pt x="142718" y="35005"/>
                </a:lnTo>
                <a:cubicBezTo>
                  <a:pt x="142718" y="26533"/>
                  <a:pt x="135850" y="19665"/>
                  <a:pt x="127378" y="19665"/>
                </a:cubicBezTo>
                <a:close/>
                <a:moveTo>
                  <a:pt x="41697" y="17736"/>
                </a:moveTo>
                <a:lnTo>
                  <a:pt x="30624" y="26938"/>
                </a:lnTo>
                <a:lnTo>
                  <a:pt x="23278" y="39441"/>
                </a:lnTo>
                <a:lnTo>
                  <a:pt x="20453" y="53252"/>
                </a:lnTo>
                <a:lnTo>
                  <a:pt x="22340" y="67188"/>
                </a:lnTo>
                <a:cubicBezTo>
                  <a:pt x="22641" y="68338"/>
                  <a:pt x="23882" y="68956"/>
                  <a:pt x="25030" y="68653"/>
                </a:cubicBezTo>
                <a:cubicBezTo>
                  <a:pt x="26099" y="68171"/>
                  <a:pt x="26669" y="67056"/>
                  <a:pt x="26368" y="65907"/>
                </a:cubicBezTo>
                <a:cubicBezTo>
                  <a:pt x="23870" y="57711"/>
                  <a:pt x="24057" y="49055"/>
                  <a:pt x="27148" y="40909"/>
                </a:cubicBezTo>
                <a:cubicBezTo>
                  <a:pt x="30288" y="32635"/>
                  <a:pt x="36168" y="25696"/>
                  <a:pt x="43731" y="21318"/>
                </a:cubicBezTo>
                <a:cubicBezTo>
                  <a:pt x="44266" y="21077"/>
                  <a:pt x="44542" y="20739"/>
                  <a:pt x="44738" y="20221"/>
                </a:cubicBezTo>
                <a:cubicBezTo>
                  <a:pt x="44935" y="19704"/>
                  <a:pt x="44873" y="19089"/>
                  <a:pt x="44504" y="18505"/>
                </a:cubicBezTo>
                <a:cubicBezTo>
                  <a:pt x="44024" y="17436"/>
                  <a:pt x="42685" y="17075"/>
                  <a:pt x="41697" y="17736"/>
                </a:cubicBezTo>
                <a:close/>
                <a:moveTo>
                  <a:pt x="30977" y="331"/>
                </a:moveTo>
                <a:cubicBezTo>
                  <a:pt x="18510" y="7693"/>
                  <a:pt x="9294" y="18648"/>
                  <a:pt x="4157" y="32184"/>
                </a:cubicBezTo>
                <a:cubicBezTo>
                  <a:pt x="-882" y="45462"/>
                  <a:pt x="-1335" y="59595"/>
                  <a:pt x="2767" y="73097"/>
                </a:cubicBezTo>
                <a:cubicBezTo>
                  <a:pt x="3075" y="74246"/>
                  <a:pt x="4327" y="74869"/>
                  <a:pt x="5482" y="74570"/>
                </a:cubicBezTo>
                <a:cubicBezTo>
                  <a:pt x="6507" y="74221"/>
                  <a:pt x="7257" y="73031"/>
                  <a:pt x="6900" y="72011"/>
                </a:cubicBezTo>
                <a:cubicBezTo>
                  <a:pt x="3074" y="59350"/>
                  <a:pt x="3493" y="46090"/>
                  <a:pt x="8190" y="33714"/>
                </a:cubicBezTo>
                <a:cubicBezTo>
                  <a:pt x="12984" y="21081"/>
                  <a:pt x="21647" y="10801"/>
                  <a:pt x="33218" y="3836"/>
                </a:cubicBezTo>
                <a:cubicBezTo>
                  <a:pt x="33576" y="3677"/>
                  <a:pt x="33902" y="3211"/>
                  <a:pt x="34048" y="2824"/>
                </a:cubicBezTo>
                <a:cubicBezTo>
                  <a:pt x="34293" y="2180"/>
                  <a:pt x="34229" y="1565"/>
                  <a:pt x="33855" y="981"/>
                </a:cubicBezTo>
                <a:cubicBezTo>
                  <a:pt x="33319" y="41"/>
                  <a:pt x="31970" y="-324"/>
                  <a:pt x="30977" y="33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tIns="72000" rtlCol="0" anchor="ctr">
            <a:noAutofit/>
          </a:bodyPr>
          <a:lstStyle/>
          <a:p>
            <a:pPr>
              <a:spcAft>
                <a:spcPts val="600"/>
              </a:spcAft>
            </a:pPr>
            <a:endParaRPr lang="en-US" sz="1200" dirty="0">
              <a:solidFill>
                <a:srgbClr val="BEC8D2"/>
              </a:solidFill>
              <a:latin typeface="Nokia Pure Text Light" panose="020B0304040602060303" pitchFamily="34" charset="0"/>
            </a:endParaRPr>
          </a:p>
        </p:txBody>
      </p:sp>
      <p:sp>
        <p:nvSpPr>
          <p:cNvPr id="361" name="Abgerundetes Rechteck 9"/>
          <p:cNvSpPr>
            <a:spLocks noChangeAspect="1"/>
          </p:cNvSpPr>
          <p:nvPr userDrawn="1"/>
        </p:nvSpPr>
        <p:spPr>
          <a:xfrm flipH="1">
            <a:off x="2368136" y="5632071"/>
            <a:ext cx="318082" cy="144016"/>
          </a:xfrm>
          <a:custGeom>
            <a:avLst/>
            <a:gdLst/>
            <a:ahLst/>
            <a:cxnLst/>
            <a:rect l="l" t="t" r="r" b="b"/>
            <a:pathLst>
              <a:path w="318082" h="144016">
                <a:moveTo>
                  <a:pt x="162629" y="80585"/>
                </a:moveTo>
                <a:cubicBezTo>
                  <a:pt x="164338" y="80585"/>
                  <a:pt x="165723" y="81970"/>
                  <a:pt x="165723" y="83679"/>
                </a:cubicBezTo>
                <a:cubicBezTo>
                  <a:pt x="165723" y="85387"/>
                  <a:pt x="164338" y="86772"/>
                  <a:pt x="162629" y="86772"/>
                </a:cubicBezTo>
                <a:cubicBezTo>
                  <a:pt x="160920" y="86772"/>
                  <a:pt x="159535" y="85387"/>
                  <a:pt x="159535" y="83679"/>
                </a:cubicBezTo>
                <a:cubicBezTo>
                  <a:pt x="159535" y="81970"/>
                  <a:pt x="160920" y="80585"/>
                  <a:pt x="162629" y="80585"/>
                </a:cubicBezTo>
                <a:close/>
                <a:moveTo>
                  <a:pt x="162629" y="77491"/>
                </a:moveTo>
                <a:cubicBezTo>
                  <a:pt x="159212" y="77491"/>
                  <a:pt x="156441" y="80261"/>
                  <a:pt x="156441" y="83679"/>
                </a:cubicBezTo>
                <a:cubicBezTo>
                  <a:pt x="156441" y="87096"/>
                  <a:pt x="159212" y="89866"/>
                  <a:pt x="162629" y="89866"/>
                </a:cubicBezTo>
                <a:cubicBezTo>
                  <a:pt x="166046" y="89866"/>
                  <a:pt x="168817" y="87096"/>
                  <a:pt x="168817" y="83679"/>
                </a:cubicBezTo>
                <a:cubicBezTo>
                  <a:pt x="168817" y="80261"/>
                  <a:pt x="166046" y="77491"/>
                  <a:pt x="162629" y="77491"/>
                </a:cubicBezTo>
                <a:close/>
                <a:moveTo>
                  <a:pt x="117847" y="37542"/>
                </a:moveTo>
                <a:lnTo>
                  <a:pt x="19146" y="37542"/>
                </a:lnTo>
                <a:cubicBezTo>
                  <a:pt x="17540" y="37542"/>
                  <a:pt x="16239" y="38844"/>
                  <a:pt x="16239" y="40450"/>
                </a:cubicBezTo>
                <a:lnTo>
                  <a:pt x="16239" y="126907"/>
                </a:lnTo>
                <a:cubicBezTo>
                  <a:pt x="16239" y="128513"/>
                  <a:pt x="17540" y="129815"/>
                  <a:pt x="19146" y="129815"/>
                </a:cubicBezTo>
                <a:lnTo>
                  <a:pt x="150821" y="129815"/>
                </a:lnTo>
                <a:cubicBezTo>
                  <a:pt x="152427" y="129815"/>
                  <a:pt x="153729" y="128513"/>
                  <a:pt x="153729" y="126907"/>
                </a:cubicBezTo>
                <a:lnTo>
                  <a:pt x="153729" y="77417"/>
                </a:lnTo>
                <a:lnTo>
                  <a:pt x="147302" y="77417"/>
                </a:lnTo>
                <a:lnTo>
                  <a:pt x="147302" y="121469"/>
                </a:lnTo>
                <a:cubicBezTo>
                  <a:pt x="147302" y="122476"/>
                  <a:pt x="146486" y="123292"/>
                  <a:pt x="145479" y="123292"/>
                </a:cubicBezTo>
                <a:lnTo>
                  <a:pt x="24230" y="123292"/>
                </a:lnTo>
                <a:cubicBezTo>
                  <a:pt x="23223" y="123292"/>
                  <a:pt x="22407" y="122476"/>
                  <a:pt x="22407" y="121469"/>
                </a:cubicBezTo>
                <a:lnTo>
                  <a:pt x="22407" y="45895"/>
                </a:lnTo>
                <a:cubicBezTo>
                  <a:pt x="22407" y="44888"/>
                  <a:pt x="23223" y="44072"/>
                  <a:pt x="24230" y="44072"/>
                </a:cubicBezTo>
                <a:lnTo>
                  <a:pt x="117847" y="44072"/>
                </a:lnTo>
                <a:close/>
                <a:moveTo>
                  <a:pt x="117847" y="23341"/>
                </a:moveTo>
                <a:lnTo>
                  <a:pt x="20113" y="23341"/>
                </a:lnTo>
                <a:cubicBezTo>
                  <a:pt x="9005" y="23341"/>
                  <a:pt x="0" y="32346"/>
                  <a:pt x="0" y="43454"/>
                </a:cubicBezTo>
                <a:lnTo>
                  <a:pt x="0" y="123903"/>
                </a:lnTo>
                <a:cubicBezTo>
                  <a:pt x="0" y="135011"/>
                  <a:pt x="9005" y="144016"/>
                  <a:pt x="20113" y="144016"/>
                </a:cubicBezTo>
                <a:lnTo>
                  <a:pt x="156959" y="144016"/>
                </a:lnTo>
                <a:cubicBezTo>
                  <a:pt x="168067" y="144016"/>
                  <a:pt x="177072" y="135011"/>
                  <a:pt x="177072" y="123903"/>
                </a:cubicBezTo>
                <a:lnTo>
                  <a:pt x="177072" y="77417"/>
                </a:lnTo>
                <a:lnTo>
                  <a:pt x="170501" y="77417"/>
                </a:lnTo>
                <a:lnTo>
                  <a:pt x="170501" y="123107"/>
                </a:lnTo>
                <a:cubicBezTo>
                  <a:pt x="170501" y="131166"/>
                  <a:pt x="163968" y="137699"/>
                  <a:pt x="155909" y="137699"/>
                </a:cubicBezTo>
                <a:lnTo>
                  <a:pt x="20888" y="137699"/>
                </a:lnTo>
                <a:cubicBezTo>
                  <a:pt x="12829" y="137699"/>
                  <a:pt x="6296" y="131166"/>
                  <a:pt x="6296" y="123107"/>
                </a:cubicBezTo>
                <a:lnTo>
                  <a:pt x="6296" y="44469"/>
                </a:lnTo>
                <a:cubicBezTo>
                  <a:pt x="6296" y="36410"/>
                  <a:pt x="12829" y="29876"/>
                  <a:pt x="20888" y="29876"/>
                </a:cubicBezTo>
                <a:lnTo>
                  <a:pt x="117847" y="29876"/>
                </a:lnTo>
                <a:close/>
                <a:moveTo>
                  <a:pt x="170962" y="12300"/>
                </a:moveTo>
                <a:lnTo>
                  <a:pt x="155547" y="61450"/>
                </a:lnTo>
                <a:lnTo>
                  <a:pt x="149427" y="61450"/>
                </a:lnTo>
                <a:lnTo>
                  <a:pt x="164842" y="12300"/>
                </a:lnTo>
                <a:close/>
                <a:moveTo>
                  <a:pt x="199785" y="12300"/>
                </a:moveTo>
                <a:lnTo>
                  <a:pt x="183784" y="61450"/>
                </a:lnTo>
                <a:lnTo>
                  <a:pt x="163938" y="61450"/>
                </a:lnTo>
                <a:lnTo>
                  <a:pt x="179939" y="12300"/>
                </a:lnTo>
                <a:close/>
                <a:moveTo>
                  <a:pt x="262609" y="12300"/>
                </a:moveTo>
                <a:lnTo>
                  <a:pt x="247195" y="61450"/>
                </a:lnTo>
                <a:lnTo>
                  <a:pt x="241075" y="61450"/>
                </a:lnTo>
                <a:lnTo>
                  <a:pt x="256490" y="12300"/>
                </a:lnTo>
                <a:close/>
                <a:moveTo>
                  <a:pt x="291432" y="12300"/>
                </a:moveTo>
                <a:lnTo>
                  <a:pt x="275432" y="61450"/>
                </a:lnTo>
                <a:lnTo>
                  <a:pt x="255586" y="61450"/>
                </a:lnTo>
                <a:lnTo>
                  <a:pt x="271586" y="12300"/>
                </a:lnTo>
                <a:close/>
                <a:moveTo>
                  <a:pt x="117017" y="9669"/>
                </a:moveTo>
                <a:cubicBezTo>
                  <a:pt x="119480" y="9669"/>
                  <a:pt x="121476" y="11665"/>
                  <a:pt x="121476" y="14127"/>
                </a:cubicBezTo>
                <a:cubicBezTo>
                  <a:pt x="121476" y="16589"/>
                  <a:pt x="119480" y="18585"/>
                  <a:pt x="117017" y="18585"/>
                </a:cubicBezTo>
                <a:cubicBezTo>
                  <a:pt x="114555" y="18585"/>
                  <a:pt x="112559" y="16589"/>
                  <a:pt x="112559" y="14127"/>
                </a:cubicBezTo>
                <a:cubicBezTo>
                  <a:pt x="112559" y="11665"/>
                  <a:pt x="114555" y="9669"/>
                  <a:pt x="117017" y="9669"/>
                </a:cubicBezTo>
                <a:close/>
                <a:moveTo>
                  <a:pt x="316596" y="0"/>
                </a:moveTo>
                <a:lnTo>
                  <a:pt x="293176" y="0"/>
                </a:lnTo>
                <a:lnTo>
                  <a:pt x="195363" y="0"/>
                </a:lnTo>
                <a:lnTo>
                  <a:pt x="108245" y="0"/>
                </a:lnTo>
                <a:cubicBezTo>
                  <a:pt x="106184" y="0"/>
                  <a:pt x="104512" y="1672"/>
                  <a:pt x="104512" y="3733"/>
                </a:cubicBezTo>
                <a:lnTo>
                  <a:pt x="104512" y="18666"/>
                </a:lnTo>
                <a:cubicBezTo>
                  <a:pt x="104512" y="20727"/>
                  <a:pt x="106184" y="22399"/>
                  <a:pt x="108245" y="22399"/>
                </a:cubicBezTo>
                <a:lnTo>
                  <a:pt x="124253" y="22399"/>
                </a:lnTo>
                <a:lnTo>
                  <a:pt x="129163" y="44343"/>
                </a:lnTo>
                <a:lnTo>
                  <a:pt x="132756" y="61294"/>
                </a:lnTo>
                <a:cubicBezTo>
                  <a:pt x="133772" y="66207"/>
                  <a:pt x="138172" y="69806"/>
                  <a:pt x="143413" y="69806"/>
                </a:cubicBezTo>
                <a:lnTo>
                  <a:pt x="186307" y="69806"/>
                </a:lnTo>
                <a:cubicBezTo>
                  <a:pt x="191248" y="69806"/>
                  <a:pt x="195441" y="66607"/>
                  <a:pt x="196548" y="62061"/>
                </a:cubicBezTo>
                <a:lnTo>
                  <a:pt x="211272" y="33216"/>
                </a:lnTo>
                <a:lnTo>
                  <a:pt x="228049" y="66082"/>
                </a:lnTo>
                <a:cubicBezTo>
                  <a:pt x="229733" y="68494"/>
                  <a:pt x="232592" y="69806"/>
                  <a:pt x="235756" y="69806"/>
                </a:cubicBezTo>
                <a:lnTo>
                  <a:pt x="278651" y="69806"/>
                </a:lnTo>
                <a:cubicBezTo>
                  <a:pt x="283526" y="69806"/>
                  <a:pt x="287673" y="66692"/>
                  <a:pt x="289104" y="62306"/>
                </a:cubicBezTo>
                <a:lnTo>
                  <a:pt x="289227" y="62343"/>
                </a:lnTo>
                <a:lnTo>
                  <a:pt x="299790" y="8916"/>
                </a:lnTo>
                <a:lnTo>
                  <a:pt x="316596" y="8916"/>
                </a:lnTo>
                <a:cubicBezTo>
                  <a:pt x="317417" y="8916"/>
                  <a:pt x="318082" y="8251"/>
                  <a:pt x="318082" y="7430"/>
                </a:cubicBezTo>
                <a:lnTo>
                  <a:pt x="318082" y="1486"/>
                </a:lnTo>
                <a:cubicBezTo>
                  <a:pt x="318082" y="665"/>
                  <a:pt x="317417" y="0"/>
                  <a:pt x="3165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A8BBC0"/>
              </a:solidFill>
            </a:endParaRPr>
          </a:p>
        </p:txBody>
      </p:sp>
      <p:sp>
        <p:nvSpPr>
          <p:cNvPr id="362" name="Abgerundetes Rechteck 4"/>
          <p:cNvSpPr>
            <a:spLocks noChangeAspect="1"/>
          </p:cNvSpPr>
          <p:nvPr userDrawn="1"/>
        </p:nvSpPr>
        <p:spPr>
          <a:xfrm>
            <a:off x="3755667" y="5622562"/>
            <a:ext cx="131065" cy="144000"/>
          </a:xfrm>
          <a:custGeom>
            <a:avLst/>
            <a:gdLst/>
            <a:ahLst/>
            <a:cxnLst/>
            <a:rect l="l" t="t" r="r" b="b"/>
            <a:pathLst>
              <a:path w="163119" h="179218">
                <a:moveTo>
                  <a:pt x="19586" y="158111"/>
                </a:moveTo>
                <a:lnTo>
                  <a:pt x="89769" y="158111"/>
                </a:lnTo>
                <a:lnTo>
                  <a:pt x="78620" y="179218"/>
                </a:lnTo>
                <a:lnTo>
                  <a:pt x="30735" y="179218"/>
                </a:lnTo>
                <a:close/>
                <a:moveTo>
                  <a:pt x="53571" y="124356"/>
                </a:moveTo>
                <a:lnTo>
                  <a:pt x="54981" y="124356"/>
                </a:lnTo>
                <a:cubicBezTo>
                  <a:pt x="55175" y="124356"/>
                  <a:pt x="55333" y="124514"/>
                  <a:pt x="55333" y="124709"/>
                </a:cubicBezTo>
                <a:lnTo>
                  <a:pt x="55333" y="131050"/>
                </a:lnTo>
                <a:cubicBezTo>
                  <a:pt x="55333" y="131244"/>
                  <a:pt x="55175" y="131402"/>
                  <a:pt x="54981" y="131402"/>
                </a:cubicBezTo>
                <a:lnTo>
                  <a:pt x="53571" y="131402"/>
                </a:lnTo>
                <a:cubicBezTo>
                  <a:pt x="53377" y="131402"/>
                  <a:pt x="53219" y="131244"/>
                  <a:pt x="53219" y="131050"/>
                </a:cubicBezTo>
                <a:lnTo>
                  <a:pt x="53219" y="124709"/>
                </a:lnTo>
                <a:cubicBezTo>
                  <a:pt x="53219" y="124514"/>
                  <a:pt x="53377" y="124356"/>
                  <a:pt x="53571" y="124356"/>
                </a:cubicBezTo>
                <a:close/>
                <a:moveTo>
                  <a:pt x="78992" y="99927"/>
                </a:moveTo>
                <a:lnTo>
                  <a:pt x="85333" y="99927"/>
                </a:lnTo>
                <a:cubicBezTo>
                  <a:pt x="85527" y="99927"/>
                  <a:pt x="85685" y="100085"/>
                  <a:pt x="85685" y="100280"/>
                </a:cubicBezTo>
                <a:lnTo>
                  <a:pt x="85685" y="101689"/>
                </a:lnTo>
                <a:cubicBezTo>
                  <a:pt x="85685" y="101883"/>
                  <a:pt x="85527" y="102041"/>
                  <a:pt x="85333" y="102041"/>
                </a:cubicBezTo>
                <a:lnTo>
                  <a:pt x="78992" y="102041"/>
                </a:lnTo>
                <a:cubicBezTo>
                  <a:pt x="78797" y="102041"/>
                  <a:pt x="78639" y="101883"/>
                  <a:pt x="78639" y="101689"/>
                </a:cubicBezTo>
                <a:lnTo>
                  <a:pt x="78639" y="100280"/>
                </a:lnTo>
                <a:cubicBezTo>
                  <a:pt x="78639" y="100085"/>
                  <a:pt x="78797" y="99927"/>
                  <a:pt x="78992" y="99927"/>
                </a:cubicBezTo>
                <a:close/>
                <a:moveTo>
                  <a:pt x="23327" y="99927"/>
                </a:moveTo>
                <a:lnTo>
                  <a:pt x="29669" y="99927"/>
                </a:lnTo>
                <a:cubicBezTo>
                  <a:pt x="29863" y="99927"/>
                  <a:pt x="30021" y="100085"/>
                  <a:pt x="30021" y="100280"/>
                </a:cubicBezTo>
                <a:lnTo>
                  <a:pt x="30021" y="101689"/>
                </a:lnTo>
                <a:cubicBezTo>
                  <a:pt x="30021" y="101883"/>
                  <a:pt x="29863" y="102041"/>
                  <a:pt x="29669" y="102041"/>
                </a:cubicBezTo>
                <a:lnTo>
                  <a:pt x="23327" y="102041"/>
                </a:lnTo>
                <a:cubicBezTo>
                  <a:pt x="23133" y="102041"/>
                  <a:pt x="22975" y="101883"/>
                  <a:pt x="22975" y="101689"/>
                </a:cubicBezTo>
                <a:lnTo>
                  <a:pt x="22975" y="100280"/>
                </a:lnTo>
                <a:cubicBezTo>
                  <a:pt x="22975" y="100085"/>
                  <a:pt x="23133" y="99927"/>
                  <a:pt x="23327" y="99927"/>
                </a:cubicBezTo>
                <a:close/>
                <a:moveTo>
                  <a:pt x="77226" y="76960"/>
                </a:moveTo>
                <a:lnTo>
                  <a:pt x="54742" y="104373"/>
                </a:lnTo>
                <a:cubicBezTo>
                  <a:pt x="52271" y="104373"/>
                  <a:pt x="50268" y="102370"/>
                  <a:pt x="50268" y="99899"/>
                </a:cubicBezTo>
                <a:cubicBezTo>
                  <a:pt x="50268" y="98509"/>
                  <a:pt x="50901" y="97268"/>
                  <a:pt x="51991" y="96564"/>
                </a:cubicBezTo>
                <a:close/>
                <a:moveTo>
                  <a:pt x="53571" y="68926"/>
                </a:moveTo>
                <a:lnTo>
                  <a:pt x="54981" y="68926"/>
                </a:lnTo>
                <a:cubicBezTo>
                  <a:pt x="55175" y="68926"/>
                  <a:pt x="55333" y="69084"/>
                  <a:pt x="55333" y="69278"/>
                </a:cubicBezTo>
                <a:lnTo>
                  <a:pt x="55333" y="75619"/>
                </a:lnTo>
                <a:cubicBezTo>
                  <a:pt x="55333" y="75814"/>
                  <a:pt x="55175" y="75972"/>
                  <a:pt x="54981" y="75972"/>
                </a:cubicBezTo>
                <a:lnTo>
                  <a:pt x="53571" y="75972"/>
                </a:lnTo>
                <a:cubicBezTo>
                  <a:pt x="53377" y="75972"/>
                  <a:pt x="53219" y="75814"/>
                  <a:pt x="53219" y="75619"/>
                </a:cubicBezTo>
                <a:lnTo>
                  <a:pt x="53219" y="69278"/>
                </a:lnTo>
                <a:cubicBezTo>
                  <a:pt x="53219" y="69084"/>
                  <a:pt x="53377" y="68926"/>
                  <a:pt x="53571" y="68926"/>
                </a:cubicBezTo>
                <a:close/>
                <a:moveTo>
                  <a:pt x="19223" y="54188"/>
                </a:moveTo>
                <a:cubicBezTo>
                  <a:pt x="12357" y="54188"/>
                  <a:pt x="6791" y="59754"/>
                  <a:pt x="6791" y="66620"/>
                </a:cubicBezTo>
                <a:lnTo>
                  <a:pt x="6791" y="136834"/>
                </a:lnTo>
                <a:cubicBezTo>
                  <a:pt x="6791" y="143700"/>
                  <a:pt x="12357" y="149266"/>
                  <a:pt x="19223" y="149266"/>
                </a:cubicBezTo>
                <a:lnTo>
                  <a:pt x="89437" y="149266"/>
                </a:lnTo>
                <a:cubicBezTo>
                  <a:pt x="96303" y="149266"/>
                  <a:pt x="101869" y="143700"/>
                  <a:pt x="101869" y="136834"/>
                </a:cubicBezTo>
                <a:lnTo>
                  <a:pt x="101869" y="66620"/>
                </a:lnTo>
                <a:cubicBezTo>
                  <a:pt x="101869" y="59754"/>
                  <a:pt x="96303" y="54188"/>
                  <a:pt x="89437" y="54188"/>
                </a:cubicBezTo>
                <a:close/>
                <a:moveTo>
                  <a:pt x="108660" y="53391"/>
                </a:moveTo>
                <a:cubicBezTo>
                  <a:pt x="110223" y="53865"/>
                  <a:pt x="110318" y="55027"/>
                  <a:pt x="110318" y="56210"/>
                </a:cubicBezTo>
                <a:lnTo>
                  <a:pt x="110073" y="56802"/>
                </a:lnTo>
                <a:close/>
                <a:moveTo>
                  <a:pt x="18111" y="47397"/>
                </a:moveTo>
                <a:lnTo>
                  <a:pt x="90550" y="47397"/>
                </a:lnTo>
                <a:cubicBezTo>
                  <a:pt x="100552" y="47397"/>
                  <a:pt x="108660" y="55505"/>
                  <a:pt x="108660" y="65507"/>
                </a:cubicBezTo>
                <a:lnTo>
                  <a:pt x="108660" y="137947"/>
                </a:lnTo>
                <a:cubicBezTo>
                  <a:pt x="108660" y="147949"/>
                  <a:pt x="100552" y="156057"/>
                  <a:pt x="90550" y="156057"/>
                </a:cubicBezTo>
                <a:lnTo>
                  <a:pt x="18111" y="156057"/>
                </a:lnTo>
                <a:cubicBezTo>
                  <a:pt x="8108" y="156057"/>
                  <a:pt x="0" y="147949"/>
                  <a:pt x="0" y="137947"/>
                </a:cubicBezTo>
                <a:lnTo>
                  <a:pt x="0" y="65507"/>
                </a:lnTo>
                <a:cubicBezTo>
                  <a:pt x="0" y="55505"/>
                  <a:pt x="8108" y="47397"/>
                  <a:pt x="18111" y="47397"/>
                </a:cubicBezTo>
                <a:close/>
                <a:moveTo>
                  <a:pt x="112101" y="33349"/>
                </a:moveTo>
                <a:cubicBezTo>
                  <a:pt x="116952" y="36361"/>
                  <a:pt x="120541" y="40734"/>
                  <a:pt x="122541" y="46004"/>
                </a:cubicBezTo>
                <a:cubicBezTo>
                  <a:pt x="124443" y="51017"/>
                  <a:pt x="124741" y="56493"/>
                  <a:pt x="123319" y="61738"/>
                </a:cubicBezTo>
                <a:cubicBezTo>
                  <a:pt x="123012" y="62884"/>
                  <a:pt x="121894" y="63455"/>
                  <a:pt x="120742" y="63157"/>
                </a:cubicBezTo>
                <a:cubicBezTo>
                  <a:pt x="119591" y="62859"/>
                  <a:pt x="118892" y="61800"/>
                  <a:pt x="119199" y="60654"/>
                </a:cubicBezTo>
                <a:cubicBezTo>
                  <a:pt x="120346" y="56249"/>
                  <a:pt x="120131" y="51772"/>
                  <a:pt x="118521" y="47530"/>
                </a:cubicBezTo>
                <a:cubicBezTo>
                  <a:pt x="116862" y="43160"/>
                  <a:pt x="113826" y="39459"/>
                  <a:pt x="109737" y="36893"/>
                </a:cubicBezTo>
                <a:cubicBezTo>
                  <a:pt x="109380" y="36735"/>
                  <a:pt x="109055" y="36270"/>
                  <a:pt x="108909" y="35884"/>
                </a:cubicBezTo>
                <a:cubicBezTo>
                  <a:pt x="108665" y="35241"/>
                  <a:pt x="108729" y="34629"/>
                  <a:pt x="109102" y="34046"/>
                </a:cubicBezTo>
                <a:cubicBezTo>
                  <a:pt x="109765" y="33059"/>
                  <a:pt x="111111" y="32695"/>
                  <a:pt x="112101" y="33349"/>
                </a:cubicBezTo>
                <a:close/>
                <a:moveTo>
                  <a:pt x="30735" y="24384"/>
                </a:moveTo>
                <a:lnTo>
                  <a:pt x="78620" y="24384"/>
                </a:lnTo>
                <a:lnTo>
                  <a:pt x="89769" y="45491"/>
                </a:lnTo>
                <a:lnTo>
                  <a:pt x="19586" y="45491"/>
                </a:lnTo>
                <a:close/>
                <a:moveTo>
                  <a:pt x="121422" y="17736"/>
                </a:moveTo>
                <a:lnTo>
                  <a:pt x="132495" y="26938"/>
                </a:lnTo>
                <a:lnTo>
                  <a:pt x="139841" y="39441"/>
                </a:lnTo>
                <a:lnTo>
                  <a:pt x="142666" y="53252"/>
                </a:lnTo>
                <a:lnTo>
                  <a:pt x="140779" y="67188"/>
                </a:lnTo>
                <a:cubicBezTo>
                  <a:pt x="140478" y="68338"/>
                  <a:pt x="139237" y="68956"/>
                  <a:pt x="138089" y="68653"/>
                </a:cubicBezTo>
                <a:cubicBezTo>
                  <a:pt x="137020" y="68171"/>
                  <a:pt x="136450" y="67056"/>
                  <a:pt x="136751" y="65907"/>
                </a:cubicBezTo>
                <a:cubicBezTo>
                  <a:pt x="139249" y="57711"/>
                  <a:pt x="139062" y="49055"/>
                  <a:pt x="135971" y="40909"/>
                </a:cubicBezTo>
                <a:cubicBezTo>
                  <a:pt x="132831" y="32635"/>
                  <a:pt x="126951" y="25696"/>
                  <a:pt x="119388" y="21318"/>
                </a:cubicBezTo>
                <a:cubicBezTo>
                  <a:pt x="118853" y="21077"/>
                  <a:pt x="118577" y="20739"/>
                  <a:pt x="118381" y="20221"/>
                </a:cubicBezTo>
                <a:cubicBezTo>
                  <a:pt x="118184" y="19704"/>
                  <a:pt x="118246" y="19089"/>
                  <a:pt x="118615" y="18505"/>
                </a:cubicBezTo>
                <a:cubicBezTo>
                  <a:pt x="119095" y="17436"/>
                  <a:pt x="120434" y="17075"/>
                  <a:pt x="121422" y="17736"/>
                </a:cubicBezTo>
                <a:close/>
                <a:moveTo>
                  <a:pt x="132142" y="331"/>
                </a:moveTo>
                <a:cubicBezTo>
                  <a:pt x="144609" y="7693"/>
                  <a:pt x="153825" y="18648"/>
                  <a:pt x="158962" y="32184"/>
                </a:cubicBezTo>
                <a:cubicBezTo>
                  <a:pt x="164001" y="45462"/>
                  <a:pt x="164454" y="59595"/>
                  <a:pt x="160352" y="73097"/>
                </a:cubicBezTo>
                <a:cubicBezTo>
                  <a:pt x="160044" y="74246"/>
                  <a:pt x="158792" y="74869"/>
                  <a:pt x="157637" y="74570"/>
                </a:cubicBezTo>
                <a:cubicBezTo>
                  <a:pt x="156612" y="74221"/>
                  <a:pt x="155862" y="73031"/>
                  <a:pt x="156219" y="72011"/>
                </a:cubicBezTo>
                <a:cubicBezTo>
                  <a:pt x="160045" y="59350"/>
                  <a:pt x="159626" y="46090"/>
                  <a:pt x="154929" y="33714"/>
                </a:cubicBezTo>
                <a:cubicBezTo>
                  <a:pt x="150135" y="21081"/>
                  <a:pt x="141472" y="10801"/>
                  <a:pt x="129901" y="3836"/>
                </a:cubicBezTo>
                <a:cubicBezTo>
                  <a:pt x="129543" y="3677"/>
                  <a:pt x="129217" y="3211"/>
                  <a:pt x="129071" y="2824"/>
                </a:cubicBezTo>
                <a:cubicBezTo>
                  <a:pt x="128826" y="2180"/>
                  <a:pt x="128890" y="1565"/>
                  <a:pt x="129264" y="981"/>
                </a:cubicBezTo>
                <a:cubicBezTo>
                  <a:pt x="129800" y="41"/>
                  <a:pt x="131149" y="-324"/>
                  <a:pt x="132142" y="33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rgbClr val="FFFFFF"/>
              </a:solidFill>
              <a:latin typeface="Nokia Pure Text Light"/>
            </a:endParaRPr>
          </a:p>
        </p:txBody>
      </p:sp>
      <p:sp>
        <p:nvSpPr>
          <p:cNvPr id="363" name="Freeform 105"/>
          <p:cNvSpPr>
            <a:spLocks/>
          </p:cNvSpPr>
          <p:nvPr userDrawn="1"/>
        </p:nvSpPr>
        <p:spPr bwMode="auto">
          <a:xfrm>
            <a:off x="2773272" y="5633982"/>
            <a:ext cx="119056" cy="142089"/>
          </a:xfrm>
          <a:custGeom>
            <a:avLst/>
            <a:gdLst/>
            <a:ahLst/>
            <a:cxnLst/>
            <a:rect l="l" t="t" r="r" b="b"/>
            <a:pathLst>
              <a:path w="119056" h="142089">
                <a:moveTo>
                  <a:pt x="33073" y="8963"/>
                </a:moveTo>
                <a:cubicBezTo>
                  <a:pt x="31828" y="9584"/>
                  <a:pt x="30894" y="10827"/>
                  <a:pt x="30583" y="12070"/>
                </a:cubicBezTo>
                <a:cubicBezTo>
                  <a:pt x="30272" y="13623"/>
                  <a:pt x="30272" y="14866"/>
                  <a:pt x="30894" y="16109"/>
                </a:cubicBezTo>
                <a:lnTo>
                  <a:pt x="33206" y="19869"/>
                </a:lnTo>
                <a:cubicBezTo>
                  <a:pt x="33680" y="19940"/>
                  <a:pt x="33859" y="20217"/>
                  <a:pt x="34031" y="20503"/>
                </a:cubicBezTo>
                <a:lnTo>
                  <a:pt x="33998" y="20628"/>
                </a:lnTo>
                <a:lnTo>
                  <a:pt x="34050" y="20643"/>
                </a:lnTo>
                <a:cubicBezTo>
                  <a:pt x="63824" y="72497"/>
                  <a:pt x="64139" y="73045"/>
                  <a:pt x="64142" y="73051"/>
                </a:cubicBezTo>
                <a:lnTo>
                  <a:pt x="62591" y="78633"/>
                </a:lnTo>
                <a:cubicBezTo>
                  <a:pt x="61971" y="78943"/>
                  <a:pt x="61350" y="79253"/>
                  <a:pt x="60420" y="79253"/>
                </a:cubicBezTo>
                <a:cubicBezTo>
                  <a:pt x="59179" y="79253"/>
                  <a:pt x="57627" y="78323"/>
                  <a:pt x="57007" y="77082"/>
                </a:cubicBezTo>
                <a:cubicBezTo>
                  <a:pt x="43834" y="54275"/>
                  <a:pt x="36427" y="41452"/>
                  <a:pt x="32263" y="34243"/>
                </a:cubicBezTo>
                <a:cubicBezTo>
                  <a:pt x="31964" y="34325"/>
                  <a:pt x="31894" y="34228"/>
                  <a:pt x="31828" y="34129"/>
                </a:cubicBezTo>
                <a:lnTo>
                  <a:pt x="25848" y="24027"/>
                </a:lnTo>
                <a:cubicBezTo>
                  <a:pt x="25468" y="23080"/>
                  <a:pt x="24618" y="22578"/>
                  <a:pt x="23769" y="22366"/>
                </a:cubicBezTo>
                <a:cubicBezTo>
                  <a:pt x="22214" y="22056"/>
                  <a:pt x="20970" y="22056"/>
                  <a:pt x="19726" y="22987"/>
                </a:cubicBezTo>
                <a:cubicBezTo>
                  <a:pt x="18482" y="23608"/>
                  <a:pt x="17549" y="24850"/>
                  <a:pt x="17238" y="26092"/>
                </a:cubicBezTo>
                <a:cubicBezTo>
                  <a:pt x="16927" y="27334"/>
                  <a:pt x="16927" y="28886"/>
                  <a:pt x="17549" y="30128"/>
                </a:cubicBezTo>
                <a:cubicBezTo>
                  <a:pt x="32476" y="55588"/>
                  <a:pt x="32476" y="55588"/>
                  <a:pt x="32476" y="55588"/>
                </a:cubicBezTo>
                <a:lnTo>
                  <a:pt x="32376" y="55951"/>
                </a:lnTo>
                <a:cubicBezTo>
                  <a:pt x="47319" y="82197"/>
                  <a:pt x="47556" y="82613"/>
                  <a:pt x="47560" y="82619"/>
                </a:cubicBezTo>
                <a:lnTo>
                  <a:pt x="46007" y="88230"/>
                </a:lnTo>
                <a:cubicBezTo>
                  <a:pt x="45386" y="88853"/>
                  <a:pt x="44765" y="88853"/>
                  <a:pt x="44144" y="88853"/>
                </a:cubicBezTo>
                <a:cubicBezTo>
                  <a:pt x="42591" y="88853"/>
                  <a:pt x="41038" y="88230"/>
                  <a:pt x="40417" y="86983"/>
                </a:cubicBezTo>
                <a:cubicBezTo>
                  <a:pt x="33491" y="74970"/>
                  <a:pt x="28472" y="66263"/>
                  <a:pt x="24835" y="59954"/>
                </a:cubicBezTo>
                <a:lnTo>
                  <a:pt x="17597" y="47399"/>
                </a:lnTo>
                <a:cubicBezTo>
                  <a:pt x="17072" y="46293"/>
                  <a:pt x="15968" y="45729"/>
                  <a:pt x="14864" y="45164"/>
                </a:cubicBezTo>
                <a:cubicBezTo>
                  <a:pt x="13635" y="44850"/>
                  <a:pt x="12097" y="45164"/>
                  <a:pt x="10868" y="45793"/>
                </a:cubicBezTo>
                <a:cubicBezTo>
                  <a:pt x="9638" y="46421"/>
                  <a:pt x="9023" y="47678"/>
                  <a:pt x="8408" y="48935"/>
                </a:cubicBezTo>
                <a:cubicBezTo>
                  <a:pt x="8101" y="50506"/>
                  <a:pt x="8408" y="51762"/>
                  <a:pt x="9023" y="53019"/>
                </a:cubicBezTo>
                <a:lnTo>
                  <a:pt x="8977" y="53197"/>
                </a:lnTo>
                <a:cubicBezTo>
                  <a:pt x="27742" y="85143"/>
                  <a:pt x="31021" y="90725"/>
                  <a:pt x="31594" y="91701"/>
                </a:cubicBezTo>
                <a:cubicBezTo>
                  <a:pt x="31688" y="91678"/>
                  <a:pt x="31708" y="91707"/>
                  <a:pt x="31727" y="91736"/>
                </a:cubicBezTo>
                <a:cubicBezTo>
                  <a:pt x="45972" y="116602"/>
                  <a:pt x="45972" y="116602"/>
                  <a:pt x="45972" y="116602"/>
                </a:cubicBezTo>
                <a:cubicBezTo>
                  <a:pt x="55263" y="132764"/>
                  <a:pt x="75392" y="138359"/>
                  <a:pt x="92114" y="129656"/>
                </a:cubicBezTo>
                <a:cubicBezTo>
                  <a:pt x="104192" y="123129"/>
                  <a:pt x="110695" y="111007"/>
                  <a:pt x="110695" y="95777"/>
                </a:cubicBezTo>
                <a:cubicBezTo>
                  <a:pt x="110695" y="40761"/>
                  <a:pt x="110695" y="40761"/>
                  <a:pt x="110695" y="40761"/>
                </a:cubicBezTo>
                <a:cubicBezTo>
                  <a:pt x="110695" y="37964"/>
                  <a:pt x="108527" y="35477"/>
                  <a:pt x="105740" y="35477"/>
                </a:cubicBezTo>
                <a:cubicBezTo>
                  <a:pt x="102643" y="35477"/>
                  <a:pt x="100475" y="37964"/>
                  <a:pt x="100475" y="40761"/>
                </a:cubicBezTo>
                <a:cubicBezTo>
                  <a:pt x="100475" y="61897"/>
                  <a:pt x="100475" y="61897"/>
                  <a:pt x="100475" y="61897"/>
                </a:cubicBezTo>
                <a:cubicBezTo>
                  <a:pt x="100475" y="63762"/>
                  <a:pt x="98927" y="65316"/>
                  <a:pt x="97069" y="65938"/>
                </a:cubicBezTo>
                <a:cubicBezTo>
                  <a:pt x="95521" y="66249"/>
                  <a:pt x="93353" y="65627"/>
                  <a:pt x="92424" y="63762"/>
                </a:cubicBezTo>
                <a:lnTo>
                  <a:pt x="87275" y="53971"/>
                </a:lnTo>
                <a:cubicBezTo>
                  <a:pt x="86540" y="52573"/>
                  <a:pt x="86540" y="52573"/>
                  <a:pt x="86540" y="52573"/>
                </a:cubicBezTo>
                <a:cubicBezTo>
                  <a:pt x="68319" y="21405"/>
                  <a:pt x="65198" y="16066"/>
                  <a:pt x="64663" y="15152"/>
                </a:cubicBezTo>
                <a:cubicBezTo>
                  <a:pt x="64543" y="15183"/>
                  <a:pt x="64517" y="15145"/>
                  <a:pt x="64491" y="15107"/>
                </a:cubicBezTo>
                <a:cubicBezTo>
                  <a:pt x="63866" y="13881"/>
                  <a:pt x="62929" y="12961"/>
                  <a:pt x="61367" y="12654"/>
                </a:cubicBezTo>
                <a:cubicBezTo>
                  <a:pt x="60117" y="12348"/>
                  <a:pt x="58555" y="12348"/>
                  <a:pt x="57306" y="13268"/>
                </a:cubicBezTo>
                <a:cubicBezTo>
                  <a:pt x="56056" y="13881"/>
                  <a:pt x="55431" y="14801"/>
                  <a:pt x="54807" y="16334"/>
                </a:cubicBezTo>
                <a:cubicBezTo>
                  <a:pt x="54494" y="17561"/>
                  <a:pt x="54807" y="19094"/>
                  <a:pt x="55431" y="20320"/>
                </a:cubicBezTo>
                <a:lnTo>
                  <a:pt x="55426" y="20338"/>
                </a:lnTo>
                <a:lnTo>
                  <a:pt x="60648" y="29143"/>
                </a:lnTo>
                <a:lnTo>
                  <a:pt x="61343" y="30586"/>
                </a:lnTo>
                <a:cubicBezTo>
                  <a:pt x="80369" y="63081"/>
                  <a:pt x="80595" y="63466"/>
                  <a:pt x="80597" y="63470"/>
                </a:cubicBezTo>
                <a:lnTo>
                  <a:pt x="79045" y="69343"/>
                </a:lnTo>
                <a:cubicBezTo>
                  <a:pt x="78423" y="69652"/>
                  <a:pt x="77492" y="69652"/>
                  <a:pt x="76871" y="69652"/>
                </a:cubicBezTo>
                <a:cubicBezTo>
                  <a:pt x="75318" y="69652"/>
                  <a:pt x="74076" y="69034"/>
                  <a:pt x="73144" y="67798"/>
                </a:cubicBezTo>
                <a:cubicBezTo>
                  <a:pt x="63531" y="51055"/>
                  <a:pt x="57637" y="40790"/>
                  <a:pt x="54024" y="34497"/>
                </a:cubicBezTo>
                <a:cubicBezTo>
                  <a:pt x="53960" y="34497"/>
                  <a:pt x="53942" y="34469"/>
                  <a:pt x="53925" y="34439"/>
                </a:cubicBezTo>
                <a:cubicBezTo>
                  <a:pt x="40231" y="10827"/>
                  <a:pt x="40231" y="10827"/>
                  <a:pt x="40231" y="10827"/>
                </a:cubicBezTo>
                <a:cubicBezTo>
                  <a:pt x="38675" y="8342"/>
                  <a:pt x="35563" y="7410"/>
                  <a:pt x="33073" y="8963"/>
                </a:cubicBezTo>
                <a:close/>
                <a:moveTo>
                  <a:pt x="39103" y="458"/>
                </a:moveTo>
                <a:cubicBezTo>
                  <a:pt x="42487" y="1351"/>
                  <a:pt x="45522" y="3526"/>
                  <a:pt x="47389" y="6788"/>
                </a:cubicBezTo>
                <a:lnTo>
                  <a:pt x="49597" y="10511"/>
                </a:lnTo>
                <a:cubicBezTo>
                  <a:pt x="49934" y="8264"/>
                  <a:pt x="51491" y="6941"/>
                  <a:pt x="53245" y="5908"/>
                </a:cubicBezTo>
                <a:cubicBezTo>
                  <a:pt x="56369" y="4069"/>
                  <a:pt x="60117" y="3762"/>
                  <a:pt x="63554" y="4682"/>
                </a:cubicBezTo>
                <a:lnTo>
                  <a:pt x="71552" y="10497"/>
                </a:lnTo>
                <a:cubicBezTo>
                  <a:pt x="71848" y="10414"/>
                  <a:pt x="71918" y="10511"/>
                  <a:pt x="71985" y="10612"/>
                </a:cubicBezTo>
                <a:cubicBezTo>
                  <a:pt x="92114" y="45424"/>
                  <a:pt x="92114" y="45424"/>
                  <a:pt x="92114" y="45424"/>
                </a:cubicBezTo>
                <a:cubicBezTo>
                  <a:pt x="92114" y="33301"/>
                  <a:pt x="97998" y="27085"/>
                  <a:pt x="105740" y="27085"/>
                </a:cubicBezTo>
                <a:cubicBezTo>
                  <a:pt x="113172" y="27085"/>
                  <a:pt x="119056" y="33301"/>
                  <a:pt x="119056" y="40761"/>
                </a:cubicBezTo>
                <a:cubicBezTo>
                  <a:pt x="119056" y="95777"/>
                  <a:pt x="119056" y="95777"/>
                  <a:pt x="119056" y="95777"/>
                </a:cubicBezTo>
                <a:cubicBezTo>
                  <a:pt x="119056" y="114115"/>
                  <a:pt x="111005" y="128724"/>
                  <a:pt x="95830" y="136805"/>
                </a:cubicBezTo>
                <a:cubicBezTo>
                  <a:pt x="89327" y="140535"/>
                  <a:pt x="82205" y="142089"/>
                  <a:pt x="75392" y="142089"/>
                </a:cubicBezTo>
                <a:cubicBezTo>
                  <a:pt x="60527" y="142089"/>
                  <a:pt x="46592" y="134629"/>
                  <a:pt x="38540" y="120953"/>
                </a:cubicBezTo>
                <a:cubicBezTo>
                  <a:pt x="27782" y="102175"/>
                  <a:pt x="25149" y="97578"/>
                  <a:pt x="24504" y="96452"/>
                </a:cubicBezTo>
                <a:cubicBezTo>
                  <a:pt x="24329" y="96450"/>
                  <a:pt x="24260" y="96362"/>
                  <a:pt x="24191" y="96271"/>
                </a:cubicBezTo>
                <a:cubicBezTo>
                  <a:pt x="1619" y="57310"/>
                  <a:pt x="1619" y="57310"/>
                  <a:pt x="1619" y="57310"/>
                </a:cubicBezTo>
                <a:lnTo>
                  <a:pt x="1824" y="56534"/>
                </a:lnTo>
                <a:cubicBezTo>
                  <a:pt x="21" y="53692"/>
                  <a:pt x="-436" y="50214"/>
                  <a:pt x="414" y="46735"/>
                </a:cubicBezTo>
                <a:cubicBezTo>
                  <a:pt x="1337" y="43279"/>
                  <a:pt x="3796" y="40452"/>
                  <a:pt x="6871" y="38567"/>
                </a:cubicBezTo>
                <a:lnTo>
                  <a:pt x="12430" y="37706"/>
                </a:lnTo>
                <a:cubicBezTo>
                  <a:pt x="8531" y="31060"/>
                  <a:pt x="8220" y="27334"/>
                  <a:pt x="9153" y="23919"/>
                </a:cubicBezTo>
                <a:cubicBezTo>
                  <a:pt x="10086" y="20503"/>
                  <a:pt x="12263" y="17398"/>
                  <a:pt x="15373" y="15535"/>
                </a:cubicBezTo>
                <a:lnTo>
                  <a:pt x="22972" y="14643"/>
                </a:lnTo>
                <a:cubicBezTo>
                  <a:pt x="21549" y="9630"/>
                  <a:pt x="23997" y="4509"/>
                  <a:pt x="28716" y="1817"/>
                </a:cubicBezTo>
                <a:cubicBezTo>
                  <a:pt x="31984" y="-47"/>
                  <a:pt x="35718" y="-435"/>
                  <a:pt x="39103" y="45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200" dirty="0">
              <a:solidFill>
                <a:srgbClr val="FFFFFF"/>
              </a:solidFill>
              <a:latin typeface="Nokia Pure Text Light"/>
            </a:endParaRPr>
          </a:p>
        </p:txBody>
      </p:sp>
      <p:sp>
        <p:nvSpPr>
          <p:cNvPr id="364" name="Trapezoid 6"/>
          <p:cNvSpPr>
            <a:spLocks noChangeAspect="1"/>
          </p:cNvSpPr>
          <p:nvPr userDrawn="1"/>
        </p:nvSpPr>
        <p:spPr>
          <a:xfrm>
            <a:off x="4015320" y="5632071"/>
            <a:ext cx="194683" cy="154834"/>
          </a:xfrm>
          <a:custGeom>
            <a:avLst/>
            <a:gdLst/>
            <a:ahLst/>
            <a:cxnLst/>
            <a:rect l="l" t="t" r="r" b="b"/>
            <a:pathLst>
              <a:path w="194683" h="154834">
                <a:moveTo>
                  <a:pt x="140224" y="130335"/>
                </a:moveTo>
                <a:cubicBezTo>
                  <a:pt x="141787" y="130809"/>
                  <a:pt x="141882" y="131971"/>
                  <a:pt x="141882" y="133154"/>
                </a:cubicBezTo>
                <a:lnTo>
                  <a:pt x="141637" y="133746"/>
                </a:lnTo>
                <a:close/>
                <a:moveTo>
                  <a:pt x="143665" y="110293"/>
                </a:moveTo>
                <a:cubicBezTo>
                  <a:pt x="148516" y="113305"/>
                  <a:pt x="152105" y="117678"/>
                  <a:pt x="154105" y="122948"/>
                </a:cubicBezTo>
                <a:cubicBezTo>
                  <a:pt x="156007" y="127961"/>
                  <a:pt x="156305" y="133437"/>
                  <a:pt x="154883" y="138682"/>
                </a:cubicBezTo>
                <a:cubicBezTo>
                  <a:pt x="154576" y="139828"/>
                  <a:pt x="153458" y="140399"/>
                  <a:pt x="152306" y="140101"/>
                </a:cubicBezTo>
                <a:cubicBezTo>
                  <a:pt x="151155" y="139803"/>
                  <a:pt x="150456" y="138744"/>
                  <a:pt x="150763" y="137598"/>
                </a:cubicBezTo>
                <a:cubicBezTo>
                  <a:pt x="151910" y="133193"/>
                  <a:pt x="151695" y="128716"/>
                  <a:pt x="150085" y="124474"/>
                </a:cubicBezTo>
                <a:cubicBezTo>
                  <a:pt x="148426" y="120104"/>
                  <a:pt x="145390" y="116403"/>
                  <a:pt x="141301" y="113837"/>
                </a:cubicBezTo>
                <a:cubicBezTo>
                  <a:pt x="140944" y="113679"/>
                  <a:pt x="140619" y="113214"/>
                  <a:pt x="140473" y="112828"/>
                </a:cubicBezTo>
                <a:cubicBezTo>
                  <a:pt x="140229" y="112185"/>
                  <a:pt x="140293" y="111573"/>
                  <a:pt x="140666" y="110990"/>
                </a:cubicBezTo>
                <a:cubicBezTo>
                  <a:pt x="141329" y="110003"/>
                  <a:pt x="142675" y="109639"/>
                  <a:pt x="143665" y="110293"/>
                </a:cubicBezTo>
                <a:close/>
                <a:moveTo>
                  <a:pt x="28254" y="110270"/>
                </a:moveTo>
                <a:cubicBezTo>
                  <a:pt x="31819" y="129575"/>
                  <a:pt x="48936" y="143833"/>
                  <a:pt x="69384" y="143833"/>
                </a:cubicBezTo>
                <a:cubicBezTo>
                  <a:pt x="89832" y="143833"/>
                  <a:pt x="106950" y="129575"/>
                  <a:pt x="110515" y="110270"/>
                </a:cubicBezTo>
                <a:close/>
                <a:moveTo>
                  <a:pt x="17197" y="103093"/>
                </a:moveTo>
                <a:lnTo>
                  <a:pt x="120682" y="103093"/>
                </a:lnTo>
                <a:cubicBezTo>
                  <a:pt x="120682" y="131669"/>
                  <a:pt x="97516" y="154834"/>
                  <a:pt x="68939" y="154834"/>
                </a:cubicBezTo>
                <a:cubicBezTo>
                  <a:pt x="40363" y="154834"/>
                  <a:pt x="17197" y="131669"/>
                  <a:pt x="17197" y="103093"/>
                </a:cubicBezTo>
                <a:close/>
                <a:moveTo>
                  <a:pt x="152986" y="94680"/>
                </a:moveTo>
                <a:lnTo>
                  <a:pt x="164059" y="103882"/>
                </a:lnTo>
                <a:lnTo>
                  <a:pt x="171405" y="116385"/>
                </a:lnTo>
                <a:lnTo>
                  <a:pt x="174230" y="130196"/>
                </a:lnTo>
                <a:lnTo>
                  <a:pt x="172343" y="144132"/>
                </a:lnTo>
                <a:cubicBezTo>
                  <a:pt x="172042" y="145282"/>
                  <a:pt x="170801" y="145900"/>
                  <a:pt x="169653" y="145597"/>
                </a:cubicBezTo>
                <a:cubicBezTo>
                  <a:pt x="168584" y="145115"/>
                  <a:pt x="168014" y="144000"/>
                  <a:pt x="168315" y="142851"/>
                </a:cubicBezTo>
                <a:cubicBezTo>
                  <a:pt x="170813" y="134655"/>
                  <a:pt x="170626" y="125999"/>
                  <a:pt x="167535" y="117853"/>
                </a:cubicBezTo>
                <a:cubicBezTo>
                  <a:pt x="164395" y="109579"/>
                  <a:pt x="158515" y="102640"/>
                  <a:pt x="150952" y="98262"/>
                </a:cubicBezTo>
                <a:cubicBezTo>
                  <a:pt x="150417" y="98021"/>
                  <a:pt x="150141" y="97683"/>
                  <a:pt x="149945" y="97165"/>
                </a:cubicBezTo>
                <a:cubicBezTo>
                  <a:pt x="149748" y="96648"/>
                  <a:pt x="149810" y="96033"/>
                  <a:pt x="150179" y="95449"/>
                </a:cubicBezTo>
                <a:cubicBezTo>
                  <a:pt x="150659" y="94380"/>
                  <a:pt x="151998" y="94019"/>
                  <a:pt x="152986" y="94680"/>
                </a:cubicBezTo>
                <a:close/>
                <a:moveTo>
                  <a:pt x="163706" y="77275"/>
                </a:moveTo>
                <a:cubicBezTo>
                  <a:pt x="176173" y="84637"/>
                  <a:pt x="185389" y="95592"/>
                  <a:pt x="190526" y="109128"/>
                </a:cubicBezTo>
                <a:cubicBezTo>
                  <a:pt x="195565" y="122406"/>
                  <a:pt x="196018" y="136539"/>
                  <a:pt x="191916" y="150041"/>
                </a:cubicBezTo>
                <a:cubicBezTo>
                  <a:pt x="191608" y="151190"/>
                  <a:pt x="190356" y="151813"/>
                  <a:pt x="189201" y="151514"/>
                </a:cubicBezTo>
                <a:cubicBezTo>
                  <a:pt x="188176" y="151165"/>
                  <a:pt x="187426" y="149975"/>
                  <a:pt x="187783" y="148955"/>
                </a:cubicBezTo>
                <a:cubicBezTo>
                  <a:pt x="191609" y="136294"/>
                  <a:pt x="191190" y="123034"/>
                  <a:pt x="186493" y="110658"/>
                </a:cubicBezTo>
                <a:cubicBezTo>
                  <a:pt x="181699" y="98025"/>
                  <a:pt x="173036" y="87745"/>
                  <a:pt x="161465" y="80780"/>
                </a:cubicBezTo>
                <a:cubicBezTo>
                  <a:pt x="161107" y="80621"/>
                  <a:pt x="160781" y="80155"/>
                  <a:pt x="160635" y="79768"/>
                </a:cubicBezTo>
                <a:cubicBezTo>
                  <a:pt x="160390" y="79124"/>
                  <a:pt x="160454" y="78509"/>
                  <a:pt x="160828" y="77925"/>
                </a:cubicBezTo>
                <a:cubicBezTo>
                  <a:pt x="161364" y="76985"/>
                  <a:pt x="162713" y="76620"/>
                  <a:pt x="163706" y="77275"/>
                </a:cubicBezTo>
                <a:close/>
                <a:moveTo>
                  <a:pt x="50462" y="0"/>
                </a:moveTo>
                <a:lnTo>
                  <a:pt x="90016" y="0"/>
                </a:lnTo>
                <a:lnTo>
                  <a:pt x="90016" y="11993"/>
                </a:lnTo>
                <a:lnTo>
                  <a:pt x="90254" y="11993"/>
                </a:lnTo>
                <a:lnTo>
                  <a:pt x="133168" y="29521"/>
                </a:lnTo>
                <a:lnTo>
                  <a:pt x="132886" y="29521"/>
                </a:lnTo>
                <a:lnTo>
                  <a:pt x="136564" y="90155"/>
                </a:lnTo>
                <a:lnTo>
                  <a:pt x="136602" y="90155"/>
                </a:lnTo>
                <a:lnTo>
                  <a:pt x="136566" y="90195"/>
                </a:lnTo>
                <a:lnTo>
                  <a:pt x="136602" y="90792"/>
                </a:lnTo>
                <a:lnTo>
                  <a:pt x="136019" y="90792"/>
                </a:lnTo>
                <a:lnTo>
                  <a:pt x="127754" y="99833"/>
                </a:lnTo>
                <a:lnTo>
                  <a:pt x="124924" y="99833"/>
                </a:lnTo>
                <a:lnTo>
                  <a:pt x="122016" y="99833"/>
                </a:lnTo>
                <a:lnTo>
                  <a:pt x="8244" y="99833"/>
                </a:lnTo>
                <a:lnTo>
                  <a:pt x="3156" y="92446"/>
                </a:lnTo>
                <a:lnTo>
                  <a:pt x="0" y="92446"/>
                </a:lnTo>
                <a:lnTo>
                  <a:pt x="0" y="87864"/>
                </a:lnTo>
                <a:lnTo>
                  <a:pt x="123207" y="87864"/>
                </a:lnTo>
                <a:lnTo>
                  <a:pt x="123562" y="82017"/>
                </a:lnTo>
                <a:lnTo>
                  <a:pt x="0" y="82017"/>
                </a:lnTo>
                <a:lnTo>
                  <a:pt x="5456" y="34770"/>
                </a:lnTo>
                <a:lnTo>
                  <a:pt x="117192" y="34770"/>
                </a:lnTo>
                <a:lnTo>
                  <a:pt x="113434" y="29521"/>
                </a:lnTo>
                <a:lnTo>
                  <a:pt x="7310" y="29521"/>
                </a:lnTo>
                <a:lnTo>
                  <a:pt x="50224" y="11993"/>
                </a:lnTo>
                <a:lnTo>
                  <a:pt x="50462" y="119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3154"/>
              </a:solidFill>
            </a:endParaRPr>
          </a:p>
        </p:txBody>
      </p:sp>
      <p:sp>
        <p:nvSpPr>
          <p:cNvPr id="365" name="Ellipse 6"/>
          <p:cNvSpPr>
            <a:spLocks noChangeAspect="1"/>
          </p:cNvSpPr>
          <p:nvPr userDrawn="1"/>
        </p:nvSpPr>
        <p:spPr>
          <a:xfrm>
            <a:off x="4338591" y="5632071"/>
            <a:ext cx="72213" cy="144000"/>
          </a:xfrm>
          <a:custGeom>
            <a:avLst/>
            <a:gdLst/>
            <a:ahLst/>
            <a:cxnLst/>
            <a:rect l="l" t="t" r="r" b="b"/>
            <a:pathLst>
              <a:path w="1717080" h="3424020">
                <a:moveTo>
                  <a:pt x="997065" y="1823433"/>
                </a:moveTo>
                <a:lnTo>
                  <a:pt x="997065" y="2832556"/>
                </a:lnTo>
                <a:cubicBezTo>
                  <a:pt x="1238754" y="2802524"/>
                  <a:pt x="1474097" y="2677572"/>
                  <a:pt x="1480808" y="2362801"/>
                </a:cubicBezTo>
                <a:cubicBezTo>
                  <a:pt x="1497322" y="2014516"/>
                  <a:pt x="1233753" y="1904288"/>
                  <a:pt x="997065" y="1823433"/>
                </a:cubicBezTo>
                <a:close/>
                <a:moveTo>
                  <a:pt x="818181" y="553548"/>
                </a:moveTo>
                <a:cubicBezTo>
                  <a:pt x="400255" y="600257"/>
                  <a:pt x="343906" y="853119"/>
                  <a:pt x="336263" y="1020769"/>
                </a:cubicBezTo>
                <a:cubicBezTo>
                  <a:pt x="321282" y="1349307"/>
                  <a:pt x="594180" y="1445053"/>
                  <a:pt x="818181" y="1521656"/>
                </a:cubicBezTo>
                <a:close/>
                <a:moveTo>
                  <a:pt x="818181" y="0"/>
                </a:moveTo>
                <a:lnTo>
                  <a:pt x="997065" y="0"/>
                </a:lnTo>
                <a:lnTo>
                  <a:pt x="997065" y="352824"/>
                </a:lnTo>
                <a:cubicBezTo>
                  <a:pt x="1295182" y="363451"/>
                  <a:pt x="1510991" y="439329"/>
                  <a:pt x="1678356" y="546433"/>
                </a:cubicBezTo>
                <a:lnTo>
                  <a:pt x="1588676" y="734427"/>
                </a:lnTo>
                <a:cubicBezTo>
                  <a:pt x="1348085" y="602078"/>
                  <a:pt x="1158506" y="562501"/>
                  <a:pt x="997065" y="553983"/>
                </a:cubicBezTo>
                <a:lnTo>
                  <a:pt x="997065" y="1582206"/>
                </a:lnTo>
                <a:cubicBezTo>
                  <a:pt x="1246586" y="1658347"/>
                  <a:pt x="1741258" y="1803728"/>
                  <a:pt x="1716161" y="2353256"/>
                </a:cubicBezTo>
                <a:cubicBezTo>
                  <a:pt x="1691242" y="2727152"/>
                  <a:pt x="1440616" y="2997721"/>
                  <a:pt x="997065" y="3036274"/>
                </a:cubicBezTo>
                <a:lnTo>
                  <a:pt x="997065" y="3424020"/>
                </a:lnTo>
                <a:lnTo>
                  <a:pt x="818181" y="3424020"/>
                </a:lnTo>
                <a:lnTo>
                  <a:pt x="818181" y="3042669"/>
                </a:lnTo>
                <a:cubicBezTo>
                  <a:pt x="353041" y="3035288"/>
                  <a:pt x="86955" y="2858177"/>
                  <a:pt x="0" y="2802656"/>
                </a:cubicBezTo>
                <a:lnTo>
                  <a:pt x="97282" y="2617644"/>
                </a:lnTo>
                <a:cubicBezTo>
                  <a:pt x="355770" y="2775840"/>
                  <a:pt x="602946" y="2832848"/>
                  <a:pt x="818181" y="2836791"/>
                </a:cubicBezTo>
                <a:lnTo>
                  <a:pt x="818181" y="1760050"/>
                </a:lnTo>
                <a:cubicBezTo>
                  <a:pt x="316515" y="1570031"/>
                  <a:pt x="24472" y="1457773"/>
                  <a:pt x="121662" y="865559"/>
                </a:cubicBezTo>
                <a:cubicBezTo>
                  <a:pt x="188251" y="528508"/>
                  <a:pt x="519920" y="365826"/>
                  <a:pt x="818181" y="3525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5214" tIns="113400" rIns="115214" bIns="113400" spcCol="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3154"/>
              </a:solidFill>
            </a:endParaRPr>
          </a:p>
        </p:txBody>
      </p:sp>
      <p:sp>
        <p:nvSpPr>
          <p:cNvPr id="366" name="Abgerundetes Rechteck 19"/>
          <p:cNvSpPr>
            <a:spLocks noChangeAspect="1"/>
          </p:cNvSpPr>
          <p:nvPr userDrawn="1"/>
        </p:nvSpPr>
        <p:spPr>
          <a:xfrm>
            <a:off x="4539392" y="5632071"/>
            <a:ext cx="97554" cy="144000"/>
          </a:xfrm>
          <a:custGeom>
            <a:avLst/>
            <a:gdLst/>
            <a:ahLst/>
            <a:cxnLst/>
            <a:rect l="l" t="t" r="r" b="b"/>
            <a:pathLst>
              <a:path w="313933" h="463400">
                <a:moveTo>
                  <a:pt x="149753" y="320062"/>
                </a:moveTo>
                <a:cubicBezTo>
                  <a:pt x="165366" y="329753"/>
                  <a:pt x="176914" y="343827"/>
                  <a:pt x="183350" y="360787"/>
                </a:cubicBezTo>
                <a:cubicBezTo>
                  <a:pt x="189472" y="376919"/>
                  <a:pt x="190429" y="394539"/>
                  <a:pt x="185855" y="411418"/>
                </a:cubicBezTo>
                <a:cubicBezTo>
                  <a:pt x="184867" y="415105"/>
                  <a:pt x="181269" y="416945"/>
                  <a:pt x="177562" y="415986"/>
                </a:cubicBezTo>
                <a:cubicBezTo>
                  <a:pt x="173856" y="415025"/>
                  <a:pt x="171608" y="411619"/>
                  <a:pt x="172596" y="407931"/>
                </a:cubicBezTo>
                <a:cubicBezTo>
                  <a:pt x="176287" y="393754"/>
                  <a:pt x="175594" y="379347"/>
                  <a:pt x="170413" y="365696"/>
                </a:cubicBezTo>
                <a:cubicBezTo>
                  <a:pt x="165076" y="351632"/>
                  <a:pt x="155305" y="339724"/>
                  <a:pt x="142146" y="331466"/>
                </a:cubicBezTo>
                <a:cubicBezTo>
                  <a:pt x="140998" y="330956"/>
                  <a:pt x="139953" y="329460"/>
                  <a:pt x="139482" y="328219"/>
                </a:cubicBezTo>
                <a:cubicBezTo>
                  <a:pt x="138697" y="326150"/>
                  <a:pt x="138903" y="324179"/>
                  <a:pt x="140102" y="322305"/>
                </a:cubicBezTo>
                <a:cubicBezTo>
                  <a:pt x="142238" y="319128"/>
                  <a:pt x="146568" y="317958"/>
                  <a:pt x="149753" y="320062"/>
                </a:cubicBezTo>
                <a:close/>
                <a:moveTo>
                  <a:pt x="179750" y="269817"/>
                </a:moveTo>
                <a:lnTo>
                  <a:pt x="215384" y="299430"/>
                </a:lnTo>
                <a:lnTo>
                  <a:pt x="239022" y="339665"/>
                </a:lnTo>
                <a:lnTo>
                  <a:pt x="248113" y="384111"/>
                </a:lnTo>
                <a:lnTo>
                  <a:pt x="242041" y="428957"/>
                </a:lnTo>
                <a:cubicBezTo>
                  <a:pt x="241071" y="432657"/>
                  <a:pt x="237078" y="434648"/>
                  <a:pt x="233383" y="433671"/>
                </a:cubicBezTo>
                <a:cubicBezTo>
                  <a:pt x="229945" y="432120"/>
                  <a:pt x="228109" y="428533"/>
                  <a:pt x="229079" y="424833"/>
                </a:cubicBezTo>
                <a:cubicBezTo>
                  <a:pt x="237116" y="398459"/>
                  <a:pt x="236517" y="370604"/>
                  <a:pt x="226570" y="344391"/>
                </a:cubicBezTo>
                <a:cubicBezTo>
                  <a:pt x="216464" y="317763"/>
                  <a:pt x="197543" y="295432"/>
                  <a:pt x="173203" y="281346"/>
                </a:cubicBezTo>
                <a:cubicBezTo>
                  <a:pt x="171483" y="280570"/>
                  <a:pt x="170594" y="279480"/>
                  <a:pt x="169963" y="277816"/>
                </a:cubicBezTo>
                <a:cubicBezTo>
                  <a:pt x="169331" y="276151"/>
                  <a:pt x="169530" y="274171"/>
                  <a:pt x="170717" y="272293"/>
                </a:cubicBezTo>
                <a:cubicBezTo>
                  <a:pt x="172260" y="268851"/>
                  <a:pt x="176569" y="267692"/>
                  <a:pt x="179750" y="269817"/>
                </a:cubicBezTo>
                <a:close/>
                <a:moveTo>
                  <a:pt x="214248" y="213808"/>
                </a:moveTo>
                <a:cubicBezTo>
                  <a:pt x="254365" y="237500"/>
                  <a:pt x="284024" y="272754"/>
                  <a:pt x="300554" y="316312"/>
                </a:cubicBezTo>
                <a:cubicBezTo>
                  <a:pt x="316769" y="359041"/>
                  <a:pt x="318227" y="404523"/>
                  <a:pt x="305027" y="447973"/>
                </a:cubicBezTo>
                <a:cubicBezTo>
                  <a:pt x="304036" y="451671"/>
                  <a:pt x="300007" y="453674"/>
                  <a:pt x="296290" y="452712"/>
                </a:cubicBezTo>
                <a:cubicBezTo>
                  <a:pt x="292991" y="451590"/>
                  <a:pt x="290580" y="447760"/>
                  <a:pt x="291728" y="444477"/>
                </a:cubicBezTo>
                <a:cubicBezTo>
                  <a:pt x="304041" y="403735"/>
                  <a:pt x="302691" y="361061"/>
                  <a:pt x="287578" y="321236"/>
                </a:cubicBezTo>
                <a:cubicBezTo>
                  <a:pt x="272150" y="280581"/>
                  <a:pt x="244272" y="247499"/>
                  <a:pt x="207036" y="225088"/>
                </a:cubicBezTo>
                <a:cubicBezTo>
                  <a:pt x="205883" y="224576"/>
                  <a:pt x="204835" y="223076"/>
                  <a:pt x="204363" y="221831"/>
                </a:cubicBezTo>
                <a:cubicBezTo>
                  <a:pt x="203575" y="219757"/>
                  <a:pt x="203783" y="217779"/>
                  <a:pt x="204985" y="215899"/>
                </a:cubicBezTo>
                <a:cubicBezTo>
                  <a:pt x="206710" y="212873"/>
                  <a:pt x="211052" y="211698"/>
                  <a:pt x="214248" y="213808"/>
                </a:cubicBezTo>
                <a:close/>
                <a:moveTo>
                  <a:pt x="73645" y="19462"/>
                </a:moveTo>
                <a:cubicBezTo>
                  <a:pt x="62942" y="19462"/>
                  <a:pt x="54266" y="28139"/>
                  <a:pt x="54266" y="38841"/>
                </a:cubicBezTo>
                <a:lnTo>
                  <a:pt x="54266" y="332230"/>
                </a:lnTo>
                <a:lnTo>
                  <a:pt x="54264" y="332231"/>
                </a:lnTo>
                <a:lnTo>
                  <a:pt x="54264" y="348728"/>
                </a:lnTo>
                <a:cubicBezTo>
                  <a:pt x="37024" y="356321"/>
                  <a:pt x="25029" y="373574"/>
                  <a:pt x="25029" y="393628"/>
                </a:cubicBezTo>
                <a:cubicBezTo>
                  <a:pt x="25029" y="420808"/>
                  <a:pt x="47063" y="442842"/>
                  <a:pt x="74244" y="442842"/>
                </a:cubicBezTo>
                <a:cubicBezTo>
                  <a:pt x="101424" y="442842"/>
                  <a:pt x="123458" y="420808"/>
                  <a:pt x="123458" y="393628"/>
                </a:cubicBezTo>
                <a:cubicBezTo>
                  <a:pt x="123458" y="373106"/>
                  <a:pt x="110898" y="355518"/>
                  <a:pt x="93030" y="348166"/>
                </a:cubicBezTo>
                <a:lnTo>
                  <a:pt x="93030" y="329823"/>
                </a:lnTo>
                <a:cubicBezTo>
                  <a:pt x="93029" y="329822"/>
                  <a:pt x="93026" y="329821"/>
                  <a:pt x="93024" y="329821"/>
                </a:cubicBezTo>
                <a:lnTo>
                  <a:pt x="93024" y="38841"/>
                </a:lnTo>
                <a:cubicBezTo>
                  <a:pt x="93024" y="28139"/>
                  <a:pt x="84348" y="19462"/>
                  <a:pt x="73645" y="19462"/>
                </a:cubicBezTo>
                <a:close/>
                <a:moveTo>
                  <a:pt x="73645" y="0"/>
                </a:moveTo>
                <a:cubicBezTo>
                  <a:pt x="92910" y="0"/>
                  <a:pt x="108528" y="15617"/>
                  <a:pt x="108528" y="34882"/>
                </a:cubicBezTo>
                <a:lnTo>
                  <a:pt x="108528" y="333295"/>
                </a:lnTo>
                <a:cubicBezTo>
                  <a:pt x="129785" y="344933"/>
                  <a:pt x="144016" y="367619"/>
                  <a:pt x="144016" y="393628"/>
                </a:cubicBezTo>
                <a:cubicBezTo>
                  <a:pt x="144016" y="432162"/>
                  <a:pt x="112778" y="463400"/>
                  <a:pt x="74244" y="463400"/>
                </a:cubicBezTo>
                <a:cubicBezTo>
                  <a:pt x="35709" y="463400"/>
                  <a:pt x="4471" y="432162"/>
                  <a:pt x="4471" y="393628"/>
                </a:cubicBezTo>
                <a:cubicBezTo>
                  <a:pt x="4471" y="368116"/>
                  <a:pt x="18164" y="345802"/>
                  <a:pt x="38763" y="333995"/>
                </a:cubicBezTo>
                <a:lnTo>
                  <a:pt x="38763" y="320205"/>
                </a:lnTo>
                <a:lnTo>
                  <a:pt x="7753" y="320205"/>
                </a:lnTo>
                <a:cubicBezTo>
                  <a:pt x="3471" y="320205"/>
                  <a:pt x="0" y="316734"/>
                  <a:pt x="0" y="312452"/>
                </a:cubicBezTo>
                <a:cubicBezTo>
                  <a:pt x="0" y="308171"/>
                  <a:pt x="3471" y="304700"/>
                  <a:pt x="7753" y="304700"/>
                </a:cubicBezTo>
                <a:lnTo>
                  <a:pt x="38763" y="304700"/>
                </a:lnTo>
                <a:lnTo>
                  <a:pt x="38763" y="272139"/>
                </a:lnTo>
                <a:lnTo>
                  <a:pt x="7753" y="272139"/>
                </a:lnTo>
                <a:cubicBezTo>
                  <a:pt x="3471" y="272139"/>
                  <a:pt x="0" y="268668"/>
                  <a:pt x="0" y="264387"/>
                </a:cubicBezTo>
                <a:cubicBezTo>
                  <a:pt x="0" y="260106"/>
                  <a:pt x="3471" y="256635"/>
                  <a:pt x="7753" y="256635"/>
                </a:cubicBezTo>
                <a:lnTo>
                  <a:pt x="38763" y="256635"/>
                </a:lnTo>
                <a:lnTo>
                  <a:pt x="38763" y="224074"/>
                </a:lnTo>
                <a:lnTo>
                  <a:pt x="7753" y="224074"/>
                </a:lnTo>
                <a:cubicBezTo>
                  <a:pt x="3471" y="224074"/>
                  <a:pt x="0" y="220603"/>
                  <a:pt x="0" y="216322"/>
                </a:cubicBezTo>
                <a:cubicBezTo>
                  <a:pt x="0" y="212040"/>
                  <a:pt x="3471" y="208569"/>
                  <a:pt x="7753" y="208569"/>
                </a:cubicBezTo>
                <a:lnTo>
                  <a:pt x="38763" y="208569"/>
                </a:lnTo>
                <a:lnTo>
                  <a:pt x="38763" y="176009"/>
                </a:lnTo>
                <a:lnTo>
                  <a:pt x="7753" y="176009"/>
                </a:lnTo>
                <a:cubicBezTo>
                  <a:pt x="3471" y="176009"/>
                  <a:pt x="0" y="172538"/>
                  <a:pt x="0" y="168256"/>
                </a:cubicBezTo>
                <a:cubicBezTo>
                  <a:pt x="0" y="163975"/>
                  <a:pt x="3471" y="160504"/>
                  <a:pt x="7753" y="160504"/>
                </a:cubicBezTo>
                <a:lnTo>
                  <a:pt x="38763" y="160504"/>
                </a:lnTo>
                <a:lnTo>
                  <a:pt x="38763" y="127943"/>
                </a:lnTo>
                <a:lnTo>
                  <a:pt x="7753" y="127943"/>
                </a:lnTo>
                <a:cubicBezTo>
                  <a:pt x="3471" y="127943"/>
                  <a:pt x="0" y="124472"/>
                  <a:pt x="0" y="120191"/>
                </a:cubicBezTo>
                <a:cubicBezTo>
                  <a:pt x="0" y="115909"/>
                  <a:pt x="3471" y="112438"/>
                  <a:pt x="7753" y="112438"/>
                </a:cubicBezTo>
                <a:lnTo>
                  <a:pt x="38763" y="112438"/>
                </a:lnTo>
                <a:lnTo>
                  <a:pt x="38763" y="79878"/>
                </a:lnTo>
                <a:lnTo>
                  <a:pt x="7753" y="79878"/>
                </a:lnTo>
                <a:cubicBezTo>
                  <a:pt x="3471" y="79878"/>
                  <a:pt x="0" y="76407"/>
                  <a:pt x="0" y="72125"/>
                </a:cubicBezTo>
                <a:cubicBezTo>
                  <a:pt x="0" y="67844"/>
                  <a:pt x="3471" y="64373"/>
                  <a:pt x="7753" y="64373"/>
                </a:cubicBezTo>
                <a:lnTo>
                  <a:pt x="38763" y="64373"/>
                </a:lnTo>
                <a:lnTo>
                  <a:pt x="38763" y="34882"/>
                </a:lnTo>
                <a:cubicBezTo>
                  <a:pt x="38763" y="15617"/>
                  <a:pt x="54380" y="0"/>
                  <a:pt x="736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33" tIns="57133" rIns="57133" bIns="5713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22771"/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367" name="Abgerundetes Rechteck 19"/>
          <p:cNvSpPr>
            <a:spLocks noChangeAspect="1"/>
          </p:cNvSpPr>
          <p:nvPr userDrawn="1"/>
        </p:nvSpPr>
        <p:spPr>
          <a:xfrm>
            <a:off x="3267244" y="5616379"/>
            <a:ext cx="359835" cy="159708"/>
          </a:xfrm>
          <a:custGeom>
            <a:avLst/>
            <a:gdLst/>
            <a:ahLst/>
            <a:cxnLst/>
            <a:rect l="l" t="t" r="r" b="b"/>
            <a:pathLst>
              <a:path w="359835" h="159708">
                <a:moveTo>
                  <a:pt x="108031" y="130216"/>
                </a:moveTo>
                <a:lnTo>
                  <a:pt x="263217" y="130216"/>
                </a:lnTo>
                <a:cubicBezTo>
                  <a:pt x="263454" y="131763"/>
                  <a:pt x="263821" y="133272"/>
                  <a:pt x="264452" y="134689"/>
                </a:cubicBezTo>
                <a:lnTo>
                  <a:pt x="107003" y="134019"/>
                </a:lnTo>
                <a:cubicBezTo>
                  <a:pt x="107535" y="132812"/>
                  <a:pt x="107834" y="131528"/>
                  <a:pt x="108031" y="130216"/>
                </a:cubicBezTo>
                <a:close/>
                <a:moveTo>
                  <a:pt x="299518" y="92544"/>
                </a:moveTo>
                <a:cubicBezTo>
                  <a:pt x="282398" y="92544"/>
                  <a:pt x="268519" y="106423"/>
                  <a:pt x="268519" y="123543"/>
                </a:cubicBezTo>
                <a:cubicBezTo>
                  <a:pt x="268519" y="140663"/>
                  <a:pt x="282398" y="154542"/>
                  <a:pt x="299518" y="154542"/>
                </a:cubicBezTo>
                <a:cubicBezTo>
                  <a:pt x="316639" y="154542"/>
                  <a:pt x="330518" y="140663"/>
                  <a:pt x="330518" y="123543"/>
                </a:cubicBezTo>
                <a:cubicBezTo>
                  <a:pt x="330518" y="106423"/>
                  <a:pt x="316639" y="92544"/>
                  <a:pt x="299518" y="92544"/>
                </a:cubicBezTo>
                <a:close/>
                <a:moveTo>
                  <a:pt x="70885" y="92544"/>
                </a:moveTo>
                <a:cubicBezTo>
                  <a:pt x="53765" y="92544"/>
                  <a:pt x="39886" y="106423"/>
                  <a:pt x="39886" y="123543"/>
                </a:cubicBezTo>
                <a:cubicBezTo>
                  <a:pt x="39886" y="140663"/>
                  <a:pt x="53765" y="154542"/>
                  <a:pt x="70885" y="154542"/>
                </a:cubicBezTo>
                <a:cubicBezTo>
                  <a:pt x="88006" y="154542"/>
                  <a:pt x="101884" y="140663"/>
                  <a:pt x="101884" y="123543"/>
                </a:cubicBezTo>
                <a:cubicBezTo>
                  <a:pt x="101884" y="106423"/>
                  <a:pt x="88006" y="92544"/>
                  <a:pt x="70885" y="92544"/>
                </a:cubicBezTo>
                <a:close/>
                <a:moveTo>
                  <a:pt x="117639" y="89445"/>
                </a:moveTo>
                <a:lnTo>
                  <a:pt x="151513" y="89445"/>
                </a:lnTo>
                <a:lnTo>
                  <a:pt x="151513" y="91992"/>
                </a:lnTo>
                <a:lnTo>
                  <a:pt x="121884" y="91992"/>
                </a:lnTo>
                <a:cubicBezTo>
                  <a:pt x="125097" y="98465"/>
                  <a:pt x="127005" y="105768"/>
                  <a:pt x="127215" y="113518"/>
                </a:cubicBezTo>
                <a:lnTo>
                  <a:pt x="151831" y="113518"/>
                </a:lnTo>
                <a:lnTo>
                  <a:pt x="151831" y="113559"/>
                </a:lnTo>
                <a:lnTo>
                  <a:pt x="201967" y="113559"/>
                </a:lnTo>
                <a:lnTo>
                  <a:pt x="201967" y="116311"/>
                </a:lnTo>
                <a:lnTo>
                  <a:pt x="123971" y="116311"/>
                </a:lnTo>
                <a:cubicBezTo>
                  <a:pt x="123834" y="106598"/>
                  <a:pt x="121547" y="97462"/>
                  <a:pt x="117639" y="89445"/>
                </a:cubicBezTo>
                <a:close/>
                <a:moveTo>
                  <a:pt x="299518" y="87378"/>
                </a:moveTo>
                <a:cubicBezTo>
                  <a:pt x="319492" y="87378"/>
                  <a:pt x="335684" y="103570"/>
                  <a:pt x="335684" y="123543"/>
                </a:cubicBezTo>
                <a:cubicBezTo>
                  <a:pt x="335684" y="143516"/>
                  <a:pt x="319492" y="159708"/>
                  <a:pt x="299518" y="159708"/>
                </a:cubicBezTo>
                <a:cubicBezTo>
                  <a:pt x="279545" y="159708"/>
                  <a:pt x="263353" y="143516"/>
                  <a:pt x="263353" y="123543"/>
                </a:cubicBezTo>
                <a:cubicBezTo>
                  <a:pt x="263353" y="103570"/>
                  <a:pt x="279545" y="87378"/>
                  <a:pt x="299518" y="87378"/>
                </a:cubicBezTo>
                <a:close/>
                <a:moveTo>
                  <a:pt x="70885" y="87378"/>
                </a:moveTo>
                <a:cubicBezTo>
                  <a:pt x="90859" y="87378"/>
                  <a:pt x="107050" y="103570"/>
                  <a:pt x="107050" y="123543"/>
                </a:cubicBezTo>
                <a:cubicBezTo>
                  <a:pt x="107050" y="143516"/>
                  <a:pt x="90859" y="159708"/>
                  <a:pt x="70885" y="159708"/>
                </a:cubicBezTo>
                <a:cubicBezTo>
                  <a:pt x="50912" y="159708"/>
                  <a:pt x="34720" y="143516"/>
                  <a:pt x="34720" y="123543"/>
                </a:cubicBezTo>
                <a:cubicBezTo>
                  <a:pt x="34720" y="103570"/>
                  <a:pt x="50912" y="87378"/>
                  <a:pt x="70885" y="87378"/>
                </a:cubicBezTo>
                <a:close/>
                <a:moveTo>
                  <a:pt x="258512" y="60384"/>
                </a:moveTo>
                <a:lnTo>
                  <a:pt x="243464" y="79981"/>
                </a:lnTo>
                <a:cubicBezTo>
                  <a:pt x="263967" y="78526"/>
                  <a:pt x="279267" y="75976"/>
                  <a:pt x="293768" y="75033"/>
                </a:cubicBezTo>
                <a:lnTo>
                  <a:pt x="298768" y="75221"/>
                </a:lnTo>
                <a:cubicBezTo>
                  <a:pt x="288994" y="70592"/>
                  <a:pt x="274332" y="65187"/>
                  <a:pt x="258512" y="60384"/>
                </a:cubicBezTo>
                <a:close/>
                <a:moveTo>
                  <a:pt x="299463" y="53392"/>
                </a:moveTo>
                <a:cubicBezTo>
                  <a:pt x="301026" y="53866"/>
                  <a:pt x="301121" y="55028"/>
                  <a:pt x="301121" y="56211"/>
                </a:cubicBezTo>
                <a:lnTo>
                  <a:pt x="300876" y="56803"/>
                </a:lnTo>
                <a:close/>
                <a:moveTo>
                  <a:pt x="182660" y="47491"/>
                </a:moveTo>
                <a:cubicBezTo>
                  <a:pt x="165071" y="50657"/>
                  <a:pt x="149670" y="63041"/>
                  <a:pt x="136527" y="72512"/>
                </a:cubicBezTo>
                <a:cubicBezTo>
                  <a:pt x="144367" y="73527"/>
                  <a:pt x="152273" y="74664"/>
                  <a:pt x="160084" y="75754"/>
                </a:cubicBezTo>
                <a:close/>
                <a:moveTo>
                  <a:pt x="190849" y="46698"/>
                </a:moveTo>
                <a:lnTo>
                  <a:pt x="187170" y="47034"/>
                </a:lnTo>
                <a:lnTo>
                  <a:pt x="164632" y="76386"/>
                </a:lnTo>
                <a:cubicBezTo>
                  <a:pt x="183262" y="78993"/>
                  <a:pt x="201150" y="81212"/>
                  <a:pt x="216016" y="81099"/>
                </a:cubicBezTo>
                <a:cubicBezTo>
                  <a:pt x="224143" y="81038"/>
                  <a:pt x="231556" y="80756"/>
                  <a:pt x="238397" y="80321"/>
                </a:cubicBezTo>
                <a:lnTo>
                  <a:pt x="255138" y="59364"/>
                </a:lnTo>
                <a:cubicBezTo>
                  <a:pt x="231627" y="52250"/>
                  <a:pt x="206185" y="46613"/>
                  <a:pt x="190849" y="46698"/>
                </a:cubicBezTo>
                <a:close/>
                <a:moveTo>
                  <a:pt x="189549" y="42495"/>
                </a:moveTo>
                <a:cubicBezTo>
                  <a:pt x="232637" y="43098"/>
                  <a:pt x="295412" y="66203"/>
                  <a:pt x="307810" y="75729"/>
                </a:cubicBezTo>
                <a:cubicBezTo>
                  <a:pt x="319039" y="76610"/>
                  <a:pt x="326559" y="78658"/>
                  <a:pt x="338091" y="85185"/>
                </a:cubicBezTo>
                <a:cubicBezTo>
                  <a:pt x="349185" y="91464"/>
                  <a:pt x="361570" y="101882"/>
                  <a:pt x="359634" y="113908"/>
                </a:cubicBezTo>
                <a:cubicBezTo>
                  <a:pt x="357645" y="126256"/>
                  <a:pt x="345591" y="133577"/>
                  <a:pt x="336492" y="134766"/>
                </a:cubicBezTo>
                <a:cubicBezTo>
                  <a:pt x="337133" y="133326"/>
                  <a:pt x="337509" y="131791"/>
                  <a:pt x="337751" y="130216"/>
                </a:cubicBezTo>
                <a:lnTo>
                  <a:pt x="339724" y="130216"/>
                </a:lnTo>
                <a:cubicBezTo>
                  <a:pt x="342960" y="129423"/>
                  <a:pt x="345535" y="128099"/>
                  <a:pt x="347603" y="126371"/>
                </a:cubicBezTo>
                <a:lnTo>
                  <a:pt x="348197" y="125819"/>
                </a:lnTo>
                <a:lnTo>
                  <a:pt x="349827" y="124173"/>
                </a:lnTo>
                <a:lnTo>
                  <a:pt x="351936" y="121016"/>
                </a:lnTo>
                <a:lnTo>
                  <a:pt x="353834" y="116691"/>
                </a:lnTo>
                <a:lnTo>
                  <a:pt x="354320" y="114726"/>
                </a:lnTo>
                <a:cubicBezTo>
                  <a:pt x="356200" y="103642"/>
                  <a:pt x="344178" y="94040"/>
                  <a:pt x="333409" y="88253"/>
                </a:cubicBezTo>
                <a:cubicBezTo>
                  <a:pt x="318157" y="80056"/>
                  <a:pt x="310135" y="79524"/>
                  <a:pt x="290386" y="78896"/>
                </a:cubicBezTo>
                <a:cubicBezTo>
                  <a:pt x="270667" y="80114"/>
                  <a:pt x="249426" y="84239"/>
                  <a:pt x="214915" y="84487"/>
                </a:cubicBezTo>
                <a:cubicBezTo>
                  <a:pt x="181083" y="84731"/>
                  <a:pt x="131125" y="73160"/>
                  <a:pt x="93548" y="73053"/>
                </a:cubicBezTo>
                <a:cubicBezTo>
                  <a:pt x="91043" y="73045"/>
                  <a:pt x="88592" y="73089"/>
                  <a:pt x="86206" y="73191"/>
                </a:cubicBezTo>
                <a:cubicBezTo>
                  <a:pt x="51383" y="74674"/>
                  <a:pt x="18030" y="79532"/>
                  <a:pt x="6889" y="105027"/>
                </a:cubicBezTo>
                <a:cubicBezTo>
                  <a:pt x="4201" y="111178"/>
                  <a:pt x="4667" y="119585"/>
                  <a:pt x="10632" y="124789"/>
                </a:cubicBezTo>
                <a:lnTo>
                  <a:pt x="13042" y="126499"/>
                </a:lnTo>
                <a:cubicBezTo>
                  <a:pt x="18727" y="128934"/>
                  <a:pt x="24132" y="129857"/>
                  <a:pt x="29626" y="130216"/>
                </a:cubicBezTo>
                <a:lnTo>
                  <a:pt x="33496" y="130216"/>
                </a:lnTo>
                <a:cubicBezTo>
                  <a:pt x="33664" y="131368"/>
                  <a:pt x="33919" y="132497"/>
                  <a:pt x="34382" y="133561"/>
                </a:cubicBezTo>
                <a:cubicBezTo>
                  <a:pt x="29565" y="133295"/>
                  <a:pt x="20546" y="133378"/>
                  <a:pt x="10867" y="129508"/>
                </a:cubicBezTo>
                <a:cubicBezTo>
                  <a:pt x="-509" y="124959"/>
                  <a:pt x="-1768" y="111757"/>
                  <a:pt x="1705" y="103385"/>
                </a:cubicBezTo>
                <a:cubicBezTo>
                  <a:pt x="13183" y="75723"/>
                  <a:pt x="47543" y="70451"/>
                  <a:pt x="83418" y="68842"/>
                </a:cubicBezTo>
                <a:cubicBezTo>
                  <a:pt x="85877" y="68732"/>
                  <a:pt x="88401" y="68685"/>
                  <a:pt x="90982" y="68692"/>
                </a:cubicBezTo>
                <a:cubicBezTo>
                  <a:pt x="103051" y="68729"/>
                  <a:pt x="116359" y="69974"/>
                  <a:pt x="130012" y="71710"/>
                </a:cubicBezTo>
                <a:cubicBezTo>
                  <a:pt x="148545" y="58817"/>
                  <a:pt x="168566" y="43153"/>
                  <a:pt x="189549" y="42495"/>
                </a:cubicBezTo>
                <a:close/>
                <a:moveTo>
                  <a:pt x="302904" y="33350"/>
                </a:moveTo>
                <a:cubicBezTo>
                  <a:pt x="307755" y="36362"/>
                  <a:pt x="311344" y="40735"/>
                  <a:pt x="313344" y="46005"/>
                </a:cubicBezTo>
                <a:cubicBezTo>
                  <a:pt x="315246" y="51018"/>
                  <a:pt x="315544" y="56494"/>
                  <a:pt x="314122" y="61739"/>
                </a:cubicBezTo>
                <a:cubicBezTo>
                  <a:pt x="313815" y="62885"/>
                  <a:pt x="312697" y="63456"/>
                  <a:pt x="311545" y="63158"/>
                </a:cubicBezTo>
                <a:cubicBezTo>
                  <a:pt x="310394" y="62860"/>
                  <a:pt x="309695" y="61801"/>
                  <a:pt x="310002" y="60655"/>
                </a:cubicBezTo>
                <a:cubicBezTo>
                  <a:pt x="311149" y="56250"/>
                  <a:pt x="310934" y="51773"/>
                  <a:pt x="309324" y="47531"/>
                </a:cubicBezTo>
                <a:cubicBezTo>
                  <a:pt x="307665" y="43161"/>
                  <a:pt x="304629" y="39460"/>
                  <a:pt x="300540" y="36894"/>
                </a:cubicBezTo>
                <a:cubicBezTo>
                  <a:pt x="300183" y="36736"/>
                  <a:pt x="299858" y="36271"/>
                  <a:pt x="299712" y="35885"/>
                </a:cubicBezTo>
                <a:cubicBezTo>
                  <a:pt x="299468" y="35242"/>
                  <a:pt x="299532" y="34630"/>
                  <a:pt x="299905" y="34047"/>
                </a:cubicBezTo>
                <a:cubicBezTo>
                  <a:pt x="300568" y="33060"/>
                  <a:pt x="301914" y="32696"/>
                  <a:pt x="302904" y="33350"/>
                </a:cubicBezTo>
                <a:close/>
                <a:moveTo>
                  <a:pt x="312225" y="17737"/>
                </a:moveTo>
                <a:lnTo>
                  <a:pt x="323298" y="26939"/>
                </a:lnTo>
                <a:lnTo>
                  <a:pt x="330644" y="39442"/>
                </a:lnTo>
                <a:lnTo>
                  <a:pt x="333469" y="53253"/>
                </a:lnTo>
                <a:lnTo>
                  <a:pt x="331582" y="67189"/>
                </a:lnTo>
                <a:cubicBezTo>
                  <a:pt x="331281" y="68339"/>
                  <a:pt x="330040" y="68957"/>
                  <a:pt x="328892" y="68654"/>
                </a:cubicBezTo>
                <a:cubicBezTo>
                  <a:pt x="327823" y="68172"/>
                  <a:pt x="327253" y="67057"/>
                  <a:pt x="327554" y="65908"/>
                </a:cubicBezTo>
                <a:cubicBezTo>
                  <a:pt x="330052" y="57712"/>
                  <a:pt x="329865" y="49056"/>
                  <a:pt x="326774" y="40910"/>
                </a:cubicBezTo>
                <a:cubicBezTo>
                  <a:pt x="323634" y="32636"/>
                  <a:pt x="317754" y="25697"/>
                  <a:pt x="310191" y="21319"/>
                </a:cubicBezTo>
                <a:cubicBezTo>
                  <a:pt x="309656" y="21078"/>
                  <a:pt x="309380" y="20740"/>
                  <a:pt x="309184" y="20222"/>
                </a:cubicBezTo>
                <a:cubicBezTo>
                  <a:pt x="308987" y="19705"/>
                  <a:pt x="309049" y="19090"/>
                  <a:pt x="309418" y="18506"/>
                </a:cubicBezTo>
                <a:cubicBezTo>
                  <a:pt x="309898" y="17437"/>
                  <a:pt x="311237" y="17076"/>
                  <a:pt x="312225" y="17737"/>
                </a:cubicBezTo>
                <a:close/>
                <a:moveTo>
                  <a:pt x="322945" y="332"/>
                </a:moveTo>
                <a:cubicBezTo>
                  <a:pt x="335412" y="7694"/>
                  <a:pt x="344628" y="18649"/>
                  <a:pt x="349765" y="32185"/>
                </a:cubicBezTo>
                <a:cubicBezTo>
                  <a:pt x="354804" y="45463"/>
                  <a:pt x="355257" y="59596"/>
                  <a:pt x="351155" y="73098"/>
                </a:cubicBezTo>
                <a:cubicBezTo>
                  <a:pt x="350847" y="74247"/>
                  <a:pt x="349595" y="74870"/>
                  <a:pt x="348440" y="74571"/>
                </a:cubicBezTo>
                <a:cubicBezTo>
                  <a:pt x="347415" y="74222"/>
                  <a:pt x="346665" y="73032"/>
                  <a:pt x="347022" y="72012"/>
                </a:cubicBezTo>
                <a:cubicBezTo>
                  <a:pt x="350848" y="59351"/>
                  <a:pt x="350429" y="46091"/>
                  <a:pt x="345732" y="33715"/>
                </a:cubicBezTo>
                <a:cubicBezTo>
                  <a:pt x="340938" y="21082"/>
                  <a:pt x="332275" y="10802"/>
                  <a:pt x="320704" y="3837"/>
                </a:cubicBezTo>
                <a:cubicBezTo>
                  <a:pt x="320346" y="3678"/>
                  <a:pt x="320020" y="3212"/>
                  <a:pt x="319874" y="2825"/>
                </a:cubicBezTo>
                <a:cubicBezTo>
                  <a:pt x="319629" y="2181"/>
                  <a:pt x="319693" y="1566"/>
                  <a:pt x="320067" y="982"/>
                </a:cubicBezTo>
                <a:cubicBezTo>
                  <a:pt x="320603" y="42"/>
                  <a:pt x="321952" y="-323"/>
                  <a:pt x="322945" y="3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33" tIns="57133" rIns="57133" bIns="5713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22771"/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368" name="Rad 444"/>
          <p:cNvSpPr/>
          <p:nvPr userDrawn="1"/>
        </p:nvSpPr>
        <p:spPr>
          <a:xfrm>
            <a:off x="1385735" y="5632090"/>
            <a:ext cx="226739" cy="144000"/>
          </a:xfrm>
          <a:custGeom>
            <a:avLst/>
            <a:gdLst/>
            <a:ahLst/>
            <a:cxnLst/>
            <a:rect l="l" t="t" r="r" b="b"/>
            <a:pathLst>
              <a:path w="226739" h="144000">
                <a:moveTo>
                  <a:pt x="195209" y="47175"/>
                </a:moveTo>
                <a:lnTo>
                  <a:pt x="221773" y="47175"/>
                </a:lnTo>
                <a:cubicBezTo>
                  <a:pt x="223561" y="47175"/>
                  <a:pt x="225011" y="48425"/>
                  <a:pt x="225011" y="49966"/>
                </a:cubicBezTo>
                <a:cubicBezTo>
                  <a:pt x="225011" y="51507"/>
                  <a:pt x="223561" y="52757"/>
                  <a:pt x="221773" y="52757"/>
                </a:cubicBezTo>
                <a:lnTo>
                  <a:pt x="195209" y="52757"/>
                </a:lnTo>
                <a:cubicBezTo>
                  <a:pt x="193420" y="52757"/>
                  <a:pt x="191971" y="51507"/>
                  <a:pt x="191971" y="49966"/>
                </a:cubicBezTo>
                <a:cubicBezTo>
                  <a:pt x="191971" y="48425"/>
                  <a:pt x="193420" y="47175"/>
                  <a:pt x="195209" y="47175"/>
                </a:cubicBezTo>
                <a:close/>
                <a:moveTo>
                  <a:pt x="157056" y="47175"/>
                </a:moveTo>
                <a:lnTo>
                  <a:pt x="157174" y="47175"/>
                </a:lnTo>
                <a:lnTo>
                  <a:pt x="183620" y="47175"/>
                </a:lnTo>
                <a:lnTo>
                  <a:pt x="183737" y="47175"/>
                </a:lnTo>
                <a:cubicBezTo>
                  <a:pt x="185526" y="47175"/>
                  <a:pt x="186976" y="48425"/>
                  <a:pt x="186976" y="49966"/>
                </a:cubicBezTo>
                <a:cubicBezTo>
                  <a:pt x="186976" y="51507"/>
                  <a:pt x="185526" y="52757"/>
                  <a:pt x="183737" y="52757"/>
                </a:cubicBezTo>
                <a:lnTo>
                  <a:pt x="183620" y="52757"/>
                </a:lnTo>
                <a:lnTo>
                  <a:pt x="157174" y="52757"/>
                </a:lnTo>
                <a:lnTo>
                  <a:pt x="157056" y="52757"/>
                </a:lnTo>
                <a:cubicBezTo>
                  <a:pt x="155268" y="52757"/>
                  <a:pt x="153818" y="51507"/>
                  <a:pt x="153818" y="49966"/>
                </a:cubicBezTo>
                <a:cubicBezTo>
                  <a:pt x="153818" y="48425"/>
                  <a:pt x="155268" y="47175"/>
                  <a:pt x="157056" y="47175"/>
                </a:cubicBezTo>
                <a:close/>
                <a:moveTo>
                  <a:pt x="119021" y="47175"/>
                </a:moveTo>
                <a:lnTo>
                  <a:pt x="145585" y="47175"/>
                </a:lnTo>
                <a:lnTo>
                  <a:pt x="147875" y="47993"/>
                </a:lnTo>
                <a:lnTo>
                  <a:pt x="148823" y="49966"/>
                </a:lnTo>
                <a:lnTo>
                  <a:pt x="147875" y="51940"/>
                </a:lnTo>
                <a:cubicBezTo>
                  <a:pt x="147289" y="52445"/>
                  <a:pt x="146479" y="52757"/>
                  <a:pt x="145585" y="52757"/>
                </a:cubicBezTo>
                <a:lnTo>
                  <a:pt x="119021" y="52757"/>
                </a:lnTo>
                <a:cubicBezTo>
                  <a:pt x="117233" y="52757"/>
                  <a:pt x="115783" y="51507"/>
                  <a:pt x="115783" y="49966"/>
                </a:cubicBezTo>
                <a:cubicBezTo>
                  <a:pt x="115783" y="48425"/>
                  <a:pt x="117233" y="47175"/>
                  <a:pt x="119021" y="47175"/>
                </a:cubicBezTo>
                <a:close/>
                <a:moveTo>
                  <a:pt x="43093" y="47175"/>
                </a:moveTo>
                <a:lnTo>
                  <a:pt x="69657" y="47175"/>
                </a:lnTo>
                <a:lnTo>
                  <a:pt x="71947" y="47993"/>
                </a:lnTo>
                <a:lnTo>
                  <a:pt x="72895" y="49966"/>
                </a:lnTo>
                <a:lnTo>
                  <a:pt x="71947" y="51940"/>
                </a:lnTo>
                <a:cubicBezTo>
                  <a:pt x="71360" y="52445"/>
                  <a:pt x="70551" y="52757"/>
                  <a:pt x="69657" y="52757"/>
                </a:cubicBezTo>
                <a:lnTo>
                  <a:pt x="43093" y="52757"/>
                </a:lnTo>
                <a:cubicBezTo>
                  <a:pt x="41304" y="52757"/>
                  <a:pt x="39855" y="51507"/>
                  <a:pt x="39855" y="49966"/>
                </a:cubicBezTo>
                <a:cubicBezTo>
                  <a:pt x="39855" y="48425"/>
                  <a:pt x="41304" y="47175"/>
                  <a:pt x="43093" y="47175"/>
                </a:cubicBezTo>
                <a:close/>
                <a:moveTo>
                  <a:pt x="4940" y="47175"/>
                </a:moveTo>
                <a:lnTo>
                  <a:pt x="31504" y="47175"/>
                </a:lnTo>
                <a:cubicBezTo>
                  <a:pt x="33293" y="47175"/>
                  <a:pt x="34742" y="48425"/>
                  <a:pt x="34742" y="49966"/>
                </a:cubicBezTo>
                <a:cubicBezTo>
                  <a:pt x="34742" y="51507"/>
                  <a:pt x="33293" y="52757"/>
                  <a:pt x="31504" y="52757"/>
                </a:cubicBezTo>
                <a:lnTo>
                  <a:pt x="4940" y="52757"/>
                </a:lnTo>
                <a:cubicBezTo>
                  <a:pt x="3152" y="52757"/>
                  <a:pt x="1702" y="51507"/>
                  <a:pt x="1702" y="49966"/>
                </a:cubicBezTo>
                <a:cubicBezTo>
                  <a:pt x="1702" y="48425"/>
                  <a:pt x="3152" y="47175"/>
                  <a:pt x="4940" y="47175"/>
                </a:cubicBezTo>
                <a:close/>
                <a:moveTo>
                  <a:pt x="95068" y="19385"/>
                </a:moveTo>
                <a:cubicBezTo>
                  <a:pt x="96206" y="19385"/>
                  <a:pt x="97128" y="20378"/>
                  <a:pt x="97128" y="21603"/>
                </a:cubicBezTo>
                <a:lnTo>
                  <a:pt x="97146" y="21603"/>
                </a:lnTo>
                <a:lnTo>
                  <a:pt x="99270" y="47175"/>
                </a:lnTo>
                <a:lnTo>
                  <a:pt x="107432" y="47175"/>
                </a:lnTo>
                <a:lnTo>
                  <a:pt x="107809" y="47175"/>
                </a:lnTo>
                <a:cubicBezTo>
                  <a:pt x="109598" y="47175"/>
                  <a:pt x="111048" y="48425"/>
                  <a:pt x="111048" y="49966"/>
                </a:cubicBezTo>
                <a:cubicBezTo>
                  <a:pt x="111048" y="51507"/>
                  <a:pt x="109598" y="52757"/>
                  <a:pt x="107809" y="52757"/>
                </a:cubicBezTo>
                <a:lnTo>
                  <a:pt x="107432" y="52757"/>
                </a:lnTo>
                <a:lnTo>
                  <a:pt x="99734" y="52757"/>
                </a:lnTo>
                <a:lnTo>
                  <a:pt x="105816" y="125991"/>
                </a:lnTo>
                <a:lnTo>
                  <a:pt x="118008" y="104378"/>
                </a:lnTo>
                <a:cubicBezTo>
                  <a:pt x="118295" y="103870"/>
                  <a:pt x="118705" y="103473"/>
                  <a:pt x="119205" y="103252"/>
                </a:cubicBezTo>
                <a:cubicBezTo>
                  <a:pt x="120149" y="102275"/>
                  <a:pt x="121674" y="102068"/>
                  <a:pt x="122893" y="102801"/>
                </a:cubicBezTo>
                <a:lnTo>
                  <a:pt x="137269" y="111447"/>
                </a:lnTo>
                <a:lnTo>
                  <a:pt x="155601" y="84196"/>
                </a:lnTo>
                <a:cubicBezTo>
                  <a:pt x="156131" y="83408"/>
                  <a:pt x="156960" y="82942"/>
                  <a:pt x="157848" y="82975"/>
                </a:cubicBezTo>
                <a:cubicBezTo>
                  <a:pt x="158075" y="82873"/>
                  <a:pt x="158314" y="82853"/>
                  <a:pt x="158551" y="82906"/>
                </a:cubicBezTo>
                <a:cubicBezTo>
                  <a:pt x="158624" y="82863"/>
                  <a:pt x="158690" y="82873"/>
                  <a:pt x="158756" y="82886"/>
                </a:cubicBezTo>
                <a:lnTo>
                  <a:pt x="158898" y="82945"/>
                </a:lnTo>
                <a:cubicBezTo>
                  <a:pt x="159855" y="83027"/>
                  <a:pt x="160727" y="83601"/>
                  <a:pt x="161205" y="84515"/>
                </a:cubicBezTo>
                <a:lnTo>
                  <a:pt x="170114" y="101524"/>
                </a:lnTo>
                <a:lnTo>
                  <a:pt x="200734" y="101524"/>
                </a:lnTo>
                <a:cubicBezTo>
                  <a:pt x="200839" y="101462"/>
                  <a:pt x="200948" y="101458"/>
                  <a:pt x="201058" y="101458"/>
                </a:cubicBezTo>
                <a:lnTo>
                  <a:pt x="221369" y="101458"/>
                </a:lnTo>
                <a:cubicBezTo>
                  <a:pt x="224335" y="101458"/>
                  <a:pt x="226739" y="103863"/>
                  <a:pt x="226739" y="106828"/>
                </a:cubicBezTo>
                <a:cubicBezTo>
                  <a:pt x="226739" y="109794"/>
                  <a:pt x="224335" y="112198"/>
                  <a:pt x="221369" y="112198"/>
                </a:cubicBezTo>
                <a:lnTo>
                  <a:pt x="201058" y="112198"/>
                </a:lnTo>
                <a:lnTo>
                  <a:pt x="200748" y="112136"/>
                </a:lnTo>
                <a:lnTo>
                  <a:pt x="170024" y="112136"/>
                </a:lnTo>
                <a:cubicBezTo>
                  <a:pt x="169584" y="112136"/>
                  <a:pt x="169166" y="112044"/>
                  <a:pt x="168790" y="111872"/>
                </a:cubicBezTo>
                <a:cubicBezTo>
                  <a:pt x="167482" y="112201"/>
                  <a:pt x="166086" y="111586"/>
                  <a:pt x="165429" y="110332"/>
                </a:cubicBezTo>
                <a:lnTo>
                  <a:pt x="157996" y="96141"/>
                </a:lnTo>
                <a:lnTo>
                  <a:pt x="141768" y="120264"/>
                </a:lnTo>
                <a:cubicBezTo>
                  <a:pt x="141499" y="120663"/>
                  <a:pt x="141154" y="120980"/>
                  <a:pt x="140752" y="121185"/>
                </a:cubicBezTo>
                <a:cubicBezTo>
                  <a:pt x="140750" y="121309"/>
                  <a:pt x="140696" y="121410"/>
                  <a:pt x="140636" y="121509"/>
                </a:cubicBezTo>
                <a:cubicBezTo>
                  <a:pt x="139757" y="122972"/>
                  <a:pt x="137858" y="123445"/>
                  <a:pt x="136396" y="122565"/>
                </a:cubicBezTo>
                <a:lnTo>
                  <a:pt x="122171" y="114010"/>
                </a:lnTo>
                <a:lnTo>
                  <a:pt x="106139" y="142428"/>
                </a:lnTo>
                <a:cubicBezTo>
                  <a:pt x="105301" y="143914"/>
                  <a:pt x="103416" y="144440"/>
                  <a:pt x="101929" y="143601"/>
                </a:cubicBezTo>
                <a:cubicBezTo>
                  <a:pt x="100859" y="142997"/>
                  <a:pt x="100287" y="141851"/>
                  <a:pt x="100388" y="140704"/>
                </a:cubicBezTo>
                <a:lnTo>
                  <a:pt x="100384" y="140698"/>
                </a:lnTo>
                <a:lnTo>
                  <a:pt x="94017" y="63137"/>
                </a:lnTo>
                <a:lnTo>
                  <a:pt x="86492" y="120494"/>
                </a:lnTo>
                <a:lnTo>
                  <a:pt x="86227" y="120456"/>
                </a:lnTo>
                <a:cubicBezTo>
                  <a:pt x="86206" y="120881"/>
                  <a:pt x="86082" y="121306"/>
                  <a:pt x="85862" y="121703"/>
                </a:cubicBezTo>
                <a:cubicBezTo>
                  <a:pt x="85034" y="123196"/>
                  <a:pt x="83153" y="123734"/>
                  <a:pt x="81660" y="122907"/>
                </a:cubicBezTo>
                <a:lnTo>
                  <a:pt x="62249" y="112136"/>
                </a:lnTo>
                <a:lnTo>
                  <a:pt x="25991" y="112136"/>
                </a:lnTo>
                <a:cubicBezTo>
                  <a:pt x="25890" y="112195"/>
                  <a:pt x="25786" y="112198"/>
                  <a:pt x="25681" y="112198"/>
                </a:cubicBezTo>
                <a:lnTo>
                  <a:pt x="5370" y="112198"/>
                </a:lnTo>
                <a:cubicBezTo>
                  <a:pt x="2404" y="112198"/>
                  <a:pt x="0" y="109794"/>
                  <a:pt x="0" y="106828"/>
                </a:cubicBezTo>
                <a:cubicBezTo>
                  <a:pt x="0" y="103863"/>
                  <a:pt x="2404" y="101458"/>
                  <a:pt x="5370" y="101458"/>
                </a:cubicBezTo>
                <a:lnTo>
                  <a:pt x="25681" y="101458"/>
                </a:lnTo>
                <a:lnTo>
                  <a:pt x="26005" y="101524"/>
                </a:lnTo>
                <a:lnTo>
                  <a:pt x="62697" y="101524"/>
                </a:lnTo>
                <a:lnTo>
                  <a:pt x="63720" y="101730"/>
                </a:lnTo>
                <a:cubicBezTo>
                  <a:pt x="63810" y="101729"/>
                  <a:pt x="63888" y="101761"/>
                  <a:pt x="63958" y="101806"/>
                </a:cubicBezTo>
                <a:cubicBezTo>
                  <a:pt x="64282" y="101826"/>
                  <a:pt x="64593" y="101937"/>
                  <a:pt x="64890" y="102102"/>
                </a:cubicBezTo>
                <a:lnTo>
                  <a:pt x="81083" y="111086"/>
                </a:lnTo>
                <a:lnTo>
                  <a:pt x="88827" y="52757"/>
                </a:lnTo>
                <a:lnTo>
                  <a:pt x="81246" y="52757"/>
                </a:lnTo>
                <a:lnTo>
                  <a:pt x="80869" y="52757"/>
                </a:lnTo>
                <a:cubicBezTo>
                  <a:pt x="79080" y="52757"/>
                  <a:pt x="77630" y="51507"/>
                  <a:pt x="77630" y="49966"/>
                </a:cubicBezTo>
                <a:cubicBezTo>
                  <a:pt x="77630" y="48425"/>
                  <a:pt x="79080" y="47175"/>
                  <a:pt x="80869" y="47175"/>
                </a:cubicBezTo>
                <a:lnTo>
                  <a:pt x="81246" y="47175"/>
                </a:lnTo>
                <a:lnTo>
                  <a:pt x="89568" y="47175"/>
                </a:lnTo>
                <a:lnTo>
                  <a:pt x="92963" y="21603"/>
                </a:lnTo>
                <a:lnTo>
                  <a:pt x="93008" y="21603"/>
                </a:lnTo>
                <a:cubicBezTo>
                  <a:pt x="93008" y="20378"/>
                  <a:pt x="93931" y="19385"/>
                  <a:pt x="95068" y="19385"/>
                </a:cubicBezTo>
                <a:close/>
                <a:moveTo>
                  <a:pt x="96004" y="0"/>
                </a:moveTo>
                <a:cubicBezTo>
                  <a:pt x="106780" y="0"/>
                  <a:pt x="115515" y="8735"/>
                  <a:pt x="115515" y="19510"/>
                </a:cubicBezTo>
                <a:cubicBezTo>
                  <a:pt x="115515" y="26170"/>
                  <a:pt x="112178" y="32051"/>
                  <a:pt x="106880" y="35275"/>
                </a:cubicBezTo>
                <a:lnTo>
                  <a:pt x="105151" y="30630"/>
                </a:lnTo>
                <a:cubicBezTo>
                  <a:pt x="108533" y="28109"/>
                  <a:pt x="110606" y="24052"/>
                  <a:pt x="110606" y="19510"/>
                </a:cubicBezTo>
                <a:cubicBezTo>
                  <a:pt x="110606" y="11446"/>
                  <a:pt x="104069" y="4909"/>
                  <a:pt x="96004" y="4909"/>
                </a:cubicBezTo>
                <a:cubicBezTo>
                  <a:pt x="87939" y="4909"/>
                  <a:pt x="81402" y="11446"/>
                  <a:pt x="81402" y="19510"/>
                </a:cubicBezTo>
                <a:cubicBezTo>
                  <a:pt x="81402" y="24052"/>
                  <a:pt x="83475" y="28109"/>
                  <a:pt x="86857" y="30630"/>
                </a:cubicBezTo>
                <a:lnTo>
                  <a:pt x="85128" y="35275"/>
                </a:lnTo>
                <a:cubicBezTo>
                  <a:pt x="79830" y="32051"/>
                  <a:pt x="76493" y="26170"/>
                  <a:pt x="76493" y="19510"/>
                </a:cubicBezTo>
                <a:cubicBezTo>
                  <a:pt x="76493" y="8735"/>
                  <a:pt x="85228" y="0"/>
                  <a:pt x="960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69" name="Abgerundetes Rechteck 40"/>
          <p:cNvSpPr>
            <a:spLocks noChangeAspect="1"/>
          </p:cNvSpPr>
          <p:nvPr userDrawn="1"/>
        </p:nvSpPr>
        <p:spPr>
          <a:xfrm>
            <a:off x="5040052" y="5632071"/>
            <a:ext cx="171802" cy="144000"/>
          </a:xfrm>
          <a:custGeom>
            <a:avLst/>
            <a:gdLst/>
            <a:ahLst/>
            <a:cxnLst/>
            <a:rect l="l" t="t" r="r" b="b"/>
            <a:pathLst>
              <a:path w="3926172" h="3290823">
                <a:moveTo>
                  <a:pt x="558130" y="1797303"/>
                </a:moveTo>
                <a:lnTo>
                  <a:pt x="1404130" y="1797303"/>
                </a:lnTo>
                <a:lnTo>
                  <a:pt x="1404130" y="2036063"/>
                </a:lnTo>
                <a:lnTo>
                  <a:pt x="558130" y="2036063"/>
                </a:lnTo>
                <a:close/>
                <a:moveTo>
                  <a:pt x="2832790" y="1493683"/>
                </a:moveTo>
                <a:lnTo>
                  <a:pt x="3071550" y="1493683"/>
                </a:lnTo>
                <a:lnTo>
                  <a:pt x="3071550" y="1797303"/>
                </a:lnTo>
                <a:lnTo>
                  <a:pt x="3375170" y="1797303"/>
                </a:lnTo>
                <a:lnTo>
                  <a:pt x="3375170" y="2036063"/>
                </a:lnTo>
                <a:lnTo>
                  <a:pt x="3071550" y="2036063"/>
                </a:lnTo>
                <a:lnTo>
                  <a:pt x="3071550" y="2339683"/>
                </a:lnTo>
                <a:lnTo>
                  <a:pt x="2832790" y="2339683"/>
                </a:lnTo>
                <a:lnTo>
                  <a:pt x="2832790" y="2036063"/>
                </a:lnTo>
                <a:lnTo>
                  <a:pt x="2529170" y="2036063"/>
                </a:lnTo>
                <a:lnTo>
                  <a:pt x="2529170" y="1797303"/>
                </a:lnTo>
                <a:lnTo>
                  <a:pt x="2832790" y="1797303"/>
                </a:lnTo>
                <a:close/>
                <a:moveTo>
                  <a:pt x="365810" y="705103"/>
                </a:moveTo>
                <a:cubicBezTo>
                  <a:pt x="251760" y="705103"/>
                  <a:pt x="159305" y="797558"/>
                  <a:pt x="159305" y="911608"/>
                </a:cubicBezTo>
                <a:lnTo>
                  <a:pt x="159305" y="2911598"/>
                </a:lnTo>
                <a:cubicBezTo>
                  <a:pt x="159305" y="3025648"/>
                  <a:pt x="251760" y="3118103"/>
                  <a:pt x="365810" y="3118103"/>
                </a:cubicBezTo>
                <a:lnTo>
                  <a:pt x="3556282" y="3118103"/>
                </a:lnTo>
                <a:cubicBezTo>
                  <a:pt x="3670332" y="3118103"/>
                  <a:pt x="3762787" y="3025648"/>
                  <a:pt x="3762787" y="2911598"/>
                </a:cubicBezTo>
                <a:lnTo>
                  <a:pt x="3762787" y="911608"/>
                </a:lnTo>
                <a:cubicBezTo>
                  <a:pt x="3762787" y="797558"/>
                  <a:pt x="3670332" y="705103"/>
                  <a:pt x="3556282" y="705103"/>
                </a:cubicBezTo>
                <a:close/>
                <a:moveTo>
                  <a:pt x="330199" y="547623"/>
                </a:moveTo>
                <a:lnTo>
                  <a:pt x="3595973" y="547623"/>
                </a:lnTo>
                <a:cubicBezTo>
                  <a:pt x="3778337" y="547623"/>
                  <a:pt x="3926172" y="695458"/>
                  <a:pt x="3926172" y="877822"/>
                </a:cubicBezTo>
                <a:lnTo>
                  <a:pt x="3926172" y="2960624"/>
                </a:lnTo>
                <a:cubicBezTo>
                  <a:pt x="3926172" y="3142988"/>
                  <a:pt x="3778337" y="3290823"/>
                  <a:pt x="3595973" y="3290823"/>
                </a:cubicBezTo>
                <a:lnTo>
                  <a:pt x="330199" y="3290823"/>
                </a:lnTo>
                <a:cubicBezTo>
                  <a:pt x="147835" y="3290823"/>
                  <a:pt x="0" y="3142988"/>
                  <a:pt x="0" y="2960624"/>
                </a:cubicBezTo>
                <a:lnTo>
                  <a:pt x="0" y="877822"/>
                </a:lnTo>
                <a:cubicBezTo>
                  <a:pt x="0" y="695458"/>
                  <a:pt x="147835" y="547623"/>
                  <a:pt x="330199" y="547623"/>
                </a:cubicBezTo>
                <a:close/>
                <a:moveTo>
                  <a:pt x="2694528" y="0"/>
                </a:moveTo>
                <a:lnTo>
                  <a:pt x="3194572" y="0"/>
                </a:lnTo>
                <a:cubicBezTo>
                  <a:pt x="3301326" y="0"/>
                  <a:pt x="3387868" y="86542"/>
                  <a:pt x="3387868" y="193296"/>
                </a:cubicBezTo>
                <a:lnTo>
                  <a:pt x="3387868" y="466747"/>
                </a:lnTo>
                <a:lnTo>
                  <a:pt x="3217512" y="466747"/>
                </a:lnTo>
                <a:lnTo>
                  <a:pt x="3217512" y="204882"/>
                </a:lnTo>
                <a:cubicBezTo>
                  <a:pt x="3217512" y="176644"/>
                  <a:pt x="3194621" y="153753"/>
                  <a:pt x="3166383" y="153753"/>
                </a:cubicBezTo>
                <a:lnTo>
                  <a:pt x="2721686" y="153753"/>
                </a:lnTo>
                <a:cubicBezTo>
                  <a:pt x="2693448" y="153753"/>
                  <a:pt x="2670557" y="176644"/>
                  <a:pt x="2670557" y="204882"/>
                </a:cubicBezTo>
                <a:lnTo>
                  <a:pt x="2670557" y="466747"/>
                </a:lnTo>
                <a:lnTo>
                  <a:pt x="2501232" y="466747"/>
                </a:lnTo>
                <a:lnTo>
                  <a:pt x="2501232" y="193296"/>
                </a:lnTo>
                <a:cubicBezTo>
                  <a:pt x="2501232" y="86542"/>
                  <a:pt x="2587774" y="0"/>
                  <a:pt x="2694528" y="0"/>
                </a:cubicBezTo>
                <a:close/>
                <a:moveTo>
                  <a:pt x="731108" y="0"/>
                </a:moveTo>
                <a:lnTo>
                  <a:pt x="1231152" y="0"/>
                </a:lnTo>
                <a:cubicBezTo>
                  <a:pt x="1337906" y="0"/>
                  <a:pt x="1424448" y="86542"/>
                  <a:pt x="1424448" y="193296"/>
                </a:cubicBezTo>
                <a:lnTo>
                  <a:pt x="1424448" y="466747"/>
                </a:lnTo>
                <a:lnTo>
                  <a:pt x="1254092" y="466747"/>
                </a:lnTo>
                <a:lnTo>
                  <a:pt x="1254092" y="204882"/>
                </a:lnTo>
                <a:cubicBezTo>
                  <a:pt x="1254092" y="176644"/>
                  <a:pt x="1231201" y="153753"/>
                  <a:pt x="1202963" y="153753"/>
                </a:cubicBezTo>
                <a:lnTo>
                  <a:pt x="758266" y="153753"/>
                </a:lnTo>
                <a:cubicBezTo>
                  <a:pt x="730028" y="153753"/>
                  <a:pt x="707137" y="176644"/>
                  <a:pt x="707137" y="204882"/>
                </a:cubicBezTo>
                <a:lnTo>
                  <a:pt x="707137" y="466747"/>
                </a:lnTo>
                <a:lnTo>
                  <a:pt x="537812" y="466747"/>
                </a:lnTo>
                <a:lnTo>
                  <a:pt x="537812" y="193296"/>
                </a:lnTo>
                <a:cubicBezTo>
                  <a:pt x="537812" y="86542"/>
                  <a:pt x="624354" y="0"/>
                  <a:pt x="731108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1200" dirty="0">
              <a:solidFill>
                <a:srgbClr val="124191"/>
              </a:solidFill>
            </a:endParaRPr>
          </a:p>
        </p:txBody>
      </p:sp>
      <p:sp>
        <p:nvSpPr>
          <p:cNvPr id="370" name="Freeform 3011"/>
          <p:cNvSpPr>
            <a:spLocks noChangeAspect="1"/>
          </p:cNvSpPr>
          <p:nvPr userDrawn="1"/>
        </p:nvSpPr>
        <p:spPr bwMode="auto">
          <a:xfrm>
            <a:off x="4765534" y="5632071"/>
            <a:ext cx="145929" cy="144000"/>
          </a:xfrm>
          <a:custGeom>
            <a:avLst/>
            <a:gdLst/>
            <a:ahLst/>
            <a:cxnLst/>
            <a:rect l="l" t="t" r="r" b="b"/>
            <a:pathLst>
              <a:path w="145929" h="144000">
                <a:moveTo>
                  <a:pt x="91470" y="118488"/>
                </a:moveTo>
                <a:cubicBezTo>
                  <a:pt x="93033" y="118962"/>
                  <a:pt x="93128" y="120124"/>
                  <a:pt x="93128" y="121307"/>
                </a:cubicBezTo>
                <a:lnTo>
                  <a:pt x="92883" y="121899"/>
                </a:lnTo>
                <a:close/>
                <a:moveTo>
                  <a:pt x="94911" y="98446"/>
                </a:moveTo>
                <a:cubicBezTo>
                  <a:pt x="99762" y="101458"/>
                  <a:pt x="103351" y="105831"/>
                  <a:pt x="105351" y="111101"/>
                </a:cubicBezTo>
                <a:cubicBezTo>
                  <a:pt x="107253" y="116114"/>
                  <a:pt x="107551" y="121590"/>
                  <a:pt x="106129" y="126835"/>
                </a:cubicBezTo>
                <a:cubicBezTo>
                  <a:pt x="105822" y="127981"/>
                  <a:pt x="104704" y="128552"/>
                  <a:pt x="103552" y="128254"/>
                </a:cubicBezTo>
                <a:cubicBezTo>
                  <a:pt x="102401" y="127956"/>
                  <a:pt x="101702" y="126897"/>
                  <a:pt x="102009" y="125751"/>
                </a:cubicBezTo>
                <a:cubicBezTo>
                  <a:pt x="103156" y="121346"/>
                  <a:pt x="102941" y="116869"/>
                  <a:pt x="101331" y="112627"/>
                </a:cubicBezTo>
                <a:cubicBezTo>
                  <a:pt x="99672" y="108257"/>
                  <a:pt x="96636" y="104556"/>
                  <a:pt x="92547" y="101990"/>
                </a:cubicBezTo>
                <a:cubicBezTo>
                  <a:pt x="92190" y="101832"/>
                  <a:pt x="91865" y="101367"/>
                  <a:pt x="91719" y="100981"/>
                </a:cubicBezTo>
                <a:cubicBezTo>
                  <a:pt x="91475" y="100338"/>
                  <a:pt x="91539" y="99726"/>
                  <a:pt x="91912" y="99143"/>
                </a:cubicBezTo>
                <a:cubicBezTo>
                  <a:pt x="92575" y="98156"/>
                  <a:pt x="93921" y="97792"/>
                  <a:pt x="94911" y="98446"/>
                </a:cubicBezTo>
                <a:close/>
                <a:moveTo>
                  <a:pt x="104232" y="82833"/>
                </a:moveTo>
                <a:lnTo>
                  <a:pt x="115305" y="92035"/>
                </a:lnTo>
                <a:lnTo>
                  <a:pt x="122651" y="104538"/>
                </a:lnTo>
                <a:lnTo>
                  <a:pt x="125476" y="118349"/>
                </a:lnTo>
                <a:lnTo>
                  <a:pt x="123589" y="132285"/>
                </a:lnTo>
                <a:cubicBezTo>
                  <a:pt x="123288" y="133435"/>
                  <a:pt x="122047" y="134053"/>
                  <a:pt x="120899" y="133750"/>
                </a:cubicBezTo>
                <a:cubicBezTo>
                  <a:pt x="119830" y="133268"/>
                  <a:pt x="119260" y="132153"/>
                  <a:pt x="119561" y="131004"/>
                </a:cubicBezTo>
                <a:cubicBezTo>
                  <a:pt x="122059" y="122808"/>
                  <a:pt x="121872" y="114152"/>
                  <a:pt x="118781" y="106006"/>
                </a:cubicBezTo>
                <a:cubicBezTo>
                  <a:pt x="115641" y="97732"/>
                  <a:pt x="109761" y="90793"/>
                  <a:pt x="102198" y="86415"/>
                </a:cubicBezTo>
                <a:cubicBezTo>
                  <a:pt x="101663" y="86174"/>
                  <a:pt x="101387" y="85836"/>
                  <a:pt x="101191" y="85318"/>
                </a:cubicBezTo>
                <a:cubicBezTo>
                  <a:pt x="100994" y="84801"/>
                  <a:pt x="101056" y="84186"/>
                  <a:pt x="101425" y="83602"/>
                </a:cubicBezTo>
                <a:cubicBezTo>
                  <a:pt x="101905" y="82533"/>
                  <a:pt x="103244" y="82172"/>
                  <a:pt x="104232" y="82833"/>
                </a:cubicBezTo>
                <a:close/>
                <a:moveTo>
                  <a:pt x="114952" y="65428"/>
                </a:moveTo>
                <a:cubicBezTo>
                  <a:pt x="127419" y="72790"/>
                  <a:pt x="136635" y="83745"/>
                  <a:pt x="141772" y="97281"/>
                </a:cubicBezTo>
                <a:cubicBezTo>
                  <a:pt x="146811" y="110559"/>
                  <a:pt x="147264" y="124692"/>
                  <a:pt x="143162" y="138194"/>
                </a:cubicBezTo>
                <a:cubicBezTo>
                  <a:pt x="142854" y="139343"/>
                  <a:pt x="141602" y="139966"/>
                  <a:pt x="140447" y="139667"/>
                </a:cubicBezTo>
                <a:cubicBezTo>
                  <a:pt x="139422" y="139318"/>
                  <a:pt x="138672" y="138128"/>
                  <a:pt x="139029" y="137108"/>
                </a:cubicBezTo>
                <a:cubicBezTo>
                  <a:pt x="142855" y="124447"/>
                  <a:pt x="142436" y="111187"/>
                  <a:pt x="137739" y="98811"/>
                </a:cubicBezTo>
                <a:cubicBezTo>
                  <a:pt x="132945" y="86178"/>
                  <a:pt x="124282" y="75898"/>
                  <a:pt x="112711" y="68933"/>
                </a:cubicBezTo>
                <a:cubicBezTo>
                  <a:pt x="112353" y="68774"/>
                  <a:pt x="112027" y="68308"/>
                  <a:pt x="111881" y="67921"/>
                </a:cubicBezTo>
                <a:cubicBezTo>
                  <a:pt x="111636" y="67277"/>
                  <a:pt x="111700" y="66662"/>
                  <a:pt x="112074" y="66078"/>
                </a:cubicBezTo>
                <a:cubicBezTo>
                  <a:pt x="112610" y="65138"/>
                  <a:pt x="113959" y="64773"/>
                  <a:pt x="114952" y="65428"/>
                </a:cubicBezTo>
                <a:close/>
                <a:moveTo>
                  <a:pt x="60064" y="55515"/>
                </a:moveTo>
                <a:cubicBezTo>
                  <a:pt x="60494" y="55515"/>
                  <a:pt x="60923" y="55830"/>
                  <a:pt x="61209" y="56461"/>
                </a:cubicBezTo>
                <a:lnTo>
                  <a:pt x="65718" y="60321"/>
                </a:lnTo>
                <a:cubicBezTo>
                  <a:pt x="66362" y="60873"/>
                  <a:pt x="66362" y="60873"/>
                  <a:pt x="66362" y="60873"/>
                </a:cubicBezTo>
                <a:lnTo>
                  <a:pt x="74878" y="56461"/>
                </a:lnTo>
                <a:cubicBezTo>
                  <a:pt x="76095" y="55830"/>
                  <a:pt x="76095" y="55830"/>
                  <a:pt x="76095" y="55830"/>
                </a:cubicBezTo>
                <a:cubicBezTo>
                  <a:pt x="77240" y="55200"/>
                  <a:pt x="78385" y="55830"/>
                  <a:pt x="78957" y="56461"/>
                </a:cubicBezTo>
                <a:cubicBezTo>
                  <a:pt x="79530" y="57091"/>
                  <a:pt x="79530" y="58352"/>
                  <a:pt x="78957" y="59612"/>
                </a:cubicBezTo>
                <a:cubicBezTo>
                  <a:pt x="65217" y="80412"/>
                  <a:pt x="65217" y="80412"/>
                  <a:pt x="65217" y="80412"/>
                </a:cubicBezTo>
                <a:lnTo>
                  <a:pt x="65217" y="96800"/>
                </a:lnTo>
                <a:lnTo>
                  <a:pt x="60637" y="81909"/>
                </a:lnTo>
                <a:cubicBezTo>
                  <a:pt x="60637" y="79782"/>
                  <a:pt x="60637" y="79782"/>
                  <a:pt x="60637" y="79782"/>
                </a:cubicBezTo>
                <a:cubicBezTo>
                  <a:pt x="60637" y="79152"/>
                  <a:pt x="61209" y="79152"/>
                  <a:pt x="61209" y="78521"/>
                </a:cubicBezTo>
                <a:lnTo>
                  <a:pt x="69726" y="65836"/>
                </a:lnTo>
                <a:cubicBezTo>
                  <a:pt x="70942" y="64024"/>
                  <a:pt x="70942" y="64024"/>
                  <a:pt x="70942" y="64024"/>
                </a:cubicBezTo>
                <a:cubicBezTo>
                  <a:pt x="66362" y="66546"/>
                  <a:pt x="65217" y="65915"/>
                  <a:pt x="64645" y="65285"/>
                </a:cubicBezTo>
                <a:lnTo>
                  <a:pt x="60064" y="60873"/>
                </a:lnTo>
                <a:lnTo>
                  <a:pt x="55484" y="65285"/>
                </a:lnTo>
                <a:cubicBezTo>
                  <a:pt x="54912" y="65915"/>
                  <a:pt x="53767" y="65915"/>
                  <a:pt x="53194" y="65285"/>
                </a:cubicBezTo>
                <a:lnTo>
                  <a:pt x="48614" y="60873"/>
                </a:lnTo>
                <a:lnTo>
                  <a:pt x="43604" y="65836"/>
                </a:lnTo>
                <a:cubicBezTo>
                  <a:pt x="42889" y="66546"/>
                  <a:pt x="42889" y="66546"/>
                  <a:pt x="42889" y="66546"/>
                </a:cubicBezTo>
                <a:cubicBezTo>
                  <a:pt x="42316" y="66546"/>
                  <a:pt x="41171" y="67176"/>
                  <a:pt x="40599" y="66546"/>
                </a:cubicBezTo>
                <a:lnTo>
                  <a:pt x="45179" y="77339"/>
                </a:lnTo>
                <a:cubicBezTo>
                  <a:pt x="46324" y="79152"/>
                  <a:pt x="46324" y="79152"/>
                  <a:pt x="46324" y="79152"/>
                </a:cubicBezTo>
                <a:cubicBezTo>
                  <a:pt x="46331" y="79159"/>
                  <a:pt x="46897" y="79786"/>
                  <a:pt x="46897" y="80412"/>
                </a:cubicBezTo>
                <a:lnTo>
                  <a:pt x="46897" y="94752"/>
                </a:lnTo>
                <a:cubicBezTo>
                  <a:pt x="46897" y="96800"/>
                  <a:pt x="46897" y="96800"/>
                  <a:pt x="46897" y="96800"/>
                </a:cubicBezTo>
                <a:lnTo>
                  <a:pt x="42316" y="83012"/>
                </a:lnTo>
                <a:cubicBezTo>
                  <a:pt x="42316" y="81042"/>
                  <a:pt x="42316" y="81042"/>
                  <a:pt x="42316" y="81042"/>
                </a:cubicBezTo>
                <a:cubicBezTo>
                  <a:pt x="28576" y="59612"/>
                  <a:pt x="28576" y="59612"/>
                  <a:pt x="28576" y="59612"/>
                </a:cubicBezTo>
                <a:cubicBezTo>
                  <a:pt x="28004" y="58982"/>
                  <a:pt x="28004" y="57721"/>
                  <a:pt x="28576" y="57091"/>
                </a:cubicBezTo>
                <a:cubicBezTo>
                  <a:pt x="29149" y="55830"/>
                  <a:pt x="30294" y="55830"/>
                  <a:pt x="31439" y="56461"/>
                </a:cubicBezTo>
                <a:lnTo>
                  <a:pt x="39955" y="60873"/>
                </a:lnTo>
                <a:cubicBezTo>
                  <a:pt x="41171" y="61503"/>
                  <a:pt x="41171" y="61503"/>
                  <a:pt x="41171" y="61503"/>
                </a:cubicBezTo>
                <a:lnTo>
                  <a:pt x="46682" y="57091"/>
                </a:lnTo>
                <a:cubicBezTo>
                  <a:pt x="47469" y="56461"/>
                  <a:pt x="47469" y="56461"/>
                  <a:pt x="47469" y="56461"/>
                </a:cubicBezTo>
                <a:cubicBezTo>
                  <a:pt x="48042" y="55200"/>
                  <a:pt x="49187" y="55830"/>
                  <a:pt x="50332" y="56461"/>
                </a:cubicBezTo>
                <a:lnTo>
                  <a:pt x="54339" y="60242"/>
                </a:lnTo>
                <a:lnTo>
                  <a:pt x="58919" y="56461"/>
                </a:lnTo>
                <a:cubicBezTo>
                  <a:pt x="59206" y="55830"/>
                  <a:pt x="59635" y="55515"/>
                  <a:pt x="60064" y="55515"/>
                </a:cubicBezTo>
                <a:close/>
                <a:moveTo>
                  <a:pt x="53767" y="4450"/>
                </a:moveTo>
                <a:cubicBezTo>
                  <a:pt x="26530" y="4450"/>
                  <a:pt x="4450" y="24127"/>
                  <a:pt x="4450" y="48400"/>
                </a:cubicBezTo>
                <a:cubicBezTo>
                  <a:pt x="4450" y="60398"/>
                  <a:pt x="9845" y="71273"/>
                  <a:pt x="18644" y="79137"/>
                </a:cubicBezTo>
                <a:lnTo>
                  <a:pt x="23411" y="84391"/>
                </a:lnTo>
                <a:lnTo>
                  <a:pt x="23452" y="84374"/>
                </a:lnTo>
                <a:lnTo>
                  <a:pt x="39932" y="102046"/>
                </a:lnTo>
                <a:cubicBezTo>
                  <a:pt x="40650" y="101743"/>
                  <a:pt x="41427" y="101600"/>
                  <a:pt x="42226" y="101600"/>
                </a:cubicBezTo>
                <a:cubicBezTo>
                  <a:pt x="65308" y="101600"/>
                  <a:pt x="65308" y="101600"/>
                  <a:pt x="65308" y="101600"/>
                </a:cubicBezTo>
                <a:cubicBezTo>
                  <a:pt x="66046" y="101600"/>
                  <a:pt x="66765" y="101722"/>
                  <a:pt x="67435" y="101988"/>
                </a:cubicBezTo>
                <a:lnTo>
                  <a:pt x="83335" y="84938"/>
                </a:lnTo>
                <a:lnTo>
                  <a:pt x="83380" y="84957"/>
                </a:lnTo>
                <a:lnTo>
                  <a:pt x="87604" y="80302"/>
                </a:lnTo>
                <a:lnTo>
                  <a:pt x="87789" y="80161"/>
                </a:lnTo>
                <a:lnTo>
                  <a:pt x="88243" y="79674"/>
                </a:lnTo>
                <a:lnTo>
                  <a:pt x="88286" y="79714"/>
                </a:lnTo>
                <a:cubicBezTo>
                  <a:pt x="97432" y="71784"/>
                  <a:pt x="103083" y="60680"/>
                  <a:pt x="103083" y="48400"/>
                </a:cubicBezTo>
                <a:cubicBezTo>
                  <a:pt x="103083" y="24127"/>
                  <a:pt x="81004" y="4450"/>
                  <a:pt x="53767" y="4450"/>
                </a:cubicBezTo>
                <a:close/>
                <a:moveTo>
                  <a:pt x="53767" y="0"/>
                </a:moveTo>
                <a:cubicBezTo>
                  <a:pt x="83461" y="0"/>
                  <a:pt x="107533" y="21669"/>
                  <a:pt x="107533" y="48400"/>
                </a:cubicBezTo>
                <a:cubicBezTo>
                  <a:pt x="107533" y="61856"/>
                  <a:pt x="101433" y="74029"/>
                  <a:pt x="91543" y="82751"/>
                </a:cubicBezTo>
                <a:lnTo>
                  <a:pt x="91563" y="82770"/>
                </a:lnTo>
                <a:lnTo>
                  <a:pt x="71088" y="104726"/>
                </a:lnTo>
                <a:cubicBezTo>
                  <a:pt x="72169" y="106154"/>
                  <a:pt x="72809" y="108020"/>
                  <a:pt x="72809" y="110112"/>
                </a:cubicBezTo>
                <a:lnTo>
                  <a:pt x="72809" y="124096"/>
                </a:lnTo>
                <a:cubicBezTo>
                  <a:pt x="72809" y="128083"/>
                  <a:pt x="69770" y="131537"/>
                  <a:pt x="66061" y="131916"/>
                </a:cubicBezTo>
                <a:cubicBezTo>
                  <a:pt x="65566" y="133502"/>
                  <a:pt x="64755" y="136100"/>
                  <a:pt x="63426" y="140359"/>
                </a:cubicBezTo>
                <a:cubicBezTo>
                  <a:pt x="63426" y="140966"/>
                  <a:pt x="62858" y="141572"/>
                  <a:pt x="62290" y="141572"/>
                </a:cubicBezTo>
                <a:cubicBezTo>
                  <a:pt x="62283" y="141574"/>
                  <a:pt x="62063" y="141642"/>
                  <a:pt x="54335" y="144000"/>
                </a:cubicBezTo>
                <a:cubicBezTo>
                  <a:pt x="53192" y="143998"/>
                  <a:pt x="52978" y="143933"/>
                  <a:pt x="45244" y="141572"/>
                </a:cubicBezTo>
                <a:cubicBezTo>
                  <a:pt x="44676" y="141572"/>
                  <a:pt x="44108" y="140966"/>
                  <a:pt x="44108" y="140359"/>
                </a:cubicBezTo>
                <a:cubicBezTo>
                  <a:pt x="44105" y="140352"/>
                  <a:pt x="44033" y="140119"/>
                  <a:pt x="41473" y="131916"/>
                </a:cubicBezTo>
                <a:cubicBezTo>
                  <a:pt x="37763" y="131537"/>
                  <a:pt x="34724" y="128083"/>
                  <a:pt x="34724" y="124096"/>
                </a:cubicBezTo>
                <a:lnTo>
                  <a:pt x="34724" y="111860"/>
                </a:lnTo>
                <a:cubicBezTo>
                  <a:pt x="34724" y="110112"/>
                  <a:pt x="34724" y="110112"/>
                  <a:pt x="34724" y="110112"/>
                </a:cubicBezTo>
                <a:cubicBezTo>
                  <a:pt x="34724" y="108084"/>
                  <a:pt x="35326" y="106268"/>
                  <a:pt x="36347" y="104858"/>
                </a:cubicBezTo>
                <a:lnTo>
                  <a:pt x="18380" y="85590"/>
                </a:lnTo>
                <a:lnTo>
                  <a:pt x="18324" y="85614"/>
                </a:lnTo>
                <a:lnTo>
                  <a:pt x="13687" y="80504"/>
                </a:lnTo>
                <a:cubicBezTo>
                  <a:pt x="5144" y="72032"/>
                  <a:pt x="0" y="60757"/>
                  <a:pt x="0" y="48400"/>
                </a:cubicBezTo>
                <a:cubicBezTo>
                  <a:pt x="0" y="21669"/>
                  <a:pt x="24072" y="0"/>
                  <a:pt x="537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defTabSz="457171"/>
            <a:endParaRPr lang="de-DE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71" name="Rechteck 15"/>
          <p:cNvSpPr>
            <a:spLocks noChangeAspect="1"/>
          </p:cNvSpPr>
          <p:nvPr userDrawn="1"/>
        </p:nvSpPr>
        <p:spPr>
          <a:xfrm>
            <a:off x="719572" y="5632431"/>
            <a:ext cx="140488" cy="144000"/>
          </a:xfrm>
          <a:custGeom>
            <a:avLst/>
            <a:gdLst/>
            <a:ahLst/>
            <a:cxnLst/>
            <a:rect l="l" t="t" r="r" b="b"/>
            <a:pathLst>
              <a:path w="2880000" h="2952000">
                <a:moveTo>
                  <a:pt x="0" y="0"/>
                </a:moveTo>
                <a:lnTo>
                  <a:pt x="144000" y="0"/>
                </a:lnTo>
                <a:lnTo>
                  <a:pt x="144000" y="2485477"/>
                </a:lnTo>
                <a:cubicBezTo>
                  <a:pt x="444309" y="2466093"/>
                  <a:pt x="723884" y="2394104"/>
                  <a:pt x="966815" y="2283942"/>
                </a:cubicBezTo>
                <a:cubicBezTo>
                  <a:pt x="985912" y="2275783"/>
                  <a:pt x="1004775" y="2267003"/>
                  <a:pt x="1022798" y="2256385"/>
                </a:cubicBezTo>
                <a:cubicBezTo>
                  <a:pt x="1056146" y="2241969"/>
                  <a:pt x="1088061" y="2225377"/>
                  <a:pt x="1118929" y="2207596"/>
                </a:cubicBezTo>
                <a:cubicBezTo>
                  <a:pt x="1712525" y="1886753"/>
                  <a:pt x="2204161" y="1280449"/>
                  <a:pt x="2422454" y="507594"/>
                </a:cubicBezTo>
                <a:lnTo>
                  <a:pt x="2459624" y="350979"/>
                </a:lnTo>
                <a:lnTo>
                  <a:pt x="2433620" y="350979"/>
                </a:lnTo>
                <a:lnTo>
                  <a:pt x="2638159" y="116382"/>
                </a:lnTo>
                <a:lnTo>
                  <a:pt x="2842698" y="350979"/>
                </a:lnTo>
                <a:lnTo>
                  <a:pt x="2794888" y="350979"/>
                </a:lnTo>
                <a:cubicBezTo>
                  <a:pt x="2779795" y="432904"/>
                  <a:pt x="2759926" y="514661"/>
                  <a:pt x="2736841" y="596393"/>
                </a:cubicBezTo>
                <a:cubicBezTo>
                  <a:pt x="2364310" y="1915315"/>
                  <a:pt x="1274470" y="2801647"/>
                  <a:pt x="144000" y="2798931"/>
                </a:cubicBezTo>
                <a:lnTo>
                  <a:pt x="144000" y="2808000"/>
                </a:lnTo>
                <a:lnTo>
                  <a:pt x="2880000" y="2808000"/>
                </a:lnTo>
                <a:lnTo>
                  <a:pt x="2880000" y="2952000"/>
                </a:lnTo>
                <a:lnTo>
                  <a:pt x="0" y="2952000"/>
                </a:lnTo>
                <a:lnTo>
                  <a:pt x="0" y="2880000"/>
                </a:lnTo>
                <a:lnTo>
                  <a:pt x="0" y="280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3154"/>
              </a:solidFill>
            </a:endParaRPr>
          </a:p>
        </p:txBody>
      </p:sp>
      <p:sp>
        <p:nvSpPr>
          <p:cNvPr id="372" name="Abgerundetes Rechteck 20"/>
          <p:cNvSpPr>
            <a:spLocks noChangeAspect="1"/>
          </p:cNvSpPr>
          <p:nvPr userDrawn="1"/>
        </p:nvSpPr>
        <p:spPr>
          <a:xfrm>
            <a:off x="2081922" y="5629877"/>
            <a:ext cx="113814" cy="144000"/>
          </a:xfrm>
          <a:custGeom>
            <a:avLst/>
            <a:gdLst/>
            <a:ahLst/>
            <a:cxnLst/>
            <a:rect l="l" t="t" r="r" b="b"/>
            <a:pathLst>
              <a:path w="3942080" h="4987626">
                <a:moveTo>
                  <a:pt x="2627944" y="2319651"/>
                </a:moveTo>
                <a:cubicBezTo>
                  <a:pt x="2542661" y="2600955"/>
                  <a:pt x="2280581" y="2804161"/>
                  <a:pt x="1971040" y="2804161"/>
                </a:cubicBezTo>
                <a:cubicBezTo>
                  <a:pt x="1664276" y="2804161"/>
                  <a:pt x="1404126" y="2604585"/>
                  <a:pt x="1316468" y="2327166"/>
                </a:cubicBezTo>
                <a:lnTo>
                  <a:pt x="975173" y="2363502"/>
                </a:lnTo>
                <a:lnTo>
                  <a:pt x="497690" y="2417724"/>
                </a:lnTo>
                <a:cubicBezTo>
                  <a:pt x="380588" y="2417724"/>
                  <a:pt x="306613" y="2487889"/>
                  <a:pt x="306613" y="2604991"/>
                </a:cubicBezTo>
                <a:lnTo>
                  <a:pt x="306613" y="2958294"/>
                </a:lnTo>
                <a:lnTo>
                  <a:pt x="306000" y="2958060"/>
                </a:lnTo>
                <a:lnTo>
                  <a:pt x="306000" y="3648332"/>
                </a:lnTo>
                <a:lnTo>
                  <a:pt x="694896" y="3648332"/>
                </a:lnTo>
                <a:lnTo>
                  <a:pt x="694896" y="3267270"/>
                </a:lnTo>
                <a:cubicBezTo>
                  <a:pt x="694896" y="3182770"/>
                  <a:pt x="763396" y="3114270"/>
                  <a:pt x="847896" y="3114270"/>
                </a:cubicBezTo>
                <a:cubicBezTo>
                  <a:pt x="932396" y="3114270"/>
                  <a:pt x="1000896" y="3182770"/>
                  <a:pt x="1000896" y="3267270"/>
                </a:cubicBezTo>
                <a:lnTo>
                  <a:pt x="1000896" y="3801332"/>
                </a:lnTo>
                <a:lnTo>
                  <a:pt x="1000896" y="4681626"/>
                </a:lnTo>
                <a:lnTo>
                  <a:pt x="2942796" y="4681626"/>
                </a:lnTo>
                <a:lnTo>
                  <a:pt x="2942796" y="3809317"/>
                </a:lnTo>
                <a:lnTo>
                  <a:pt x="2941184" y="3801332"/>
                </a:lnTo>
                <a:cubicBezTo>
                  <a:pt x="2941184" y="3798629"/>
                  <a:pt x="2941254" y="3795943"/>
                  <a:pt x="2942796" y="3793347"/>
                </a:cubicBezTo>
                <a:lnTo>
                  <a:pt x="2942796" y="3267270"/>
                </a:lnTo>
                <a:cubicBezTo>
                  <a:pt x="2942796" y="3182770"/>
                  <a:pt x="3011296" y="3114270"/>
                  <a:pt x="3095796" y="3114270"/>
                </a:cubicBezTo>
                <a:cubicBezTo>
                  <a:pt x="3180296" y="3114270"/>
                  <a:pt x="3248796" y="3182770"/>
                  <a:pt x="3248796" y="3267270"/>
                </a:cubicBezTo>
                <a:lnTo>
                  <a:pt x="3248796" y="3648332"/>
                </a:lnTo>
                <a:lnTo>
                  <a:pt x="3636080" y="3648332"/>
                </a:lnTo>
                <a:lnTo>
                  <a:pt x="3636080" y="2948657"/>
                </a:lnTo>
                <a:lnTo>
                  <a:pt x="3632109" y="2950173"/>
                </a:lnTo>
                <a:lnTo>
                  <a:pt x="3632109" y="2596870"/>
                </a:lnTo>
                <a:cubicBezTo>
                  <a:pt x="3632109" y="2479768"/>
                  <a:pt x="3558134" y="2409603"/>
                  <a:pt x="3441033" y="2409603"/>
                </a:cubicBezTo>
                <a:lnTo>
                  <a:pt x="2963550" y="2355381"/>
                </a:lnTo>
                <a:close/>
                <a:moveTo>
                  <a:pt x="2428875" y="1995718"/>
                </a:moveTo>
                <a:lnTo>
                  <a:pt x="2553771" y="2008076"/>
                </a:lnTo>
                <a:lnTo>
                  <a:pt x="2574039" y="2006182"/>
                </a:lnTo>
                <a:lnTo>
                  <a:pt x="3421284" y="2096385"/>
                </a:lnTo>
                <a:lnTo>
                  <a:pt x="3425728" y="2096357"/>
                </a:lnTo>
                <a:cubicBezTo>
                  <a:pt x="3663468" y="2096357"/>
                  <a:pt x="3938110" y="2302419"/>
                  <a:pt x="3938110" y="2540158"/>
                </a:cubicBezTo>
                <a:cubicBezTo>
                  <a:pt x="3938110" y="2544099"/>
                  <a:pt x="3938057" y="2548028"/>
                  <a:pt x="3937140" y="2551922"/>
                </a:cubicBezTo>
                <a:cubicBezTo>
                  <a:pt x="3941388" y="2559562"/>
                  <a:pt x="3942080" y="2567895"/>
                  <a:pt x="3942080" y="2576390"/>
                </a:cubicBezTo>
                <a:lnTo>
                  <a:pt x="3942080" y="3801332"/>
                </a:lnTo>
                <a:lnTo>
                  <a:pt x="3930057" y="3860887"/>
                </a:lnTo>
                <a:lnTo>
                  <a:pt x="3897267" y="3909520"/>
                </a:lnTo>
                <a:lnTo>
                  <a:pt x="3848635" y="3942309"/>
                </a:lnTo>
                <a:cubicBezTo>
                  <a:pt x="3830330" y="3950051"/>
                  <a:pt x="3810205" y="3954332"/>
                  <a:pt x="3789080" y="3954332"/>
                </a:cubicBezTo>
                <a:lnTo>
                  <a:pt x="3248796" y="3954332"/>
                </a:lnTo>
                <a:lnTo>
                  <a:pt x="3248796" y="4834626"/>
                </a:lnTo>
                <a:lnTo>
                  <a:pt x="3236773" y="4894181"/>
                </a:lnTo>
                <a:lnTo>
                  <a:pt x="3203984" y="4942814"/>
                </a:lnTo>
                <a:lnTo>
                  <a:pt x="3155351" y="4975603"/>
                </a:lnTo>
                <a:cubicBezTo>
                  <a:pt x="3137046" y="4983345"/>
                  <a:pt x="3116921" y="4987626"/>
                  <a:pt x="3095796" y="4987626"/>
                </a:cubicBezTo>
                <a:lnTo>
                  <a:pt x="847896" y="4987626"/>
                </a:lnTo>
                <a:cubicBezTo>
                  <a:pt x="805646" y="4987626"/>
                  <a:pt x="767396" y="4970501"/>
                  <a:pt x="739708" y="4942814"/>
                </a:cubicBezTo>
                <a:cubicBezTo>
                  <a:pt x="725864" y="4928970"/>
                  <a:pt x="714661" y="4912486"/>
                  <a:pt x="706919" y="4894181"/>
                </a:cubicBezTo>
                <a:cubicBezTo>
                  <a:pt x="699177" y="4875876"/>
                  <a:pt x="694896" y="4855751"/>
                  <a:pt x="694896" y="4834626"/>
                </a:cubicBezTo>
                <a:lnTo>
                  <a:pt x="694896" y="3954332"/>
                </a:lnTo>
                <a:lnTo>
                  <a:pt x="153000" y="3954332"/>
                </a:lnTo>
                <a:cubicBezTo>
                  <a:pt x="110750" y="3954332"/>
                  <a:pt x="72500" y="3937207"/>
                  <a:pt x="44812" y="3909520"/>
                </a:cubicBezTo>
                <a:cubicBezTo>
                  <a:pt x="30968" y="3895676"/>
                  <a:pt x="19765" y="3879192"/>
                  <a:pt x="12023" y="3860887"/>
                </a:cubicBezTo>
                <a:cubicBezTo>
                  <a:pt x="4281" y="3842582"/>
                  <a:pt x="0" y="3822457"/>
                  <a:pt x="0" y="3801332"/>
                </a:cubicBezTo>
                <a:lnTo>
                  <a:pt x="0" y="2576390"/>
                </a:lnTo>
                <a:lnTo>
                  <a:pt x="2080" y="2566084"/>
                </a:lnTo>
                <a:cubicBezTo>
                  <a:pt x="735" y="2560209"/>
                  <a:pt x="613" y="2554258"/>
                  <a:pt x="613" y="2548279"/>
                </a:cubicBezTo>
                <a:cubicBezTo>
                  <a:pt x="612" y="2310540"/>
                  <a:pt x="275254" y="2104478"/>
                  <a:pt x="512994" y="2104478"/>
                </a:cubicBezTo>
                <a:lnTo>
                  <a:pt x="517438" y="2104506"/>
                </a:lnTo>
                <a:lnTo>
                  <a:pt x="1364683" y="2014303"/>
                </a:lnTo>
                <a:lnTo>
                  <a:pt x="1372446" y="2015029"/>
                </a:lnTo>
                <a:lnTo>
                  <a:pt x="1492885" y="2003338"/>
                </a:lnTo>
                <a:cubicBezTo>
                  <a:pt x="1516224" y="2020562"/>
                  <a:pt x="1545254" y="2036215"/>
                  <a:pt x="1578994" y="2049782"/>
                </a:cubicBezTo>
                <a:lnTo>
                  <a:pt x="1572717" y="2112051"/>
                </a:lnTo>
                <a:cubicBezTo>
                  <a:pt x="1572717" y="2332039"/>
                  <a:pt x="1751052" y="2510374"/>
                  <a:pt x="1971040" y="2510374"/>
                </a:cubicBezTo>
                <a:cubicBezTo>
                  <a:pt x="2191028" y="2510374"/>
                  <a:pt x="2369363" y="2332039"/>
                  <a:pt x="2369363" y="2112051"/>
                </a:cubicBezTo>
                <a:lnTo>
                  <a:pt x="2363001" y="2048941"/>
                </a:lnTo>
                <a:close/>
                <a:moveTo>
                  <a:pt x="1997750" y="299878"/>
                </a:moveTo>
                <a:cubicBezTo>
                  <a:pt x="1636593" y="299878"/>
                  <a:pt x="1343818" y="592653"/>
                  <a:pt x="1343818" y="953810"/>
                </a:cubicBezTo>
                <a:cubicBezTo>
                  <a:pt x="1343818" y="1314967"/>
                  <a:pt x="1636593" y="1607742"/>
                  <a:pt x="1997750" y="1607742"/>
                </a:cubicBezTo>
                <a:cubicBezTo>
                  <a:pt x="2358907" y="1607742"/>
                  <a:pt x="2651682" y="1314967"/>
                  <a:pt x="2651682" y="953810"/>
                </a:cubicBezTo>
                <a:cubicBezTo>
                  <a:pt x="2651682" y="592653"/>
                  <a:pt x="2358907" y="299878"/>
                  <a:pt x="1997750" y="299878"/>
                </a:cubicBezTo>
                <a:close/>
                <a:moveTo>
                  <a:pt x="1997750" y="0"/>
                </a:moveTo>
                <a:cubicBezTo>
                  <a:pt x="2524525" y="0"/>
                  <a:pt x="2951560" y="427035"/>
                  <a:pt x="2951560" y="953810"/>
                </a:cubicBezTo>
                <a:cubicBezTo>
                  <a:pt x="2951560" y="1480585"/>
                  <a:pt x="2524525" y="1907620"/>
                  <a:pt x="1997750" y="1907620"/>
                </a:cubicBezTo>
                <a:cubicBezTo>
                  <a:pt x="1470975" y="1907620"/>
                  <a:pt x="1043940" y="1480585"/>
                  <a:pt x="1043940" y="953810"/>
                </a:cubicBezTo>
                <a:cubicBezTo>
                  <a:pt x="1043940" y="427035"/>
                  <a:pt x="1470975" y="0"/>
                  <a:pt x="199775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1200" dirty="0">
              <a:solidFill>
                <a:srgbClr val="124191"/>
              </a:solidFill>
              <a:latin typeface="Nokia Pure Text Light"/>
            </a:endParaRPr>
          </a:p>
        </p:txBody>
      </p:sp>
      <p:sp>
        <p:nvSpPr>
          <p:cNvPr id="37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0702" y="900000"/>
            <a:ext cx="4885848" cy="216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  <p:sp>
        <p:nvSpPr>
          <p:cNvPr id="398" name="Rechteck 397"/>
          <p:cNvSpPr/>
          <p:nvPr userDrawn="1"/>
        </p:nvSpPr>
        <p:spPr bwMode="auto">
          <a:xfrm>
            <a:off x="5436445" y="4119922"/>
            <a:ext cx="3707555" cy="288000"/>
          </a:xfrm>
          <a:prstGeom prst="rect">
            <a:avLst/>
          </a:prstGeom>
          <a:solidFill>
            <a:schemeClr val="accent2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8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grpSp>
        <p:nvGrpSpPr>
          <p:cNvPr id="2" name="Gruppieren 376"/>
          <p:cNvGrpSpPr/>
          <p:nvPr userDrawn="1"/>
        </p:nvGrpSpPr>
        <p:grpSpPr>
          <a:xfrm>
            <a:off x="5436000" y="4268198"/>
            <a:ext cx="3708000" cy="136703"/>
            <a:chOff x="431800" y="4047494"/>
            <a:chExt cx="4936043" cy="180019"/>
          </a:xfrm>
          <a:noFill/>
        </p:grpSpPr>
        <p:sp>
          <p:nvSpPr>
            <p:cNvPr id="378" name="TextBox 5"/>
            <p:cNvSpPr txBox="1"/>
            <p:nvPr/>
          </p:nvSpPr>
          <p:spPr>
            <a:xfrm>
              <a:off x="4700220" y="4047494"/>
              <a:ext cx="667623" cy="180019"/>
            </a:xfrm>
            <a:prstGeom prst="rect">
              <a:avLst/>
            </a:prstGeom>
            <a:grpFill/>
          </p:spPr>
          <p:txBody>
            <a:bodyPr wrap="square" lIns="0" tIns="36000" rIns="0" bIns="0" rtlCol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800" dirty="0">
                  <a:solidFill>
                    <a:srgbClr val="FFFFFF"/>
                  </a:solidFill>
                  <a:latin typeface="Nokia Pure Text Light"/>
                  <a:cs typeface="Nokia Pure Headline"/>
                </a:rPr>
                <a:t>10 years</a:t>
              </a:r>
            </a:p>
          </p:txBody>
        </p:sp>
        <p:sp>
          <p:nvSpPr>
            <p:cNvPr id="379" name="Rechteck 97"/>
            <p:cNvSpPr/>
            <p:nvPr/>
          </p:nvSpPr>
          <p:spPr>
            <a:xfrm>
              <a:off x="1854606" y="4047494"/>
              <a:ext cx="667623" cy="180019"/>
            </a:xfrm>
            <a:prstGeom prst="rect">
              <a:avLst/>
            </a:prstGeom>
            <a:grpFill/>
          </p:spPr>
          <p:txBody>
            <a:bodyPr wrap="square" lIns="0" tIns="36000" rIns="0" bIns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800" dirty="0">
                  <a:solidFill>
                    <a:srgbClr val="FFFFFF"/>
                  </a:solidFill>
                  <a:latin typeface="Nokia Pure Text Light"/>
                  <a:cs typeface="Nokia Pure Headline"/>
                </a:rPr>
                <a:t>100 Mbps</a:t>
              </a:r>
              <a:endParaRPr lang="en-US" sz="800" dirty="0">
                <a:solidFill>
                  <a:srgbClr val="FFFFFF"/>
                </a:solidFill>
                <a:latin typeface="Nokia Pure Text Light"/>
              </a:endParaRPr>
            </a:p>
          </p:txBody>
        </p:sp>
        <p:sp>
          <p:nvSpPr>
            <p:cNvPr id="380" name="Rechteck 97"/>
            <p:cNvSpPr/>
            <p:nvPr/>
          </p:nvSpPr>
          <p:spPr>
            <a:xfrm>
              <a:off x="3277412" y="4047494"/>
              <a:ext cx="667623" cy="180019"/>
            </a:xfrm>
            <a:prstGeom prst="rect">
              <a:avLst/>
            </a:prstGeom>
            <a:grpFill/>
          </p:spPr>
          <p:txBody>
            <a:bodyPr wrap="none" lIns="0" tIns="36000" rIns="0" bIns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800" dirty="0">
                  <a:solidFill>
                    <a:srgbClr val="FFFFFF"/>
                  </a:solidFill>
                  <a:latin typeface="Nokia Pure Text Light"/>
                  <a:cs typeface="Nokia Pure Headline"/>
                </a:rPr>
                <a:t>10-100 </a:t>
              </a:r>
              <a:r>
                <a:rPr lang="en-US" sz="800" dirty="0">
                  <a:solidFill>
                    <a:srgbClr val="FFFFFF"/>
                  </a:solidFill>
                  <a:latin typeface="Nokia Pure Text Light"/>
                </a:rPr>
                <a:t>x</a:t>
              </a:r>
            </a:p>
          </p:txBody>
        </p:sp>
        <p:sp>
          <p:nvSpPr>
            <p:cNvPr id="381" name="Rechteck 97"/>
            <p:cNvSpPr/>
            <p:nvPr/>
          </p:nvSpPr>
          <p:spPr>
            <a:xfrm>
              <a:off x="431800" y="4047494"/>
              <a:ext cx="667623" cy="180019"/>
            </a:xfrm>
            <a:prstGeom prst="rect">
              <a:avLst/>
            </a:prstGeom>
            <a:grpFill/>
          </p:spPr>
          <p:txBody>
            <a:bodyPr wrap="square" lIns="0" tIns="36000" rIns="0" bIns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800" dirty="0">
                  <a:solidFill>
                    <a:srgbClr val="FFFFFF"/>
                  </a:solidFill>
                  <a:latin typeface="Nokia Pure Text Light"/>
                  <a:cs typeface="Nokia Pure Headline"/>
                </a:rPr>
                <a:t>10,000 x</a:t>
              </a:r>
              <a:endParaRPr lang="en-US" sz="800" dirty="0">
                <a:solidFill>
                  <a:srgbClr val="FFFFFF"/>
                </a:solidFill>
                <a:latin typeface="Nokia Pure Text Light"/>
              </a:endParaRPr>
            </a:p>
          </p:txBody>
        </p:sp>
        <p:sp>
          <p:nvSpPr>
            <p:cNvPr id="382" name="Rechteck 97"/>
            <p:cNvSpPr/>
            <p:nvPr/>
          </p:nvSpPr>
          <p:spPr>
            <a:xfrm>
              <a:off x="3988815" y="4047494"/>
              <a:ext cx="667623" cy="180019"/>
            </a:xfrm>
            <a:prstGeom prst="rect">
              <a:avLst/>
            </a:prstGeom>
            <a:grpFill/>
          </p:spPr>
          <p:txBody>
            <a:bodyPr wrap="square" lIns="0" tIns="36000" rIns="0" bIns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800" dirty="0">
                  <a:solidFill>
                    <a:srgbClr val="FFFFFF"/>
                  </a:solidFill>
                  <a:latin typeface="Nokia Pure Text Light"/>
                </a:rPr>
                <a:t>ultra low</a:t>
              </a:r>
            </a:p>
          </p:txBody>
        </p:sp>
        <p:sp>
          <p:nvSpPr>
            <p:cNvPr id="383" name="Rechteck 97"/>
            <p:cNvSpPr/>
            <p:nvPr/>
          </p:nvSpPr>
          <p:spPr>
            <a:xfrm>
              <a:off x="1143203" y="4047494"/>
              <a:ext cx="667623" cy="180019"/>
            </a:xfrm>
            <a:prstGeom prst="rect">
              <a:avLst/>
            </a:prstGeom>
            <a:grpFill/>
          </p:spPr>
          <p:txBody>
            <a:bodyPr wrap="none" lIns="0" tIns="36000" rIns="0" bIns="3600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800" dirty="0">
                  <a:solidFill>
                    <a:srgbClr val="FFFFFF"/>
                  </a:solidFill>
                  <a:latin typeface="Nokia Pure Text Light"/>
                  <a:cs typeface="Nokia Pure Headline"/>
                </a:rPr>
                <a:t>&gt;10 Gbps</a:t>
              </a:r>
              <a:endParaRPr lang="en-US" sz="800" dirty="0">
                <a:solidFill>
                  <a:srgbClr val="FFFFFF"/>
                </a:solidFill>
                <a:latin typeface="Nokia Pure Text Light"/>
              </a:endParaRPr>
            </a:p>
          </p:txBody>
        </p:sp>
        <p:sp>
          <p:nvSpPr>
            <p:cNvPr id="384" name="Rechteck 97"/>
            <p:cNvSpPr/>
            <p:nvPr/>
          </p:nvSpPr>
          <p:spPr>
            <a:xfrm>
              <a:off x="2566009" y="4047494"/>
              <a:ext cx="667623" cy="180019"/>
            </a:xfrm>
            <a:prstGeom prst="rect">
              <a:avLst/>
            </a:prstGeom>
            <a:grpFill/>
          </p:spPr>
          <p:txBody>
            <a:bodyPr wrap="square" lIns="0" tIns="36000" rIns="0" bIns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800" dirty="0">
                  <a:solidFill>
                    <a:srgbClr val="FFFFFF"/>
                  </a:solidFill>
                  <a:latin typeface="Nokia Pure Text Light"/>
                  <a:cs typeface="Nokia Pure Headline"/>
                </a:rPr>
                <a:t>&lt;1 ms</a:t>
              </a:r>
              <a:endParaRPr lang="en-US" sz="800" dirty="0">
                <a:solidFill>
                  <a:srgbClr val="FFFFFF"/>
                </a:solidFill>
                <a:latin typeface="Nokia Pure Text Light"/>
              </a:endParaRPr>
            </a:p>
          </p:txBody>
        </p:sp>
      </p:grpSp>
      <p:sp>
        <p:nvSpPr>
          <p:cNvPr id="385" name="Rechteck 384"/>
          <p:cNvSpPr/>
          <p:nvPr userDrawn="1"/>
        </p:nvSpPr>
        <p:spPr>
          <a:xfrm>
            <a:off x="7540287" y="4283948"/>
            <a:ext cx="13522" cy="109351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386" name="Rechteck 385"/>
          <p:cNvSpPr/>
          <p:nvPr userDrawn="1"/>
        </p:nvSpPr>
        <p:spPr>
          <a:xfrm>
            <a:off x="7063610" y="4283948"/>
            <a:ext cx="13522" cy="109351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387" name="Rad 4"/>
          <p:cNvSpPr>
            <a:spLocks noChangeAspect="1"/>
          </p:cNvSpPr>
          <p:nvPr userDrawn="1"/>
        </p:nvSpPr>
        <p:spPr>
          <a:xfrm flipH="1">
            <a:off x="5665697" y="4158836"/>
            <a:ext cx="3344588" cy="101524"/>
          </a:xfrm>
          <a:custGeom>
            <a:avLst/>
            <a:gdLst/>
            <a:ahLst/>
            <a:cxnLst/>
            <a:rect l="l" t="t" r="r" b="b"/>
            <a:pathLst>
              <a:path w="4452274" h="133694">
                <a:moveTo>
                  <a:pt x="1045287" y="115472"/>
                </a:moveTo>
                <a:cubicBezTo>
                  <a:pt x="1044124" y="115825"/>
                  <a:pt x="1044054" y="116689"/>
                  <a:pt x="1044054" y="117569"/>
                </a:cubicBezTo>
                <a:lnTo>
                  <a:pt x="1044236" y="118009"/>
                </a:lnTo>
                <a:close/>
                <a:moveTo>
                  <a:pt x="337581" y="105273"/>
                </a:moveTo>
                <a:cubicBezTo>
                  <a:pt x="336418" y="105626"/>
                  <a:pt x="336348" y="106490"/>
                  <a:pt x="336348" y="107370"/>
                </a:cubicBezTo>
                <a:lnTo>
                  <a:pt x="336530" y="107810"/>
                </a:lnTo>
                <a:close/>
                <a:moveTo>
                  <a:pt x="1405680" y="102125"/>
                </a:moveTo>
                <a:lnTo>
                  <a:pt x="1363738" y="102125"/>
                </a:lnTo>
                <a:lnTo>
                  <a:pt x="1370401" y="114739"/>
                </a:lnTo>
                <a:lnTo>
                  <a:pt x="1399017" y="114739"/>
                </a:lnTo>
                <a:close/>
                <a:moveTo>
                  <a:pt x="1042728" y="100566"/>
                </a:moveTo>
                <a:cubicBezTo>
                  <a:pt x="1039120" y="102806"/>
                  <a:pt x="1036450" y="106058"/>
                  <a:pt x="1034963" y="109978"/>
                </a:cubicBezTo>
                <a:cubicBezTo>
                  <a:pt x="1033548" y="113707"/>
                  <a:pt x="1033326" y="117780"/>
                  <a:pt x="1034384" y="121681"/>
                </a:cubicBezTo>
                <a:cubicBezTo>
                  <a:pt x="1034612" y="122533"/>
                  <a:pt x="1035444" y="122958"/>
                  <a:pt x="1036301" y="122736"/>
                </a:cubicBezTo>
                <a:cubicBezTo>
                  <a:pt x="1037157" y="122515"/>
                  <a:pt x="1037677" y="121727"/>
                  <a:pt x="1037448" y="120875"/>
                </a:cubicBezTo>
                <a:cubicBezTo>
                  <a:pt x="1036595" y="117598"/>
                  <a:pt x="1036755" y="114268"/>
                  <a:pt x="1037953" y="111113"/>
                </a:cubicBezTo>
                <a:cubicBezTo>
                  <a:pt x="1039186" y="107863"/>
                  <a:pt x="1041445" y="105110"/>
                  <a:pt x="1044486" y="103202"/>
                </a:cubicBezTo>
                <a:cubicBezTo>
                  <a:pt x="1044751" y="103084"/>
                  <a:pt x="1044993" y="102738"/>
                  <a:pt x="1045102" y="102451"/>
                </a:cubicBezTo>
                <a:cubicBezTo>
                  <a:pt x="1045283" y="101973"/>
                  <a:pt x="1045236" y="101518"/>
                  <a:pt x="1044958" y="101084"/>
                </a:cubicBezTo>
                <a:cubicBezTo>
                  <a:pt x="1044465" y="100350"/>
                  <a:pt x="1043464" y="100079"/>
                  <a:pt x="1042728" y="100566"/>
                </a:cubicBezTo>
                <a:close/>
                <a:moveTo>
                  <a:pt x="1128567" y="100549"/>
                </a:moveTo>
                <a:cubicBezTo>
                  <a:pt x="1125916" y="114907"/>
                  <a:pt x="1113185" y="125512"/>
                  <a:pt x="1097976" y="125512"/>
                </a:cubicBezTo>
                <a:cubicBezTo>
                  <a:pt x="1082767" y="125512"/>
                  <a:pt x="1070035" y="114907"/>
                  <a:pt x="1067384" y="100549"/>
                </a:cubicBezTo>
                <a:close/>
                <a:moveTo>
                  <a:pt x="1796150" y="100317"/>
                </a:moveTo>
                <a:lnTo>
                  <a:pt x="1680725" y="100317"/>
                </a:lnTo>
                <a:cubicBezTo>
                  <a:pt x="1680549" y="101467"/>
                  <a:pt x="1680276" y="102590"/>
                  <a:pt x="1679807" y="103644"/>
                </a:cubicBezTo>
                <a:lnTo>
                  <a:pt x="1796914" y="103145"/>
                </a:lnTo>
                <a:cubicBezTo>
                  <a:pt x="1796519" y="102247"/>
                  <a:pt x="1796296" y="101292"/>
                  <a:pt x="1796150" y="100317"/>
                </a:cubicBezTo>
                <a:close/>
                <a:moveTo>
                  <a:pt x="1136791" y="95210"/>
                </a:moveTo>
                <a:lnTo>
                  <a:pt x="1059822" y="95210"/>
                </a:lnTo>
                <a:cubicBezTo>
                  <a:pt x="1059822" y="116465"/>
                  <a:pt x="1077052" y="133694"/>
                  <a:pt x="1098307" y="133694"/>
                </a:cubicBezTo>
                <a:cubicBezTo>
                  <a:pt x="1119561" y="133694"/>
                  <a:pt x="1136791" y="116465"/>
                  <a:pt x="1136791" y="95210"/>
                </a:cubicBezTo>
                <a:close/>
                <a:moveTo>
                  <a:pt x="603342" y="91119"/>
                </a:moveTo>
                <a:cubicBezTo>
                  <a:pt x="599733" y="93359"/>
                  <a:pt x="597064" y="96612"/>
                  <a:pt x="595577" y="100532"/>
                </a:cubicBezTo>
                <a:cubicBezTo>
                  <a:pt x="594162" y="104260"/>
                  <a:pt x="593941" y="108333"/>
                  <a:pt x="594998" y="112234"/>
                </a:cubicBezTo>
                <a:cubicBezTo>
                  <a:pt x="595226" y="113086"/>
                  <a:pt x="596058" y="113511"/>
                  <a:pt x="596915" y="113290"/>
                </a:cubicBezTo>
                <a:cubicBezTo>
                  <a:pt x="597771" y="113068"/>
                  <a:pt x="598291" y="112280"/>
                  <a:pt x="598062" y="111428"/>
                </a:cubicBezTo>
                <a:cubicBezTo>
                  <a:pt x="597209" y="108151"/>
                  <a:pt x="597369" y="104821"/>
                  <a:pt x="598567" y="101666"/>
                </a:cubicBezTo>
                <a:cubicBezTo>
                  <a:pt x="599800" y="98416"/>
                  <a:pt x="602059" y="95663"/>
                  <a:pt x="605100" y="93755"/>
                </a:cubicBezTo>
                <a:cubicBezTo>
                  <a:pt x="605365" y="93637"/>
                  <a:pt x="605607" y="93291"/>
                  <a:pt x="605716" y="93004"/>
                </a:cubicBezTo>
                <a:cubicBezTo>
                  <a:pt x="605897" y="92526"/>
                  <a:pt x="605850" y="92071"/>
                  <a:pt x="605573" y="91637"/>
                </a:cubicBezTo>
                <a:cubicBezTo>
                  <a:pt x="605079" y="90903"/>
                  <a:pt x="604078" y="90633"/>
                  <a:pt x="603342" y="91119"/>
                </a:cubicBezTo>
                <a:close/>
                <a:moveTo>
                  <a:pt x="335022" y="90366"/>
                </a:moveTo>
                <a:cubicBezTo>
                  <a:pt x="331414" y="92606"/>
                  <a:pt x="328744" y="95859"/>
                  <a:pt x="327257" y="99779"/>
                </a:cubicBezTo>
                <a:cubicBezTo>
                  <a:pt x="325842" y="103507"/>
                  <a:pt x="325620" y="107580"/>
                  <a:pt x="326678" y="111481"/>
                </a:cubicBezTo>
                <a:cubicBezTo>
                  <a:pt x="326906" y="112334"/>
                  <a:pt x="327738" y="112758"/>
                  <a:pt x="328595" y="112537"/>
                </a:cubicBezTo>
                <a:cubicBezTo>
                  <a:pt x="329451" y="112315"/>
                  <a:pt x="329971" y="111527"/>
                  <a:pt x="329742" y="110675"/>
                </a:cubicBezTo>
                <a:cubicBezTo>
                  <a:pt x="328889" y="107399"/>
                  <a:pt x="329049" y="104069"/>
                  <a:pt x="330247" y="100914"/>
                </a:cubicBezTo>
                <a:cubicBezTo>
                  <a:pt x="331480" y="97663"/>
                  <a:pt x="333739" y="94911"/>
                  <a:pt x="336780" y="93002"/>
                </a:cubicBezTo>
                <a:cubicBezTo>
                  <a:pt x="337045" y="92885"/>
                  <a:pt x="337287" y="92539"/>
                  <a:pt x="337396" y="92252"/>
                </a:cubicBezTo>
                <a:cubicBezTo>
                  <a:pt x="337577" y="91773"/>
                  <a:pt x="337530" y="91318"/>
                  <a:pt x="337252" y="90885"/>
                </a:cubicBezTo>
                <a:cubicBezTo>
                  <a:pt x="336759" y="90150"/>
                  <a:pt x="335758" y="89880"/>
                  <a:pt x="335022" y="90366"/>
                </a:cubicBezTo>
                <a:close/>
                <a:moveTo>
                  <a:pt x="2128883" y="88995"/>
                </a:moveTo>
                <a:lnTo>
                  <a:pt x="2122796" y="88995"/>
                </a:lnTo>
                <a:cubicBezTo>
                  <a:pt x="2122796" y="96677"/>
                  <a:pt x="2116570" y="102904"/>
                  <a:pt x="2108889" y="102904"/>
                </a:cubicBezTo>
                <a:cubicBezTo>
                  <a:pt x="2101207" y="102904"/>
                  <a:pt x="2094980" y="96677"/>
                  <a:pt x="2094980" y="88995"/>
                </a:cubicBezTo>
                <a:lnTo>
                  <a:pt x="2089046" y="88995"/>
                </a:lnTo>
                <a:lnTo>
                  <a:pt x="2089046" y="104472"/>
                </a:lnTo>
                <a:lnTo>
                  <a:pt x="2077183" y="104472"/>
                </a:lnTo>
                <a:lnTo>
                  <a:pt x="2077183" y="121728"/>
                </a:lnTo>
                <a:lnTo>
                  <a:pt x="2140747" y="121728"/>
                </a:lnTo>
                <a:lnTo>
                  <a:pt x="2140747" y="104472"/>
                </a:lnTo>
                <a:lnTo>
                  <a:pt x="2128883" y="104472"/>
                </a:lnTo>
                <a:close/>
                <a:moveTo>
                  <a:pt x="1035795" y="88953"/>
                </a:moveTo>
                <a:lnTo>
                  <a:pt x="1027559" y="95797"/>
                </a:lnTo>
                <a:lnTo>
                  <a:pt x="1022095" y="105097"/>
                </a:lnTo>
                <a:lnTo>
                  <a:pt x="1019994" y="115369"/>
                </a:lnTo>
                <a:lnTo>
                  <a:pt x="1021398" y="125734"/>
                </a:lnTo>
                <a:cubicBezTo>
                  <a:pt x="1021622" y="126590"/>
                  <a:pt x="1022545" y="127049"/>
                  <a:pt x="1023398" y="126824"/>
                </a:cubicBezTo>
                <a:cubicBezTo>
                  <a:pt x="1024193" y="126465"/>
                  <a:pt x="1024617" y="125636"/>
                  <a:pt x="1024394" y="124782"/>
                </a:cubicBezTo>
                <a:cubicBezTo>
                  <a:pt x="1022536" y="118686"/>
                  <a:pt x="1022675" y="112247"/>
                  <a:pt x="1024974" y="106189"/>
                </a:cubicBezTo>
                <a:cubicBezTo>
                  <a:pt x="1027309" y="100035"/>
                  <a:pt x="1031683" y="94874"/>
                  <a:pt x="1037308" y="91617"/>
                </a:cubicBezTo>
                <a:cubicBezTo>
                  <a:pt x="1037706" y="91438"/>
                  <a:pt x="1037911" y="91187"/>
                  <a:pt x="1038057" y="90801"/>
                </a:cubicBezTo>
                <a:cubicBezTo>
                  <a:pt x="1038203" y="90417"/>
                  <a:pt x="1038157" y="89959"/>
                  <a:pt x="1037883" y="89525"/>
                </a:cubicBezTo>
                <a:cubicBezTo>
                  <a:pt x="1037526" y="88730"/>
                  <a:pt x="1036530" y="88461"/>
                  <a:pt x="1035795" y="88953"/>
                </a:cubicBezTo>
                <a:close/>
                <a:moveTo>
                  <a:pt x="2108887" y="86776"/>
                </a:moveTo>
                <a:cubicBezTo>
                  <a:pt x="2107662" y="86776"/>
                  <a:pt x="2106668" y="87769"/>
                  <a:pt x="2106668" y="88995"/>
                </a:cubicBezTo>
                <a:cubicBezTo>
                  <a:pt x="2106668" y="90221"/>
                  <a:pt x="2107662" y="91214"/>
                  <a:pt x="2108887" y="91214"/>
                </a:cubicBezTo>
                <a:cubicBezTo>
                  <a:pt x="2110113" y="91214"/>
                  <a:pt x="2111107" y="90221"/>
                  <a:pt x="2111107" y="88995"/>
                </a:cubicBezTo>
                <a:cubicBezTo>
                  <a:pt x="2111107" y="87769"/>
                  <a:pt x="2110113" y="86776"/>
                  <a:pt x="2108887" y="86776"/>
                </a:cubicBezTo>
                <a:close/>
                <a:moveTo>
                  <a:pt x="2108889" y="82266"/>
                </a:moveTo>
                <a:cubicBezTo>
                  <a:pt x="2112605" y="82266"/>
                  <a:pt x="2115618" y="85279"/>
                  <a:pt x="2115618" y="88995"/>
                </a:cubicBezTo>
                <a:cubicBezTo>
                  <a:pt x="2115618" y="92712"/>
                  <a:pt x="2112605" y="95725"/>
                  <a:pt x="2108889" y="95725"/>
                </a:cubicBezTo>
                <a:cubicBezTo>
                  <a:pt x="2105172" y="95725"/>
                  <a:pt x="2102159" y="92712"/>
                  <a:pt x="2102159" y="88995"/>
                </a:cubicBezTo>
                <a:cubicBezTo>
                  <a:pt x="2102159" y="85279"/>
                  <a:pt x="2105172" y="82266"/>
                  <a:pt x="2108889" y="82266"/>
                </a:cubicBezTo>
                <a:close/>
                <a:moveTo>
                  <a:pt x="1385370" y="81953"/>
                </a:moveTo>
                <a:lnTo>
                  <a:pt x="1384528" y="81953"/>
                </a:lnTo>
                <a:cubicBezTo>
                  <a:pt x="1384412" y="81953"/>
                  <a:pt x="1384317" y="82047"/>
                  <a:pt x="1384317" y="82164"/>
                </a:cubicBezTo>
                <a:lnTo>
                  <a:pt x="1384317" y="85953"/>
                </a:lnTo>
                <a:cubicBezTo>
                  <a:pt x="1384317" y="86069"/>
                  <a:pt x="1384412" y="86163"/>
                  <a:pt x="1384528" y="86163"/>
                </a:cubicBezTo>
                <a:lnTo>
                  <a:pt x="1385370" y="86163"/>
                </a:lnTo>
                <a:cubicBezTo>
                  <a:pt x="1385486" y="86163"/>
                  <a:pt x="1385581" y="86069"/>
                  <a:pt x="1385581" y="85953"/>
                </a:cubicBezTo>
                <a:lnTo>
                  <a:pt x="1385581" y="82164"/>
                </a:lnTo>
                <a:cubicBezTo>
                  <a:pt x="1385581" y="82047"/>
                  <a:pt x="1385486" y="81953"/>
                  <a:pt x="1385370" y="81953"/>
                </a:cubicBezTo>
                <a:close/>
                <a:moveTo>
                  <a:pt x="596409" y="79506"/>
                </a:moveTo>
                <a:lnTo>
                  <a:pt x="588173" y="86350"/>
                </a:lnTo>
                <a:lnTo>
                  <a:pt x="582710" y="95650"/>
                </a:lnTo>
                <a:lnTo>
                  <a:pt x="580608" y="105922"/>
                </a:lnTo>
                <a:lnTo>
                  <a:pt x="582012" y="116288"/>
                </a:lnTo>
                <a:cubicBezTo>
                  <a:pt x="582236" y="117143"/>
                  <a:pt x="583159" y="117603"/>
                  <a:pt x="584013" y="117377"/>
                </a:cubicBezTo>
                <a:cubicBezTo>
                  <a:pt x="584808" y="117019"/>
                  <a:pt x="585232" y="116190"/>
                  <a:pt x="585008" y="115334"/>
                </a:cubicBezTo>
                <a:cubicBezTo>
                  <a:pt x="583150" y="109239"/>
                  <a:pt x="583289" y="102801"/>
                  <a:pt x="585588" y="96742"/>
                </a:cubicBezTo>
                <a:cubicBezTo>
                  <a:pt x="587923" y="90588"/>
                  <a:pt x="592296" y="85426"/>
                  <a:pt x="597922" y="82171"/>
                </a:cubicBezTo>
                <a:cubicBezTo>
                  <a:pt x="598320" y="81991"/>
                  <a:pt x="598525" y="81739"/>
                  <a:pt x="598671" y="81355"/>
                </a:cubicBezTo>
                <a:cubicBezTo>
                  <a:pt x="598817" y="80970"/>
                  <a:pt x="598771" y="80512"/>
                  <a:pt x="598497" y="80078"/>
                </a:cubicBezTo>
                <a:cubicBezTo>
                  <a:pt x="598140" y="79283"/>
                  <a:pt x="597144" y="79015"/>
                  <a:pt x="596409" y="79506"/>
                </a:cubicBezTo>
                <a:close/>
                <a:moveTo>
                  <a:pt x="328089" y="78753"/>
                </a:moveTo>
                <a:lnTo>
                  <a:pt x="319853" y="85598"/>
                </a:lnTo>
                <a:lnTo>
                  <a:pt x="314389" y="94897"/>
                </a:lnTo>
                <a:lnTo>
                  <a:pt x="312288" y="105170"/>
                </a:lnTo>
                <a:lnTo>
                  <a:pt x="313692" y="115535"/>
                </a:lnTo>
                <a:cubicBezTo>
                  <a:pt x="313916" y="116390"/>
                  <a:pt x="314839" y="116850"/>
                  <a:pt x="315692" y="116625"/>
                </a:cubicBezTo>
                <a:cubicBezTo>
                  <a:pt x="316487" y="116266"/>
                  <a:pt x="316911" y="115437"/>
                  <a:pt x="316688" y="114582"/>
                </a:cubicBezTo>
                <a:cubicBezTo>
                  <a:pt x="314830" y="108486"/>
                  <a:pt x="314969" y="102048"/>
                  <a:pt x="317268" y="95989"/>
                </a:cubicBezTo>
                <a:cubicBezTo>
                  <a:pt x="319603" y="89835"/>
                  <a:pt x="323977" y="84674"/>
                  <a:pt x="329602" y="81418"/>
                </a:cubicBezTo>
                <a:cubicBezTo>
                  <a:pt x="330000" y="81238"/>
                  <a:pt x="330205" y="80987"/>
                  <a:pt x="330351" y="80602"/>
                </a:cubicBezTo>
                <a:cubicBezTo>
                  <a:pt x="330497" y="80217"/>
                  <a:pt x="330451" y="79760"/>
                  <a:pt x="330177" y="79325"/>
                </a:cubicBezTo>
                <a:cubicBezTo>
                  <a:pt x="329820" y="78530"/>
                  <a:pt x="328824" y="78262"/>
                  <a:pt x="328089" y="78753"/>
                </a:cubicBezTo>
                <a:close/>
                <a:moveTo>
                  <a:pt x="2665336" y="77084"/>
                </a:moveTo>
                <a:cubicBezTo>
                  <a:pt x="2666607" y="77084"/>
                  <a:pt x="2667637" y="78114"/>
                  <a:pt x="2667637" y="79385"/>
                </a:cubicBezTo>
                <a:cubicBezTo>
                  <a:pt x="2667637" y="80655"/>
                  <a:pt x="2666607" y="81685"/>
                  <a:pt x="2665336" y="81685"/>
                </a:cubicBezTo>
                <a:cubicBezTo>
                  <a:pt x="2664065" y="81685"/>
                  <a:pt x="2663035" y="80655"/>
                  <a:pt x="2663035" y="79385"/>
                </a:cubicBezTo>
                <a:cubicBezTo>
                  <a:pt x="2663035" y="78114"/>
                  <a:pt x="2664065" y="77084"/>
                  <a:pt x="2665336" y="77084"/>
                </a:cubicBezTo>
                <a:close/>
                <a:moveTo>
                  <a:pt x="1027822" y="76008"/>
                </a:moveTo>
                <a:cubicBezTo>
                  <a:pt x="1018549" y="81483"/>
                  <a:pt x="1011694" y="89631"/>
                  <a:pt x="1007874" y="99699"/>
                </a:cubicBezTo>
                <a:cubicBezTo>
                  <a:pt x="1004126" y="109575"/>
                  <a:pt x="1003789" y="120087"/>
                  <a:pt x="1006840" y="130129"/>
                </a:cubicBezTo>
                <a:cubicBezTo>
                  <a:pt x="1007069" y="130984"/>
                  <a:pt x="1008000" y="131447"/>
                  <a:pt x="1008859" y="131225"/>
                </a:cubicBezTo>
                <a:cubicBezTo>
                  <a:pt x="1009621" y="130965"/>
                  <a:pt x="1010179" y="130080"/>
                  <a:pt x="1009914" y="129322"/>
                </a:cubicBezTo>
                <a:cubicBezTo>
                  <a:pt x="1007068" y="119905"/>
                  <a:pt x="1007380" y="110042"/>
                  <a:pt x="1010873" y="100837"/>
                </a:cubicBezTo>
                <a:cubicBezTo>
                  <a:pt x="1014439" y="91441"/>
                  <a:pt x="1020882" y="83795"/>
                  <a:pt x="1029488" y="78614"/>
                </a:cubicBezTo>
                <a:cubicBezTo>
                  <a:pt x="1029755" y="78496"/>
                  <a:pt x="1029997" y="78150"/>
                  <a:pt x="1030106" y="77862"/>
                </a:cubicBezTo>
                <a:cubicBezTo>
                  <a:pt x="1030288" y="77383"/>
                  <a:pt x="1030240" y="76925"/>
                  <a:pt x="1029962" y="76491"/>
                </a:cubicBezTo>
                <a:cubicBezTo>
                  <a:pt x="1029564" y="75792"/>
                  <a:pt x="1028560" y="75520"/>
                  <a:pt x="1027822" y="76008"/>
                </a:cubicBezTo>
                <a:close/>
                <a:moveTo>
                  <a:pt x="109617" y="75640"/>
                </a:moveTo>
                <a:lnTo>
                  <a:pt x="82083" y="75640"/>
                </a:lnTo>
                <a:lnTo>
                  <a:pt x="82083" y="83410"/>
                </a:lnTo>
                <a:lnTo>
                  <a:pt x="109617" y="83410"/>
                </a:lnTo>
                <a:close/>
                <a:moveTo>
                  <a:pt x="2665336" y="74782"/>
                </a:moveTo>
                <a:cubicBezTo>
                  <a:pt x="2662794" y="74782"/>
                  <a:pt x="2660733" y="76843"/>
                  <a:pt x="2660733" y="79385"/>
                </a:cubicBezTo>
                <a:cubicBezTo>
                  <a:pt x="2660733" y="81926"/>
                  <a:pt x="2662794" y="83987"/>
                  <a:pt x="2665336" y="83987"/>
                </a:cubicBezTo>
                <a:cubicBezTo>
                  <a:pt x="2667877" y="83987"/>
                  <a:pt x="2669938" y="81926"/>
                  <a:pt x="2669938" y="79385"/>
                </a:cubicBezTo>
                <a:cubicBezTo>
                  <a:pt x="2669938" y="76843"/>
                  <a:pt x="2667877" y="74782"/>
                  <a:pt x="2665336" y="74782"/>
                </a:cubicBezTo>
                <a:close/>
                <a:moveTo>
                  <a:pt x="810813" y="74181"/>
                </a:moveTo>
                <a:lnTo>
                  <a:pt x="810813" y="105747"/>
                </a:lnTo>
                <a:cubicBezTo>
                  <a:pt x="803253" y="104808"/>
                  <a:pt x="795891" y="100899"/>
                  <a:pt x="795681" y="91053"/>
                </a:cubicBezTo>
                <a:cubicBezTo>
                  <a:pt x="795165" y="80159"/>
                  <a:pt x="803409" y="76711"/>
                  <a:pt x="810813" y="74181"/>
                </a:cubicBezTo>
                <a:close/>
                <a:moveTo>
                  <a:pt x="1653725" y="72297"/>
                </a:moveTo>
                <a:cubicBezTo>
                  <a:pt x="1666459" y="72297"/>
                  <a:pt x="1676782" y="82620"/>
                  <a:pt x="1676782" y="95353"/>
                </a:cubicBezTo>
                <a:cubicBezTo>
                  <a:pt x="1676782" y="108087"/>
                  <a:pt x="1666459" y="118410"/>
                  <a:pt x="1653725" y="118410"/>
                </a:cubicBezTo>
                <a:cubicBezTo>
                  <a:pt x="1640991" y="118410"/>
                  <a:pt x="1630668" y="108087"/>
                  <a:pt x="1630668" y="95353"/>
                </a:cubicBezTo>
                <a:cubicBezTo>
                  <a:pt x="1630668" y="82620"/>
                  <a:pt x="1640991" y="72297"/>
                  <a:pt x="1653725" y="72297"/>
                </a:cubicBezTo>
                <a:close/>
                <a:moveTo>
                  <a:pt x="1823778" y="72297"/>
                </a:moveTo>
                <a:cubicBezTo>
                  <a:pt x="1836512" y="72297"/>
                  <a:pt x="1846834" y="82620"/>
                  <a:pt x="1846834" y="95353"/>
                </a:cubicBezTo>
                <a:cubicBezTo>
                  <a:pt x="1846834" y="108087"/>
                  <a:pt x="1836512" y="118410"/>
                  <a:pt x="1823778" y="118410"/>
                </a:cubicBezTo>
                <a:cubicBezTo>
                  <a:pt x="1811044" y="118410"/>
                  <a:pt x="1800722" y="108087"/>
                  <a:pt x="1800722" y="95353"/>
                </a:cubicBezTo>
                <a:cubicBezTo>
                  <a:pt x="1800722" y="82620"/>
                  <a:pt x="1811044" y="72297"/>
                  <a:pt x="1823778" y="72297"/>
                </a:cubicBezTo>
                <a:close/>
                <a:moveTo>
                  <a:pt x="1789003" y="69992"/>
                </a:moveTo>
                <a:lnTo>
                  <a:pt x="1763809" y="69992"/>
                </a:lnTo>
                <a:lnTo>
                  <a:pt x="1763809" y="71886"/>
                </a:lnTo>
                <a:lnTo>
                  <a:pt x="1785846" y="71886"/>
                </a:lnTo>
                <a:cubicBezTo>
                  <a:pt x="1783456" y="76701"/>
                  <a:pt x="1782037" y="82133"/>
                  <a:pt x="1781881" y="87897"/>
                </a:cubicBezTo>
                <a:lnTo>
                  <a:pt x="1763572" y="87897"/>
                </a:lnTo>
                <a:lnTo>
                  <a:pt x="1763572" y="87927"/>
                </a:lnTo>
                <a:lnTo>
                  <a:pt x="1726282" y="87927"/>
                </a:lnTo>
                <a:lnTo>
                  <a:pt x="1726282" y="89974"/>
                </a:lnTo>
                <a:lnTo>
                  <a:pt x="1784294" y="89974"/>
                </a:lnTo>
                <a:cubicBezTo>
                  <a:pt x="1784396" y="82750"/>
                  <a:pt x="1786097" y="75955"/>
                  <a:pt x="1789003" y="69992"/>
                </a:cubicBezTo>
                <a:close/>
                <a:moveTo>
                  <a:pt x="1653725" y="68454"/>
                </a:moveTo>
                <a:cubicBezTo>
                  <a:pt x="1638869" y="68454"/>
                  <a:pt x="1626826" y="80498"/>
                  <a:pt x="1626826" y="95353"/>
                </a:cubicBezTo>
                <a:cubicBezTo>
                  <a:pt x="1626826" y="110209"/>
                  <a:pt x="1638869" y="122252"/>
                  <a:pt x="1653725" y="122252"/>
                </a:cubicBezTo>
                <a:cubicBezTo>
                  <a:pt x="1668581" y="122252"/>
                  <a:pt x="1680624" y="110209"/>
                  <a:pt x="1680624" y="95353"/>
                </a:cubicBezTo>
                <a:cubicBezTo>
                  <a:pt x="1680624" y="80498"/>
                  <a:pt x="1668581" y="68454"/>
                  <a:pt x="1653725" y="68454"/>
                </a:cubicBezTo>
                <a:close/>
                <a:moveTo>
                  <a:pt x="1823778" y="68454"/>
                </a:moveTo>
                <a:cubicBezTo>
                  <a:pt x="1808922" y="68454"/>
                  <a:pt x="1796879" y="80498"/>
                  <a:pt x="1796879" y="95353"/>
                </a:cubicBezTo>
                <a:cubicBezTo>
                  <a:pt x="1796879" y="110209"/>
                  <a:pt x="1808922" y="122252"/>
                  <a:pt x="1823778" y="122252"/>
                </a:cubicBezTo>
                <a:cubicBezTo>
                  <a:pt x="1838634" y="122252"/>
                  <a:pt x="1850677" y="110209"/>
                  <a:pt x="1850677" y="95353"/>
                </a:cubicBezTo>
                <a:cubicBezTo>
                  <a:pt x="1850677" y="80498"/>
                  <a:pt x="1838634" y="68454"/>
                  <a:pt x="1823778" y="68454"/>
                </a:cubicBezTo>
                <a:close/>
                <a:moveTo>
                  <a:pt x="1370178" y="67353"/>
                </a:moveTo>
                <a:lnTo>
                  <a:pt x="1366389" y="67353"/>
                </a:lnTo>
                <a:cubicBezTo>
                  <a:pt x="1366273" y="67353"/>
                  <a:pt x="1366178" y="67448"/>
                  <a:pt x="1366178" y="67564"/>
                </a:cubicBezTo>
                <a:lnTo>
                  <a:pt x="1366178" y="68406"/>
                </a:lnTo>
                <a:cubicBezTo>
                  <a:pt x="1366178" y="68522"/>
                  <a:pt x="1366273" y="68617"/>
                  <a:pt x="1366389" y="68617"/>
                </a:cubicBezTo>
                <a:lnTo>
                  <a:pt x="1370178" y="68617"/>
                </a:lnTo>
                <a:cubicBezTo>
                  <a:pt x="1370295" y="68617"/>
                  <a:pt x="1370389" y="68522"/>
                  <a:pt x="1370389" y="68406"/>
                </a:cubicBezTo>
                <a:lnTo>
                  <a:pt x="1370389" y="67564"/>
                </a:lnTo>
                <a:cubicBezTo>
                  <a:pt x="1370389" y="67448"/>
                  <a:pt x="1370295" y="67353"/>
                  <a:pt x="1370178" y="67353"/>
                </a:cubicBezTo>
                <a:close/>
                <a:moveTo>
                  <a:pt x="1403444" y="67353"/>
                </a:moveTo>
                <a:lnTo>
                  <a:pt x="1399654" y="67353"/>
                </a:lnTo>
                <a:cubicBezTo>
                  <a:pt x="1399538" y="67353"/>
                  <a:pt x="1399444" y="67448"/>
                  <a:pt x="1399444" y="67564"/>
                </a:cubicBezTo>
                <a:lnTo>
                  <a:pt x="1399444" y="68406"/>
                </a:lnTo>
                <a:cubicBezTo>
                  <a:pt x="1399444" y="68522"/>
                  <a:pt x="1399538" y="68617"/>
                  <a:pt x="1399654" y="68617"/>
                </a:cubicBezTo>
                <a:lnTo>
                  <a:pt x="1403444" y="68617"/>
                </a:lnTo>
                <a:cubicBezTo>
                  <a:pt x="1403560" y="68617"/>
                  <a:pt x="1403655" y="68522"/>
                  <a:pt x="1403655" y="68406"/>
                </a:cubicBezTo>
                <a:lnTo>
                  <a:pt x="1403655" y="67564"/>
                </a:lnTo>
                <a:cubicBezTo>
                  <a:pt x="1403655" y="67448"/>
                  <a:pt x="1403560" y="67353"/>
                  <a:pt x="1403444" y="67353"/>
                </a:cubicBezTo>
                <a:close/>
                <a:moveTo>
                  <a:pt x="588436" y="66561"/>
                </a:moveTo>
                <a:cubicBezTo>
                  <a:pt x="579163" y="72037"/>
                  <a:pt x="572308" y="80185"/>
                  <a:pt x="568488" y="90252"/>
                </a:cubicBezTo>
                <a:cubicBezTo>
                  <a:pt x="564740" y="100128"/>
                  <a:pt x="564403" y="110640"/>
                  <a:pt x="567454" y="120683"/>
                </a:cubicBezTo>
                <a:cubicBezTo>
                  <a:pt x="567683" y="121537"/>
                  <a:pt x="568614" y="122000"/>
                  <a:pt x="569474" y="121778"/>
                </a:cubicBezTo>
                <a:cubicBezTo>
                  <a:pt x="570236" y="121519"/>
                  <a:pt x="570793" y="120633"/>
                  <a:pt x="570528" y="119875"/>
                </a:cubicBezTo>
                <a:cubicBezTo>
                  <a:pt x="567682" y="110458"/>
                  <a:pt x="567994" y="100595"/>
                  <a:pt x="571487" y="91390"/>
                </a:cubicBezTo>
                <a:cubicBezTo>
                  <a:pt x="575053" y="81994"/>
                  <a:pt x="581496" y="74348"/>
                  <a:pt x="590102" y="69168"/>
                </a:cubicBezTo>
                <a:cubicBezTo>
                  <a:pt x="590369" y="69050"/>
                  <a:pt x="590611" y="68703"/>
                  <a:pt x="590720" y="68415"/>
                </a:cubicBezTo>
                <a:cubicBezTo>
                  <a:pt x="590902" y="67936"/>
                  <a:pt x="590854" y="67479"/>
                  <a:pt x="590576" y="67044"/>
                </a:cubicBezTo>
                <a:cubicBezTo>
                  <a:pt x="590178" y="66345"/>
                  <a:pt x="589174" y="66073"/>
                  <a:pt x="588436" y="66561"/>
                </a:cubicBezTo>
                <a:close/>
                <a:moveTo>
                  <a:pt x="320116" y="65808"/>
                </a:moveTo>
                <a:cubicBezTo>
                  <a:pt x="310843" y="71284"/>
                  <a:pt x="303988" y="79432"/>
                  <a:pt x="300168" y="89500"/>
                </a:cubicBezTo>
                <a:cubicBezTo>
                  <a:pt x="296420" y="99376"/>
                  <a:pt x="296083" y="109887"/>
                  <a:pt x="299134" y="119930"/>
                </a:cubicBezTo>
                <a:cubicBezTo>
                  <a:pt x="299363" y="120784"/>
                  <a:pt x="300294" y="121248"/>
                  <a:pt x="301153" y="121025"/>
                </a:cubicBezTo>
                <a:cubicBezTo>
                  <a:pt x="301915" y="120766"/>
                  <a:pt x="302473" y="119881"/>
                  <a:pt x="302208" y="119122"/>
                </a:cubicBezTo>
                <a:cubicBezTo>
                  <a:pt x="299362" y="109705"/>
                  <a:pt x="299674" y="99843"/>
                  <a:pt x="303167" y="90638"/>
                </a:cubicBezTo>
                <a:cubicBezTo>
                  <a:pt x="306733" y="81241"/>
                  <a:pt x="313176" y="73595"/>
                  <a:pt x="321782" y="68415"/>
                </a:cubicBezTo>
                <a:cubicBezTo>
                  <a:pt x="322049" y="68297"/>
                  <a:pt x="322291" y="67950"/>
                  <a:pt x="322400" y="67662"/>
                </a:cubicBezTo>
                <a:cubicBezTo>
                  <a:pt x="322582" y="67183"/>
                  <a:pt x="322534" y="66726"/>
                  <a:pt x="322256" y="66291"/>
                </a:cubicBezTo>
                <a:cubicBezTo>
                  <a:pt x="321858" y="65592"/>
                  <a:pt x="320854" y="65321"/>
                  <a:pt x="320116" y="65808"/>
                </a:cubicBezTo>
                <a:close/>
                <a:moveTo>
                  <a:pt x="35585" y="65758"/>
                </a:moveTo>
                <a:lnTo>
                  <a:pt x="27814" y="65758"/>
                </a:lnTo>
                <a:lnTo>
                  <a:pt x="27814" y="75640"/>
                </a:lnTo>
                <a:lnTo>
                  <a:pt x="17933" y="75640"/>
                </a:lnTo>
                <a:lnTo>
                  <a:pt x="17933" y="83410"/>
                </a:lnTo>
                <a:lnTo>
                  <a:pt x="27814" y="83410"/>
                </a:lnTo>
                <a:lnTo>
                  <a:pt x="27814" y="93292"/>
                </a:lnTo>
                <a:lnTo>
                  <a:pt x="35585" y="93292"/>
                </a:lnTo>
                <a:lnTo>
                  <a:pt x="35585" y="83410"/>
                </a:lnTo>
                <a:lnTo>
                  <a:pt x="45467" y="83410"/>
                </a:lnTo>
                <a:lnTo>
                  <a:pt x="45467" y="75640"/>
                </a:lnTo>
                <a:lnTo>
                  <a:pt x="35585" y="75640"/>
                </a:lnTo>
                <a:close/>
                <a:moveTo>
                  <a:pt x="3036909" y="64762"/>
                </a:moveTo>
                <a:cubicBezTo>
                  <a:pt x="3038740" y="70803"/>
                  <a:pt x="3044368" y="75167"/>
                  <a:pt x="3051015" y="75167"/>
                </a:cubicBezTo>
                <a:cubicBezTo>
                  <a:pt x="3057603" y="75167"/>
                  <a:pt x="3063189" y="70881"/>
                  <a:pt x="3065071" y="64924"/>
                </a:cubicBezTo>
                <a:lnTo>
                  <a:pt x="3072400" y="65704"/>
                </a:lnTo>
                <a:lnTo>
                  <a:pt x="3082654" y="66868"/>
                </a:lnTo>
                <a:cubicBezTo>
                  <a:pt x="3085168" y="66868"/>
                  <a:pt x="3086757" y="68375"/>
                  <a:pt x="3086757" y="70890"/>
                </a:cubicBezTo>
                <a:lnTo>
                  <a:pt x="3086757" y="78476"/>
                </a:lnTo>
                <a:lnTo>
                  <a:pt x="3086770" y="78471"/>
                </a:lnTo>
                <a:lnTo>
                  <a:pt x="3086770" y="93294"/>
                </a:lnTo>
                <a:lnTo>
                  <a:pt x="3078419" y="93294"/>
                </a:lnTo>
                <a:lnTo>
                  <a:pt x="3078419" y="85111"/>
                </a:lnTo>
                <a:cubicBezTo>
                  <a:pt x="3078419" y="83297"/>
                  <a:pt x="3076948" y="81826"/>
                  <a:pt x="3075133" y="81826"/>
                </a:cubicBezTo>
                <a:cubicBezTo>
                  <a:pt x="3073319" y="81826"/>
                  <a:pt x="3071848" y="83297"/>
                  <a:pt x="3071848" y="85111"/>
                </a:cubicBezTo>
                <a:lnTo>
                  <a:pt x="3071848" y="96580"/>
                </a:lnTo>
                <a:lnTo>
                  <a:pt x="3071848" y="115483"/>
                </a:lnTo>
                <a:lnTo>
                  <a:pt x="3030148" y="115483"/>
                </a:lnTo>
                <a:lnTo>
                  <a:pt x="3030148" y="96751"/>
                </a:lnTo>
                <a:lnTo>
                  <a:pt x="3030182" y="96580"/>
                </a:lnTo>
                <a:cubicBezTo>
                  <a:pt x="3030182" y="96522"/>
                  <a:pt x="3030181" y="96464"/>
                  <a:pt x="3030148" y="96408"/>
                </a:cubicBezTo>
                <a:lnTo>
                  <a:pt x="3030148" y="85111"/>
                </a:lnTo>
                <a:cubicBezTo>
                  <a:pt x="3030148" y="83297"/>
                  <a:pt x="3028677" y="81826"/>
                  <a:pt x="3026862" y="81826"/>
                </a:cubicBezTo>
                <a:cubicBezTo>
                  <a:pt x="3025048" y="81826"/>
                  <a:pt x="3023577" y="83297"/>
                  <a:pt x="3023577" y="85111"/>
                </a:cubicBezTo>
                <a:lnTo>
                  <a:pt x="3023577" y="93294"/>
                </a:lnTo>
                <a:lnTo>
                  <a:pt x="3015260" y="93294"/>
                </a:lnTo>
                <a:lnTo>
                  <a:pt x="3015260" y="78269"/>
                </a:lnTo>
                <a:lnTo>
                  <a:pt x="3015345" y="78302"/>
                </a:lnTo>
                <a:lnTo>
                  <a:pt x="3015345" y="70715"/>
                </a:lnTo>
                <a:cubicBezTo>
                  <a:pt x="3015345" y="68201"/>
                  <a:pt x="3016934" y="66694"/>
                  <a:pt x="3019449" y="66694"/>
                </a:cubicBezTo>
                <a:lnTo>
                  <a:pt x="3029702" y="65529"/>
                </a:lnTo>
                <a:close/>
                <a:moveTo>
                  <a:pt x="2132874" y="61229"/>
                </a:moveTo>
                <a:cubicBezTo>
                  <a:pt x="2133873" y="63087"/>
                  <a:pt x="2135341" y="64652"/>
                  <a:pt x="2137117" y="65779"/>
                </a:cubicBezTo>
                <a:lnTo>
                  <a:pt x="2120479" y="84196"/>
                </a:lnTo>
                <a:cubicBezTo>
                  <a:pt x="2119658" y="82205"/>
                  <a:pt x="2118337" y="80472"/>
                  <a:pt x="2116612" y="79229"/>
                </a:cubicBezTo>
                <a:close/>
                <a:moveTo>
                  <a:pt x="360940" y="58435"/>
                </a:moveTo>
                <a:cubicBezTo>
                  <a:pt x="360620" y="58435"/>
                  <a:pt x="360301" y="58669"/>
                  <a:pt x="360088" y="59139"/>
                </a:cubicBezTo>
                <a:lnTo>
                  <a:pt x="356734" y="62010"/>
                </a:lnTo>
                <a:lnTo>
                  <a:pt x="349922" y="59139"/>
                </a:lnTo>
                <a:lnTo>
                  <a:pt x="355830" y="75019"/>
                </a:lnTo>
                <a:lnTo>
                  <a:pt x="357107" y="89142"/>
                </a:lnTo>
                <a:lnTo>
                  <a:pt x="360514" y="78066"/>
                </a:lnTo>
                <a:cubicBezTo>
                  <a:pt x="360514" y="76016"/>
                  <a:pt x="360088" y="76016"/>
                  <a:pt x="360088" y="75546"/>
                </a:cubicBezTo>
                <a:lnTo>
                  <a:pt x="353753" y="66111"/>
                </a:lnTo>
                <a:lnTo>
                  <a:pt x="360940" y="62420"/>
                </a:lnTo>
                <a:lnTo>
                  <a:pt x="364346" y="65702"/>
                </a:lnTo>
                <a:cubicBezTo>
                  <a:pt x="364772" y="66170"/>
                  <a:pt x="365623" y="66170"/>
                  <a:pt x="366050" y="65702"/>
                </a:cubicBezTo>
                <a:lnTo>
                  <a:pt x="369456" y="62420"/>
                </a:lnTo>
                <a:lnTo>
                  <a:pt x="373182" y="66111"/>
                </a:lnTo>
                <a:lnTo>
                  <a:pt x="372011" y="74667"/>
                </a:lnTo>
                <a:cubicBezTo>
                  <a:pt x="371153" y="76022"/>
                  <a:pt x="370733" y="76488"/>
                  <a:pt x="370733" y="76953"/>
                </a:cubicBezTo>
                <a:lnTo>
                  <a:pt x="370733" y="87619"/>
                </a:lnTo>
                <a:lnTo>
                  <a:pt x="374140" y="78887"/>
                </a:lnTo>
                <a:lnTo>
                  <a:pt x="383082" y="63475"/>
                </a:lnTo>
                <a:cubicBezTo>
                  <a:pt x="383934" y="58669"/>
                  <a:pt x="383082" y="58669"/>
                  <a:pt x="382230" y="59139"/>
                </a:cubicBezTo>
                <a:lnTo>
                  <a:pt x="375896" y="62420"/>
                </a:lnTo>
                <a:lnTo>
                  <a:pt x="370893" y="59607"/>
                </a:lnTo>
                <a:cubicBezTo>
                  <a:pt x="369881" y="58201"/>
                  <a:pt x="369030" y="58669"/>
                  <a:pt x="368178" y="59139"/>
                </a:cubicBezTo>
                <a:lnTo>
                  <a:pt x="365198" y="61951"/>
                </a:lnTo>
                <a:lnTo>
                  <a:pt x="361791" y="59139"/>
                </a:lnTo>
                <a:cubicBezTo>
                  <a:pt x="361578" y="58669"/>
                  <a:pt x="361259" y="58435"/>
                  <a:pt x="360940" y="58435"/>
                </a:cubicBezTo>
                <a:close/>
                <a:moveTo>
                  <a:pt x="3041184" y="57806"/>
                </a:moveTo>
                <a:lnTo>
                  <a:pt x="3038502" y="58071"/>
                </a:lnTo>
                <a:lnTo>
                  <a:pt x="3038066" y="58031"/>
                </a:lnTo>
                <a:lnTo>
                  <a:pt x="3019873" y="59968"/>
                </a:lnTo>
                <a:lnTo>
                  <a:pt x="3019777" y="59967"/>
                </a:lnTo>
                <a:cubicBezTo>
                  <a:pt x="3014672" y="59967"/>
                  <a:pt x="3008774" y="64392"/>
                  <a:pt x="3008774" y="69497"/>
                </a:cubicBezTo>
                <a:cubicBezTo>
                  <a:pt x="3008774" y="69582"/>
                  <a:pt x="3008776" y="69666"/>
                  <a:pt x="3008795" y="69750"/>
                </a:cubicBezTo>
                <a:cubicBezTo>
                  <a:pt x="3008704" y="69914"/>
                  <a:pt x="3008689" y="70093"/>
                  <a:pt x="3008689" y="70275"/>
                </a:cubicBezTo>
                <a:lnTo>
                  <a:pt x="3008689" y="96580"/>
                </a:lnTo>
                <a:lnTo>
                  <a:pt x="3008947" y="97859"/>
                </a:lnTo>
                <a:lnTo>
                  <a:pt x="3009651" y="98903"/>
                </a:lnTo>
                <a:lnTo>
                  <a:pt x="3010696" y="99607"/>
                </a:lnTo>
                <a:cubicBezTo>
                  <a:pt x="3011089" y="99773"/>
                  <a:pt x="3011521" y="99865"/>
                  <a:pt x="3011975" y="99865"/>
                </a:cubicBezTo>
                <a:lnTo>
                  <a:pt x="3023577" y="99865"/>
                </a:lnTo>
                <a:lnTo>
                  <a:pt x="3023577" y="118769"/>
                </a:lnTo>
                <a:lnTo>
                  <a:pt x="3023835" y="120048"/>
                </a:lnTo>
                <a:lnTo>
                  <a:pt x="3024539" y="121092"/>
                </a:lnTo>
                <a:lnTo>
                  <a:pt x="3025583" y="121796"/>
                </a:lnTo>
                <a:cubicBezTo>
                  <a:pt x="3025976" y="121962"/>
                  <a:pt x="3026409" y="122054"/>
                  <a:pt x="3026862" y="122054"/>
                </a:cubicBezTo>
                <a:lnTo>
                  <a:pt x="3075133" y="122054"/>
                </a:lnTo>
                <a:cubicBezTo>
                  <a:pt x="3076041" y="122054"/>
                  <a:pt x="3076862" y="121687"/>
                  <a:pt x="3077457" y="121092"/>
                </a:cubicBezTo>
                <a:cubicBezTo>
                  <a:pt x="3077754" y="120795"/>
                  <a:pt x="3077995" y="120441"/>
                  <a:pt x="3078161" y="120048"/>
                </a:cubicBezTo>
                <a:cubicBezTo>
                  <a:pt x="3078327" y="119655"/>
                  <a:pt x="3078419" y="119222"/>
                  <a:pt x="3078419" y="118769"/>
                </a:cubicBezTo>
                <a:lnTo>
                  <a:pt x="3078419" y="99865"/>
                </a:lnTo>
                <a:lnTo>
                  <a:pt x="3090056" y="99865"/>
                </a:lnTo>
                <a:cubicBezTo>
                  <a:pt x="3090963" y="99865"/>
                  <a:pt x="3091784" y="99498"/>
                  <a:pt x="3092379" y="98903"/>
                </a:cubicBezTo>
                <a:cubicBezTo>
                  <a:pt x="3092676" y="98606"/>
                  <a:pt x="3092917" y="98252"/>
                  <a:pt x="3093083" y="97859"/>
                </a:cubicBezTo>
                <a:cubicBezTo>
                  <a:pt x="3093249" y="97466"/>
                  <a:pt x="3093341" y="97033"/>
                  <a:pt x="3093341" y="96580"/>
                </a:cubicBezTo>
                <a:lnTo>
                  <a:pt x="3093341" y="70275"/>
                </a:lnTo>
                <a:lnTo>
                  <a:pt x="3093296" y="70054"/>
                </a:lnTo>
                <a:cubicBezTo>
                  <a:pt x="3093325" y="69928"/>
                  <a:pt x="3093328" y="69800"/>
                  <a:pt x="3093328" y="69672"/>
                </a:cubicBezTo>
                <a:cubicBezTo>
                  <a:pt x="3093328" y="64567"/>
                  <a:pt x="3087430" y="60142"/>
                  <a:pt x="3082325" y="60142"/>
                </a:cubicBezTo>
                <a:lnTo>
                  <a:pt x="3082230" y="60142"/>
                </a:lnTo>
                <a:lnTo>
                  <a:pt x="3064036" y="58205"/>
                </a:lnTo>
                <a:lnTo>
                  <a:pt x="3063869" y="58221"/>
                </a:lnTo>
                <a:lnTo>
                  <a:pt x="3061283" y="57970"/>
                </a:lnTo>
                <a:cubicBezTo>
                  <a:pt x="3060782" y="58340"/>
                  <a:pt x="3060158" y="58676"/>
                  <a:pt x="3059434" y="58967"/>
                </a:cubicBezTo>
                <a:lnTo>
                  <a:pt x="3059569" y="60304"/>
                </a:lnTo>
                <a:cubicBezTo>
                  <a:pt x="3059569" y="65028"/>
                  <a:pt x="3055739" y="68858"/>
                  <a:pt x="3051015" y="68858"/>
                </a:cubicBezTo>
                <a:cubicBezTo>
                  <a:pt x="3046291" y="68858"/>
                  <a:pt x="3042462" y="65028"/>
                  <a:pt x="3042462" y="60304"/>
                </a:cubicBezTo>
                <a:lnTo>
                  <a:pt x="3042598" y="58949"/>
                </a:lnTo>
                <a:close/>
                <a:moveTo>
                  <a:pt x="1371234" y="53628"/>
                </a:moveTo>
                <a:lnTo>
                  <a:pt x="1384670" y="70010"/>
                </a:lnTo>
                <a:cubicBezTo>
                  <a:pt x="1386147" y="70010"/>
                  <a:pt x="1387344" y="68813"/>
                  <a:pt x="1387344" y="67337"/>
                </a:cubicBezTo>
                <a:cubicBezTo>
                  <a:pt x="1387344" y="66506"/>
                  <a:pt x="1386966" y="65764"/>
                  <a:pt x="1386314" y="65344"/>
                </a:cubicBezTo>
                <a:close/>
                <a:moveTo>
                  <a:pt x="2143885" y="53019"/>
                </a:moveTo>
                <a:cubicBezTo>
                  <a:pt x="2142659" y="53019"/>
                  <a:pt x="2141665" y="54012"/>
                  <a:pt x="2141665" y="55237"/>
                </a:cubicBezTo>
                <a:cubicBezTo>
                  <a:pt x="2141665" y="56463"/>
                  <a:pt x="2142659" y="57457"/>
                  <a:pt x="2143885" y="57457"/>
                </a:cubicBezTo>
                <a:cubicBezTo>
                  <a:pt x="2145109" y="57457"/>
                  <a:pt x="2146103" y="56463"/>
                  <a:pt x="2146103" y="55237"/>
                </a:cubicBezTo>
                <a:cubicBezTo>
                  <a:pt x="2146103" y="54012"/>
                  <a:pt x="2145109" y="53019"/>
                  <a:pt x="2143885" y="53019"/>
                </a:cubicBezTo>
                <a:close/>
                <a:moveTo>
                  <a:pt x="3629868" y="52251"/>
                </a:moveTo>
                <a:lnTo>
                  <a:pt x="3610111" y="52251"/>
                </a:lnTo>
                <a:cubicBezTo>
                  <a:pt x="3608781" y="52251"/>
                  <a:pt x="3607702" y="53181"/>
                  <a:pt x="3607702" y="54327"/>
                </a:cubicBezTo>
                <a:cubicBezTo>
                  <a:pt x="3607702" y="55473"/>
                  <a:pt x="3608781" y="56403"/>
                  <a:pt x="3610111" y="56403"/>
                </a:cubicBezTo>
                <a:lnTo>
                  <a:pt x="3629868" y="56403"/>
                </a:lnTo>
                <a:cubicBezTo>
                  <a:pt x="3631199" y="56403"/>
                  <a:pt x="3632277" y="55473"/>
                  <a:pt x="3632277" y="54327"/>
                </a:cubicBezTo>
                <a:cubicBezTo>
                  <a:pt x="3632277" y="53181"/>
                  <a:pt x="3631199" y="52251"/>
                  <a:pt x="3629868" y="52251"/>
                </a:cubicBezTo>
                <a:close/>
                <a:moveTo>
                  <a:pt x="3658246" y="52251"/>
                </a:moveTo>
                <a:lnTo>
                  <a:pt x="3658158" y="52251"/>
                </a:lnTo>
                <a:lnTo>
                  <a:pt x="3638488" y="52251"/>
                </a:lnTo>
                <a:lnTo>
                  <a:pt x="3638401" y="52251"/>
                </a:lnTo>
                <a:cubicBezTo>
                  <a:pt x="3637070" y="52251"/>
                  <a:pt x="3635992" y="53181"/>
                  <a:pt x="3635992" y="54327"/>
                </a:cubicBezTo>
                <a:cubicBezTo>
                  <a:pt x="3635992" y="55473"/>
                  <a:pt x="3637070" y="56403"/>
                  <a:pt x="3638401" y="56403"/>
                </a:cubicBezTo>
                <a:lnTo>
                  <a:pt x="3638488" y="56403"/>
                </a:lnTo>
                <a:lnTo>
                  <a:pt x="3658158" y="56403"/>
                </a:lnTo>
                <a:lnTo>
                  <a:pt x="3658246" y="56403"/>
                </a:lnTo>
                <a:cubicBezTo>
                  <a:pt x="3659576" y="56403"/>
                  <a:pt x="3660654" y="55473"/>
                  <a:pt x="3660654" y="54327"/>
                </a:cubicBezTo>
                <a:cubicBezTo>
                  <a:pt x="3660654" y="53181"/>
                  <a:pt x="3659576" y="52251"/>
                  <a:pt x="3658246" y="52251"/>
                </a:cubicBezTo>
                <a:close/>
                <a:moveTo>
                  <a:pt x="3686536" y="52251"/>
                </a:moveTo>
                <a:lnTo>
                  <a:pt x="3666778" y="52251"/>
                </a:lnTo>
                <a:lnTo>
                  <a:pt x="3665075" y="52859"/>
                </a:lnTo>
                <a:lnTo>
                  <a:pt x="3664369" y="54327"/>
                </a:lnTo>
                <a:lnTo>
                  <a:pt x="3665075" y="55795"/>
                </a:lnTo>
                <a:cubicBezTo>
                  <a:pt x="3665510" y="56171"/>
                  <a:pt x="3666113" y="56403"/>
                  <a:pt x="3666778" y="56403"/>
                </a:cubicBezTo>
                <a:lnTo>
                  <a:pt x="3686536" y="56403"/>
                </a:lnTo>
                <a:cubicBezTo>
                  <a:pt x="3687865" y="56403"/>
                  <a:pt x="3688944" y="55473"/>
                  <a:pt x="3688944" y="54327"/>
                </a:cubicBezTo>
                <a:cubicBezTo>
                  <a:pt x="3688944" y="53181"/>
                  <a:pt x="3687865" y="52251"/>
                  <a:pt x="3686536" y="52251"/>
                </a:cubicBezTo>
                <a:close/>
                <a:moveTo>
                  <a:pt x="3743009" y="52251"/>
                </a:moveTo>
                <a:lnTo>
                  <a:pt x="3723252" y="52251"/>
                </a:lnTo>
                <a:lnTo>
                  <a:pt x="3721548" y="52859"/>
                </a:lnTo>
                <a:lnTo>
                  <a:pt x="3720843" y="54327"/>
                </a:lnTo>
                <a:lnTo>
                  <a:pt x="3721548" y="55795"/>
                </a:lnTo>
                <a:cubicBezTo>
                  <a:pt x="3721985" y="56171"/>
                  <a:pt x="3722587" y="56403"/>
                  <a:pt x="3723252" y="56403"/>
                </a:cubicBezTo>
                <a:lnTo>
                  <a:pt x="3743009" y="56403"/>
                </a:lnTo>
                <a:cubicBezTo>
                  <a:pt x="3744340" y="56403"/>
                  <a:pt x="3745418" y="55473"/>
                  <a:pt x="3745418" y="54327"/>
                </a:cubicBezTo>
                <a:cubicBezTo>
                  <a:pt x="3745418" y="53181"/>
                  <a:pt x="3744340" y="52251"/>
                  <a:pt x="3743009" y="52251"/>
                </a:cubicBezTo>
                <a:close/>
                <a:moveTo>
                  <a:pt x="3771387" y="52251"/>
                </a:moveTo>
                <a:lnTo>
                  <a:pt x="3751629" y="52251"/>
                </a:lnTo>
                <a:cubicBezTo>
                  <a:pt x="3750298" y="52251"/>
                  <a:pt x="3749221" y="53181"/>
                  <a:pt x="3749221" y="54327"/>
                </a:cubicBezTo>
                <a:cubicBezTo>
                  <a:pt x="3749221" y="55473"/>
                  <a:pt x="3750298" y="56403"/>
                  <a:pt x="3751629" y="56403"/>
                </a:cubicBezTo>
                <a:lnTo>
                  <a:pt x="3771387" y="56403"/>
                </a:lnTo>
                <a:cubicBezTo>
                  <a:pt x="3772717" y="56403"/>
                  <a:pt x="3773795" y="55473"/>
                  <a:pt x="3773795" y="54327"/>
                </a:cubicBezTo>
                <a:cubicBezTo>
                  <a:pt x="3773795" y="53181"/>
                  <a:pt x="3772717" y="52251"/>
                  <a:pt x="3771387" y="52251"/>
                </a:cubicBezTo>
                <a:close/>
                <a:moveTo>
                  <a:pt x="2059008" y="51933"/>
                </a:moveTo>
                <a:lnTo>
                  <a:pt x="2059008" y="55209"/>
                </a:lnTo>
                <a:lnTo>
                  <a:pt x="2056790" y="54986"/>
                </a:lnTo>
                <a:cubicBezTo>
                  <a:pt x="2056030" y="54986"/>
                  <a:pt x="2055287" y="55060"/>
                  <a:pt x="2054570" y="55209"/>
                </a:cubicBezTo>
                <a:lnTo>
                  <a:pt x="2054570" y="51933"/>
                </a:lnTo>
                <a:cubicBezTo>
                  <a:pt x="2055272" y="52158"/>
                  <a:pt x="2056019" y="52260"/>
                  <a:pt x="2056790" y="52260"/>
                </a:cubicBezTo>
                <a:cubicBezTo>
                  <a:pt x="2057560" y="52260"/>
                  <a:pt x="2058307" y="52158"/>
                  <a:pt x="2059008" y="51933"/>
                </a:cubicBezTo>
                <a:close/>
                <a:moveTo>
                  <a:pt x="1385370" y="48827"/>
                </a:moveTo>
                <a:lnTo>
                  <a:pt x="1384528" y="48827"/>
                </a:lnTo>
                <a:cubicBezTo>
                  <a:pt x="1384412" y="48827"/>
                  <a:pt x="1384317" y="48921"/>
                  <a:pt x="1384317" y="49037"/>
                </a:cubicBezTo>
                <a:lnTo>
                  <a:pt x="1384317" y="52826"/>
                </a:lnTo>
                <a:cubicBezTo>
                  <a:pt x="1384317" y="52943"/>
                  <a:pt x="1384412" y="53037"/>
                  <a:pt x="1384528" y="53037"/>
                </a:cubicBezTo>
                <a:lnTo>
                  <a:pt x="1385370" y="53037"/>
                </a:lnTo>
                <a:cubicBezTo>
                  <a:pt x="1385486" y="53037"/>
                  <a:pt x="1385581" y="52943"/>
                  <a:pt x="1385581" y="52826"/>
                </a:cubicBezTo>
                <a:lnTo>
                  <a:pt x="1385581" y="49037"/>
                </a:lnTo>
                <a:cubicBezTo>
                  <a:pt x="1385581" y="48921"/>
                  <a:pt x="1385486" y="48827"/>
                  <a:pt x="1385370" y="48827"/>
                </a:cubicBezTo>
                <a:close/>
                <a:moveTo>
                  <a:pt x="2143885" y="48508"/>
                </a:moveTo>
                <a:cubicBezTo>
                  <a:pt x="2147601" y="48508"/>
                  <a:pt x="2150614" y="51521"/>
                  <a:pt x="2150614" y="55237"/>
                </a:cubicBezTo>
                <a:cubicBezTo>
                  <a:pt x="2150614" y="58955"/>
                  <a:pt x="2147601" y="61967"/>
                  <a:pt x="2143885" y="61967"/>
                </a:cubicBezTo>
                <a:cubicBezTo>
                  <a:pt x="2140168" y="61967"/>
                  <a:pt x="2137155" y="58955"/>
                  <a:pt x="2137155" y="55237"/>
                </a:cubicBezTo>
                <a:cubicBezTo>
                  <a:pt x="2137155" y="51521"/>
                  <a:pt x="2140168" y="48508"/>
                  <a:pt x="2143885" y="48508"/>
                </a:cubicBezTo>
                <a:close/>
                <a:moveTo>
                  <a:pt x="1684225" y="48377"/>
                </a:moveTo>
                <a:lnTo>
                  <a:pt x="1695417" y="62953"/>
                </a:lnTo>
                <a:cubicBezTo>
                  <a:pt x="1680168" y="61870"/>
                  <a:pt x="1668788" y="59974"/>
                  <a:pt x="1658002" y="59272"/>
                </a:cubicBezTo>
                <a:lnTo>
                  <a:pt x="1654283" y="59412"/>
                </a:lnTo>
                <a:cubicBezTo>
                  <a:pt x="1661553" y="55969"/>
                  <a:pt x="1672458" y="51949"/>
                  <a:pt x="1684225" y="48377"/>
                </a:cubicBezTo>
                <a:close/>
                <a:moveTo>
                  <a:pt x="2632028" y="45069"/>
                </a:moveTo>
                <a:lnTo>
                  <a:pt x="2558616" y="45069"/>
                </a:lnTo>
                <a:cubicBezTo>
                  <a:pt x="2557422" y="45069"/>
                  <a:pt x="2556454" y="46037"/>
                  <a:pt x="2556454" y="47232"/>
                </a:cubicBezTo>
                <a:lnTo>
                  <a:pt x="2556454" y="111537"/>
                </a:lnTo>
                <a:cubicBezTo>
                  <a:pt x="2556454" y="112731"/>
                  <a:pt x="2557422" y="113700"/>
                  <a:pt x="2558616" y="113700"/>
                </a:cubicBezTo>
                <a:lnTo>
                  <a:pt x="2656553" y="113700"/>
                </a:lnTo>
                <a:cubicBezTo>
                  <a:pt x="2657748" y="113700"/>
                  <a:pt x="2658716" y="112731"/>
                  <a:pt x="2658716" y="111537"/>
                </a:cubicBezTo>
                <a:lnTo>
                  <a:pt x="2658716" y="74727"/>
                </a:lnTo>
                <a:lnTo>
                  <a:pt x="2653936" y="74727"/>
                </a:lnTo>
                <a:lnTo>
                  <a:pt x="2653936" y="107492"/>
                </a:lnTo>
                <a:cubicBezTo>
                  <a:pt x="2653936" y="108241"/>
                  <a:pt x="2653329" y="108848"/>
                  <a:pt x="2652580" y="108848"/>
                </a:cubicBezTo>
                <a:lnTo>
                  <a:pt x="2562398" y="108848"/>
                </a:lnTo>
                <a:cubicBezTo>
                  <a:pt x="2561649" y="108848"/>
                  <a:pt x="2561042" y="108241"/>
                  <a:pt x="2561042" y="107492"/>
                </a:cubicBezTo>
                <a:lnTo>
                  <a:pt x="2561042" y="51282"/>
                </a:lnTo>
                <a:cubicBezTo>
                  <a:pt x="2561042" y="50533"/>
                  <a:pt x="2561649" y="49926"/>
                  <a:pt x="2562398" y="49926"/>
                </a:cubicBezTo>
                <a:lnTo>
                  <a:pt x="2632028" y="49926"/>
                </a:lnTo>
                <a:close/>
                <a:moveTo>
                  <a:pt x="1653766" y="43176"/>
                </a:moveTo>
                <a:cubicBezTo>
                  <a:pt x="1652604" y="43529"/>
                  <a:pt x="1652533" y="44393"/>
                  <a:pt x="1652533" y="45273"/>
                </a:cubicBezTo>
                <a:lnTo>
                  <a:pt x="1652715" y="45713"/>
                </a:lnTo>
                <a:close/>
                <a:moveTo>
                  <a:pt x="2056790" y="41469"/>
                </a:moveTo>
                <a:cubicBezTo>
                  <a:pt x="2055564" y="41469"/>
                  <a:pt x="2054570" y="42463"/>
                  <a:pt x="2054570" y="43688"/>
                </a:cubicBezTo>
                <a:cubicBezTo>
                  <a:pt x="2054570" y="44914"/>
                  <a:pt x="2055564" y="45907"/>
                  <a:pt x="2056790" y="45907"/>
                </a:cubicBezTo>
                <a:cubicBezTo>
                  <a:pt x="2058015" y="45907"/>
                  <a:pt x="2059008" y="44914"/>
                  <a:pt x="2059008" y="43688"/>
                </a:cubicBezTo>
                <a:cubicBezTo>
                  <a:pt x="2059008" y="42463"/>
                  <a:pt x="2058015" y="41469"/>
                  <a:pt x="2056790" y="41469"/>
                </a:cubicBezTo>
                <a:close/>
                <a:moveTo>
                  <a:pt x="115876" y="40093"/>
                </a:moveTo>
                <a:cubicBezTo>
                  <a:pt x="119588" y="40093"/>
                  <a:pt x="122597" y="43102"/>
                  <a:pt x="122597" y="46814"/>
                </a:cubicBezTo>
                <a:lnTo>
                  <a:pt x="122597" y="111906"/>
                </a:lnTo>
                <a:cubicBezTo>
                  <a:pt x="122597" y="115618"/>
                  <a:pt x="119588" y="118627"/>
                  <a:pt x="115876" y="118627"/>
                </a:cubicBezTo>
                <a:lnTo>
                  <a:pt x="12038" y="118627"/>
                </a:lnTo>
                <a:cubicBezTo>
                  <a:pt x="8326" y="118627"/>
                  <a:pt x="5317" y="115618"/>
                  <a:pt x="5317" y="111906"/>
                </a:cubicBezTo>
                <a:lnTo>
                  <a:pt x="5317" y="46814"/>
                </a:lnTo>
                <a:cubicBezTo>
                  <a:pt x="5317" y="43102"/>
                  <a:pt x="8326" y="40093"/>
                  <a:pt x="12038" y="40093"/>
                </a:cubicBezTo>
                <a:close/>
                <a:moveTo>
                  <a:pt x="1405897" y="40019"/>
                </a:moveTo>
                <a:cubicBezTo>
                  <a:pt x="1410000" y="40019"/>
                  <a:pt x="1413326" y="43345"/>
                  <a:pt x="1413326" y="47448"/>
                </a:cubicBezTo>
                <a:lnTo>
                  <a:pt x="1413326" y="89410"/>
                </a:lnTo>
                <a:cubicBezTo>
                  <a:pt x="1413326" y="93513"/>
                  <a:pt x="1410000" y="96839"/>
                  <a:pt x="1405897" y="96839"/>
                </a:cubicBezTo>
                <a:lnTo>
                  <a:pt x="1363936" y="96839"/>
                </a:lnTo>
                <a:cubicBezTo>
                  <a:pt x="1359833" y="96839"/>
                  <a:pt x="1356507" y="93513"/>
                  <a:pt x="1356507" y="89410"/>
                </a:cubicBezTo>
                <a:lnTo>
                  <a:pt x="1356507" y="47448"/>
                </a:lnTo>
                <a:cubicBezTo>
                  <a:pt x="1356507" y="43345"/>
                  <a:pt x="1359833" y="40019"/>
                  <a:pt x="1363936" y="40019"/>
                </a:cubicBezTo>
                <a:close/>
                <a:moveTo>
                  <a:pt x="2041773" y="39710"/>
                </a:moveTo>
                <a:cubicBezTo>
                  <a:pt x="2040611" y="40063"/>
                  <a:pt x="2040540" y="40927"/>
                  <a:pt x="2040540" y="41807"/>
                </a:cubicBezTo>
                <a:lnTo>
                  <a:pt x="2040722" y="42247"/>
                </a:lnTo>
                <a:close/>
                <a:moveTo>
                  <a:pt x="1352448" y="39543"/>
                </a:moveTo>
                <a:cubicBezTo>
                  <a:pt x="1351514" y="39826"/>
                  <a:pt x="1351457" y="40520"/>
                  <a:pt x="1351457" y="41227"/>
                </a:cubicBezTo>
                <a:lnTo>
                  <a:pt x="1351604" y="41581"/>
                </a:lnTo>
                <a:close/>
                <a:moveTo>
                  <a:pt x="2056790" y="39092"/>
                </a:moveTo>
                <a:cubicBezTo>
                  <a:pt x="2059328" y="39092"/>
                  <a:pt x="2061386" y="41150"/>
                  <a:pt x="2061386" y="43688"/>
                </a:cubicBezTo>
                <a:cubicBezTo>
                  <a:pt x="2061386" y="46226"/>
                  <a:pt x="2059328" y="48284"/>
                  <a:pt x="2056790" y="48284"/>
                </a:cubicBezTo>
                <a:cubicBezTo>
                  <a:pt x="2054251" y="48284"/>
                  <a:pt x="2052193" y="46226"/>
                  <a:pt x="2052193" y="43688"/>
                </a:cubicBezTo>
                <a:cubicBezTo>
                  <a:pt x="2052193" y="41150"/>
                  <a:pt x="2054251" y="39092"/>
                  <a:pt x="2056790" y="39092"/>
                </a:cubicBezTo>
                <a:close/>
                <a:moveTo>
                  <a:pt x="1740642" y="38787"/>
                </a:moveTo>
                <a:cubicBezTo>
                  <a:pt x="1753724" y="41142"/>
                  <a:pt x="1765179" y="50353"/>
                  <a:pt x="1774955" y="57397"/>
                </a:cubicBezTo>
                <a:cubicBezTo>
                  <a:pt x="1769124" y="58152"/>
                  <a:pt x="1763243" y="58998"/>
                  <a:pt x="1757434" y="59809"/>
                </a:cubicBezTo>
                <a:close/>
                <a:moveTo>
                  <a:pt x="1734551" y="38197"/>
                </a:moveTo>
                <a:lnTo>
                  <a:pt x="1737288" y="38447"/>
                </a:lnTo>
                <a:lnTo>
                  <a:pt x="1754051" y="60279"/>
                </a:lnTo>
                <a:cubicBezTo>
                  <a:pt x="1740194" y="62218"/>
                  <a:pt x="1726890" y="63868"/>
                  <a:pt x="1715833" y="63784"/>
                </a:cubicBezTo>
                <a:cubicBezTo>
                  <a:pt x="1709788" y="63739"/>
                  <a:pt x="1704274" y="63529"/>
                  <a:pt x="1699186" y="63205"/>
                </a:cubicBezTo>
                <a:lnTo>
                  <a:pt x="1686734" y="47618"/>
                </a:lnTo>
                <a:cubicBezTo>
                  <a:pt x="1704221" y="42327"/>
                  <a:pt x="1723145" y="38134"/>
                  <a:pt x="1734551" y="38197"/>
                </a:cubicBezTo>
                <a:close/>
                <a:moveTo>
                  <a:pt x="1406562" y="35960"/>
                </a:moveTo>
                <a:lnTo>
                  <a:pt x="1363271" y="35960"/>
                </a:lnTo>
                <a:cubicBezTo>
                  <a:pt x="1357294" y="35960"/>
                  <a:pt x="1352448" y="40806"/>
                  <a:pt x="1352448" y="46783"/>
                </a:cubicBezTo>
                <a:lnTo>
                  <a:pt x="1352448" y="90075"/>
                </a:lnTo>
                <a:cubicBezTo>
                  <a:pt x="1352448" y="96052"/>
                  <a:pt x="1357294" y="100898"/>
                  <a:pt x="1363271" y="100898"/>
                </a:cubicBezTo>
                <a:lnTo>
                  <a:pt x="1406562" y="100898"/>
                </a:lnTo>
                <a:cubicBezTo>
                  <a:pt x="1412539" y="100898"/>
                  <a:pt x="1417385" y="96052"/>
                  <a:pt x="1417385" y="90075"/>
                </a:cubicBezTo>
                <a:lnTo>
                  <a:pt x="1417385" y="46783"/>
                </a:lnTo>
                <a:cubicBezTo>
                  <a:pt x="1417385" y="40806"/>
                  <a:pt x="1412539" y="35960"/>
                  <a:pt x="1406562" y="35960"/>
                </a:cubicBezTo>
                <a:close/>
                <a:moveTo>
                  <a:pt x="1735518" y="35071"/>
                </a:moveTo>
                <a:cubicBezTo>
                  <a:pt x="1703470" y="35520"/>
                  <a:pt x="1656779" y="52705"/>
                  <a:pt x="1647558" y="59790"/>
                </a:cubicBezTo>
                <a:cubicBezTo>
                  <a:pt x="1639206" y="60445"/>
                  <a:pt x="1633613" y="61969"/>
                  <a:pt x="1625036" y="66823"/>
                </a:cubicBezTo>
                <a:cubicBezTo>
                  <a:pt x="1616784" y="71493"/>
                  <a:pt x="1607572" y="79242"/>
                  <a:pt x="1609012" y="88187"/>
                </a:cubicBezTo>
                <a:cubicBezTo>
                  <a:pt x="1610492" y="97371"/>
                  <a:pt x="1619457" y="102816"/>
                  <a:pt x="1626225" y="103701"/>
                </a:cubicBezTo>
                <a:cubicBezTo>
                  <a:pt x="1625748" y="102630"/>
                  <a:pt x="1625468" y="101488"/>
                  <a:pt x="1625289" y="100317"/>
                </a:cubicBezTo>
                <a:lnTo>
                  <a:pt x="1623821" y="100317"/>
                </a:lnTo>
                <a:cubicBezTo>
                  <a:pt x="1621414" y="99727"/>
                  <a:pt x="1619499" y="98742"/>
                  <a:pt x="1617961" y="97457"/>
                </a:cubicBezTo>
                <a:lnTo>
                  <a:pt x="1617519" y="97046"/>
                </a:lnTo>
                <a:lnTo>
                  <a:pt x="1616307" y="95822"/>
                </a:lnTo>
                <a:lnTo>
                  <a:pt x="1614738" y="93474"/>
                </a:lnTo>
                <a:lnTo>
                  <a:pt x="1613326" y="90257"/>
                </a:lnTo>
                <a:lnTo>
                  <a:pt x="1612965" y="88795"/>
                </a:lnTo>
                <a:cubicBezTo>
                  <a:pt x="1611567" y="80551"/>
                  <a:pt x="1620508" y="73409"/>
                  <a:pt x="1628518" y="69105"/>
                </a:cubicBezTo>
                <a:cubicBezTo>
                  <a:pt x="1639862" y="63008"/>
                  <a:pt x="1645829" y="62613"/>
                  <a:pt x="1660518" y="62146"/>
                </a:cubicBezTo>
                <a:cubicBezTo>
                  <a:pt x="1675184" y="63052"/>
                  <a:pt x="1690983" y="66120"/>
                  <a:pt x="1716651" y="66304"/>
                </a:cubicBezTo>
                <a:cubicBezTo>
                  <a:pt x="1741815" y="66486"/>
                  <a:pt x="1778973" y="57879"/>
                  <a:pt x="1806922" y="57800"/>
                </a:cubicBezTo>
                <a:cubicBezTo>
                  <a:pt x="1808785" y="57794"/>
                  <a:pt x="1810608" y="57826"/>
                  <a:pt x="1812383" y="57902"/>
                </a:cubicBezTo>
                <a:cubicBezTo>
                  <a:pt x="1838283" y="59005"/>
                  <a:pt x="1863091" y="62619"/>
                  <a:pt x="1871377" y="81581"/>
                </a:cubicBezTo>
                <a:cubicBezTo>
                  <a:pt x="1873376" y="86156"/>
                  <a:pt x="1873030" y="92409"/>
                  <a:pt x="1868593" y="96280"/>
                </a:cubicBezTo>
                <a:lnTo>
                  <a:pt x="1866800" y="97552"/>
                </a:lnTo>
                <a:cubicBezTo>
                  <a:pt x="1862572" y="99363"/>
                  <a:pt x="1858552" y="100050"/>
                  <a:pt x="1854466" y="100317"/>
                </a:cubicBezTo>
                <a:lnTo>
                  <a:pt x="1851587" y="100317"/>
                </a:lnTo>
                <a:cubicBezTo>
                  <a:pt x="1851462" y="101173"/>
                  <a:pt x="1851273" y="102013"/>
                  <a:pt x="1850928" y="102805"/>
                </a:cubicBezTo>
                <a:cubicBezTo>
                  <a:pt x="1854511" y="102607"/>
                  <a:pt x="1861219" y="102668"/>
                  <a:pt x="1868418" y="99790"/>
                </a:cubicBezTo>
                <a:cubicBezTo>
                  <a:pt x="1876879" y="96407"/>
                  <a:pt x="1877816" y="86587"/>
                  <a:pt x="1875233" y="80360"/>
                </a:cubicBezTo>
                <a:cubicBezTo>
                  <a:pt x="1866696" y="59786"/>
                  <a:pt x="1841139" y="55864"/>
                  <a:pt x="1814456" y="54668"/>
                </a:cubicBezTo>
                <a:cubicBezTo>
                  <a:pt x="1812627" y="54586"/>
                  <a:pt x="1810750" y="54551"/>
                  <a:pt x="1808830" y="54556"/>
                </a:cubicBezTo>
                <a:cubicBezTo>
                  <a:pt x="1799854" y="54584"/>
                  <a:pt x="1789955" y="55510"/>
                  <a:pt x="1779801" y="56801"/>
                </a:cubicBezTo>
                <a:cubicBezTo>
                  <a:pt x="1766016" y="47211"/>
                  <a:pt x="1751125" y="35561"/>
                  <a:pt x="1735518" y="35071"/>
                </a:cubicBezTo>
                <a:close/>
                <a:moveTo>
                  <a:pt x="117035" y="34967"/>
                </a:moveTo>
                <a:lnTo>
                  <a:pt x="10746" y="34967"/>
                </a:lnTo>
                <a:cubicBezTo>
                  <a:pt x="4811" y="34967"/>
                  <a:pt x="0" y="39779"/>
                  <a:pt x="0" y="45714"/>
                </a:cubicBezTo>
                <a:lnTo>
                  <a:pt x="0" y="113502"/>
                </a:lnTo>
                <a:cubicBezTo>
                  <a:pt x="0" y="119437"/>
                  <a:pt x="4811" y="124248"/>
                  <a:pt x="10746" y="124248"/>
                </a:cubicBezTo>
                <a:lnTo>
                  <a:pt x="117035" y="124248"/>
                </a:lnTo>
                <a:cubicBezTo>
                  <a:pt x="122970" y="124248"/>
                  <a:pt x="127782" y="119437"/>
                  <a:pt x="127782" y="113502"/>
                </a:cubicBezTo>
                <a:lnTo>
                  <a:pt x="127782" y="45714"/>
                </a:lnTo>
                <a:cubicBezTo>
                  <a:pt x="127782" y="39779"/>
                  <a:pt x="122970" y="34967"/>
                  <a:pt x="117035" y="34967"/>
                </a:cubicBezTo>
                <a:close/>
                <a:moveTo>
                  <a:pt x="2632028" y="34507"/>
                </a:moveTo>
                <a:lnTo>
                  <a:pt x="2559336" y="34507"/>
                </a:lnTo>
                <a:cubicBezTo>
                  <a:pt x="2551074" y="34507"/>
                  <a:pt x="2544376" y="41204"/>
                  <a:pt x="2544376" y="49466"/>
                </a:cubicBezTo>
                <a:lnTo>
                  <a:pt x="2544376" y="109303"/>
                </a:lnTo>
                <a:cubicBezTo>
                  <a:pt x="2544376" y="117565"/>
                  <a:pt x="2551074" y="124262"/>
                  <a:pt x="2559336" y="124262"/>
                </a:cubicBezTo>
                <a:lnTo>
                  <a:pt x="2661119" y="124262"/>
                </a:lnTo>
                <a:cubicBezTo>
                  <a:pt x="2669380" y="124262"/>
                  <a:pt x="2676078" y="117565"/>
                  <a:pt x="2676078" y="109303"/>
                </a:cubicBezTo>
                <a:lnTo>
                  <a:pt x="2676078" y="74727"/>
                </a:lnTo>
                <a:lnTo>
                  <a:pt x="2671191" y="74727"/>
                </a:lnTo>
                <a:lnTo>
                  <a:pt x="2671191" y="108711"/>
                </a:lnTo>
                <a:cubicBezTo>
                  <a:pt x="2671191" y="114705"/>
                  <a:pt x="2666332" y="119564"/>
                  <a:pt x="2660338" y="119564"/>
                </a:cubicBezTo>
                <a:lnTo>
                  <a:pt x="2559912" y="119564"/>
                </a:lnTo>
                <a:cubicBezTo>
                  <a:pt x="2553918" y="119564"/>
                  <a:pt x="2549059" y="114705"/>
                  <a:pt x="2549059" y="108711"/>
                </a:cubicBezTo>
                <a:lnTo>
                  <a:pt x="2549059" y="50221"/>
                </a:lnTo>
                <a:cubicBezTo>
                  <a:pt x="2549059" y="44227"/>
                  <a:pt x="2553918" y="39367"/>
                  <a:pt x="2559912" y="39367"/>
                </a:cubicBezTo>
                <a:lnTo>
                  <a:pt x="2632028" y="39367"/>
                </a:lnTo>
                <a:close/>
                <a:moveTo>
                  <a:pt x="816408" y="34459"/>
                </a:moveTo>
                <a:cubicBezTo>
                  <a:pt x="829481" y="35920"/>
                  <a:pt x="831243" y="43830"/>
                  <a:pt x="831482" y="49074"/>
                </a:cubicBezTo>
                <a:cubicBezTo>
                  <a:pt x="831951" y="59351"/>
                  <a:pt x="823415" y="62346"/>
                  <a:pt x="816408" y="64742"/>
                </a:cubicBezTo>
                <a:close/>
                <a:moveTo>
                  <a:pt x="3704351" y="31581"/>
                </a:moveTo>
                <a:cubicBezTo>
                  <a:pt x="3703505" y="31581"/>
                  <a:pt x="3702819" y="32320"/>
                  <a:pt x="3702819" y="33231"/>
                </a:cubicBezTo>
                <a:lnTo>
                  <a:pt x="3702806" y="33231"/>
                </a:lnTo>
                <a:lnTo>
                  <a:pt x="3701226" y="52251"/>
                </a:lnTo>
                <a:lnTo>
                  <a:pt x="3695155" y="52251"/>
                </a:lnTo>
                <a:lnTo>
                  <a:pt x="3694875" y="52251"/>
                </a:lnTo>
                <a:cubicBezTo>
                  <a:pt x="3693544" y="52251"/>
                  <a:pt x="3692466" y="53181"/>
                  <a:pt x="3692466" y="54327"/>
                </a:cubicBezTo>
                <a:cubicBezTo>
                  <a:pt x="3692466" y="55473"/>
                  <a:pt x="3693544" y="56403"/>
                  <a:pt x="3694875" y="56403"/>
                </a:cubicBezTo>
                <a:lnTo>
                  <a:pt x="3695155" y="56403"/>
                </a:lnTo>
                <a:lnTo>
                  <a:pt x="3700881" y="56403"/>
                </a:lnTo>
                <a:lnTo>
                  <a:pt x="3696357" y="110873"/>
                </a:lnTo>
                <a:lnTo>
                  <a:pt x="3687289" y="94797"/>
                </a:lnTo>
                <a:cubicBezTo>
                  <a:pt x="3687076" y="94419"/>
                  <a:pt x="3686771" y="94124"/>
                  <a:pt x="3686399" y="93960"/>
                </a:cubicBezTo>
                <a:cubicBezTo>
                  <a:pt x="3685697" y="93233"/>
                  <a:pt x="3684562" y="93079"/>
                  <a:pt x="3683656" y="93624"/>
                </a:cubicBezTo>
                <a:lnTo>
                  <a:pt x="3672963" y="100055"/>
                </a:lnTo>
                <a:lnTo>
                  <a:pt x="3659328" y="79786"/>
                </a:lnTo>
                <a:cubicBezTo>
                  <a:pt x="3658934" y="79200"/>
                  <a:pt x="3658317" y="78854"/>
                  <a:pt x="3657657" y="78878"/>
                </a:cubicBezTo>
                <a:cubicBezTo>
                  <a:pt x="3657488" y="78802"/>
                  <a:pt x="3657310" y="78787"/>
                  <a:pt x="3657134" y="78827"/>
                </a:cubicBezTo>
                <a:cubicBezTo>
                  <a:pt x="3657080" y="78795"/>
                  <a:pt x="3657031" y="78802"/>
                  <a:pt x="3656981" y="78812"/>
                </a:cubicBezTo>
                <a:lnTo>
                  <a:pt x="3656876" y="78856"/>
                </a:lnTo>
                <a:cubicBezTo>
                  <a:pt x="3656164" y="78917"/>
                  <a:pt x="3655515" y="79344"/>
                  <a:pt x="3655160" y="80024"/>
                </a:cubicBezTo>
                <a:lnTo>
                  <a:pt x="3648534" y="92675"/>
                </a:lnTo>
                <a:lnTo>
                  <a:pt x="3625759" y="92675"/>
                </a:lnTo>
                <a:cubicBezTo>
                  <a:pt x="3625681" y="92628"/>
                  <a:pt x="3625600" y="92625"/>
                  <a:pt x="3625518" y="92625"/>
                </a:cubicBezTo>
                <a:lnTo>
                  <a:pt x="3610411" y="92625"/>
                </a:lnTo>
                <a:cubicBezTo>
                  <a:pt x="3608205" y="92625"/>
                  <a:pt x="3606417" y="94414"/>
                  <a:pt x="3606417" y="96620"/>
                </a:cubicBezTo>
                <a:cubicBezTo>
                  <a:pt x="3606417" y="98826"/>
                  <a:pt x="3608205" y="100614"/>
                  <a:pt x="3610411" y="100614"/>
                </a:cubicBezTo>
                <a:lnTo>
                  <a:pt x="3625518" y="100614"/>
                </a:lnTo>
                <a:lnTo>
                  <a:pt x="3625749" y="100568"/>
                </a:lnTo>
                <a:lnTo>
                  <a:pt x="3648601" y="100568"/>
                </a:lnTo>
                <a:cubicBezTo>
                  <a:pt x="3648928" y="100568"/>
                  <a:pt x="3649239" y="100499"/>
                  <a:pt x="3649518" y="100371"/>
                </a:cubicBezTo>
                <a:cubicBezTo>
                  <a:pt x="3650491" y="100616"/>
                  <a:pt x="3651530" y="100158"/>
                  <a:pt x="3652018" y="99226"/>
                </a:cubicBezTo>
                <a:lnTo>
                  <a:pt x="3657547" y="88671"/>
                </a:lnTo>
                <a:lnTo>
                  <a:pt x="3669617" y="106613"/>
                </a:lnTo>
                <a:cubicBezTo>
                  <a:pt x="3669817" y="106910"/>
                  <a:pt x="3670073" y="107145"/>
                  <a:pt x="3670372" y="107298"/>
                </a:cubicBezTo>
                <a:cubicBezTo>
                  <a:pt x="3670374" y="107390"/>
                  <a:pt x="3670414" y="107465"/>
                  <a:pt x="3670459" y="107539"/>
                </a:cubicBezTo>
                <a:cubicBezTo>
                  <a:pt x="3671113" y="108627"/>
                  <a:pt x="3672525" y="108979"/>
                  <a:pt x="3673612" y="108324"/>
                </a:cubicBezTo>
                <a:lnTo>
                  <a:pt x="3684193" y="101961"/>
                </a:lnTo>
                <a:lnTo>
                  <a:pt x="3696117" y="123098"/>
                </a:lnTo>
                <a:cubicBezTo>
                  <a:pt x="3696740" y="124203"/>
                  <a:pt x="3698142" y="124595"/>
                  <a:pt x="3699248" y="123970"/>
                </a:cubicBezTo>
                <a:cubicBezTo>
                  <a:pt x="3700044" y="123521"/>
                  <a:pt x="3700470" y="122669"/>
                  <a:pt x="3700394" y="121816"/>
                </a:cubicBezTo>
                <a:lnTo>
                  <a:pt x="3700397" y="121811"/>
                </a:lnTo>
                <a:lnTo>
                  <a:pt x="3705133" y="64123"/>
                </a:lnTo>
                <a:lnTo>
                  <a:pt x="3710730" y="106784"/>
                </a:lnTo>
                <a:lnTo>
                  <a:pt x="3710927" y="106756"/>
                </a:lnTo>
                <a:cubicBezTo>
                  <a:pt x="3710943" y="107072"/>
                  <a:pt x="3711035" y="107388"/>
                  <a:pt x="3711199" y="107683"/>
                </a:cubicBezTo>
                <a:cubicBezTo>
                  <a:pt x="3711814" y="108794"/>
                  <a:pt x="3713213" y="109194"/>
                  <a:pt x="3714324" y="108579"/>
                </a:cubicBezTo>
                <a:lnTo>
                  <a:pt x="3728761" y="100568"/>
                </a:lnTo>
                <a:lnTo>
                  <a:pt x="3755729" y="100568"/>
                </a:lnTo>
                <a:cubicBezTo>
                  <a:pt x="3755805" y="100611"/>
                  <a:pt x="3755882" y="100614"/>
                  <a:pt x="3755960" y="100614"/>
                </a:cubicBezTo>
                <a:lnTo>
                  <a:pt x="3771067" y="100614"/>
                </a:lnTo>
                <a:cubicBezTo>
                  <a:pt x="3773273" y="100614"/>
                  <a:pt x="3775061" y="98826"/>
                  <a:pt x="3775061" y="96620"/>
                </a:cubicBezTo>
                <a:cubicBezTo>
                  <a:pt x="3775061" y="94414"/>
                  <a:pt x="3773273" y="92625"/>
                  <a:pt x="3771067" y="92625"/>
                </a:cubicBezTo>
                <a:lnTo>
                  <a:pt x="3755960" y="92625"/>
                </a:lnTo>
                <a:lnTo>
                  <a:pt x="3755719" y="92675"/>
                </a:lnTo>
                <a:lnTo>
                  <a:pt x="3728428" y="92675"/>
                </a:lnTo>
                <a:lnTo>
                  <a:pt x="3727667" y="92828"/>
                </a:lnTo>
                <a:cubicBezTo>
                  <a:pt x="3727600" y="92827"/>
                  <a:pt x="3727542" y="92851"/>
                  <a:pt x="3727490" y="92884"/>
                </a:cubicBezTo>
                <a:cubicBezTo>
                  <a:pt x="3727249" y="92899"/>
                  <a:pt x="3727018" y="92982"/>
                  <a:pt x="3726797" y="93104"/>
                </a:cubicBezTo>
                <a:lnTo>
                  <a:pt x="3714753" y="99787"/>
                </a:lnTo>
                <a:lnTo>
                  <a:pt x="3708993" y="56403"/>
                </a:lnTo>
                <a:lnTo>
                  <a:pt x="3714632" y="56403"/>
                </a:lnTo>
                <a:lnTo>
                  <a:pt x="3714912" y="56403"/>
                </a:lnTo>
                <a:cubicBezTo>
                  <a:pt x="3716243" y="56403"/>
                  <a:pt x="3717321" y="55473"/>
                  <a:pt x="3717321" y="54327"/>
                </a:cubicBezTo>
                <a:cubicBezTo>
                  <a:pt x="3717321" y="53181"/>
                  <a:pt x="3716243" y="52251"/>
                  <a:pt x="3714912" y="52251"/>
                </a:cubicBezTo>
                <a:lnTo>
                  <a:pt x="3714632" y="52251"/>
                </a:lnTo>
                <a:lnTo>
                  <a:pt x="3708442" y="52251"/>
                </a:lnTo>
                <a:lnTo>
                  <a:pt x="3705917" y="33231"/>
                </a:lnTo>
                <a:lnTo>
                  <a:pt x="3705884" y="33231"/>
                </a:lnTo>
                <a:cubicBezTo>
                  <a:pt x="3705884" y="32320"/>
                  <a:pt x="3705197" y="31581"/>
                  <a:pt x="3704351" y="31581"/>
                </a:cubicBezTo>
                <a:close/>
                <a:moveTo>
                  <a:pt x="2106795" y="29593"/>
                </a:moveTo>
                <a:lnTo>
                  <a:pt x="2134159" y="47395"/>
                </a:lnTo>
                <a:cubicBezTo>
                  <a:pt x="2133243" y="48484"/>
                  <a:pt x="2132522" y="49737"/>
                  <a:pt x="2132047" y="51106"/>
                </a:cubicBezTo>
                <a:lnTo>
                  <a:pt x="2104668" y="33294"/>
                </a:lnTo>
                <a:cubicBezTo>
                  <a:pt x="2105649" y="32257"/>
                  <a:pt x="2106353" y="30985"/>
                  <a:pt x="2106795" y="29593"/>
                </a:cubicBezTo>
                <a:close/>
                <a:moveTo>
                  <a:pt x="1651207" y="28269"/>
                </a:moveTo>
                <a:cubicBezTo>
                  <a:pt x="1647599" y="30510"/>
                  <a:pt x="1644929" y="33762"/>
                  <a:pt x="1643442" y="37682"/>
                </a:cubicBezTo>
                <a:cubicBezTo>
                  <a:pt x="1642027" y="41410"/>
                  <a:pt x="1641806" y="45483"/>
                  <a:pt x="1642863" y="49385"/>
                </a:cubicBezTo>
                <a:cubicBezTo>
                  <a:pt x="1643092" y="50237"/>
                  <a:pt x="1643923" y="50662"/>
                  <a:pt x="1644780" y="50440"/>
                </a:cubicBezTo>
                <a:cubicBezTo>
                  <a:pt x="1645636" y="50218"/>
                  <a:pt x="1646156" y="49431"/>
                  <a:pt x="1645928" y="48578"/>
                </a:cubicBezTo>
                <a:cubicBezTo>
                  <a:pt x="1645075" y="45302"/>
                  <a:pt x="1645234" y="41972"/>
                  <a:pt x="1646432" y="38817"/>
                </a:cubicBezTo>
                <a:cubicBezTo>
                  <a:pt x="1647666" y="35567"/>
                  <a:pt x="1649924" y="32814"/>
                  <a:pt x="1652965" y="30905"/>
                </a:cubicBezTo>
                <a:cubicBezTo>
                  <a:pt x="1653231" y="30788"/>
                  <a:pt x="1653473" y="30442"/>
                  <a:pt x="1653581" y="30155"/>
                </a:cubicBezTo>
                <a:cubicBezTo>
                  <a:pt x="1653763" y="29677"/>
                  <a:pt x="1653715" y="29221"/>
                  <a:pt x="1653438" y="28788"/>
                </a:cubicBezTo>
                <a:cubicBezTo>
                  <a:pt x="1652944" y="28054"/>
                  <a:pt x="1651943" y="27783"/>
                  <a:pt x="1651207" y="28269"/>
                </a:cubicBezTo>
                <a:close/>
                <a:moveTo>
                  <a:pt x="2084816" y="28182"/>
                </a:moveTo>
                <a:cubicBezTo>
                  <a:pt x="2084947" y="28886"/>
                  <a:pt x="2085145" y="29566"/>
                  <a:pt x="2085409" y="30213"/>
                </a:cubicBezTo>
                <a:lnTo>
                  <a:pt x="2064818" y="40912"/>
                </a:lnTo>
                <a:lnTo>
                  <a:pt x="2063833" y="39084"/>
                </a:lnTo>
                <a:close/>
                <a:moveTo>
                  <a:pt x="1350392" y="27565"/>
                </a:moveTo>
                <a:cubicBezTo>
                  <a:pt x="1347493" y="29365"/>
                  <a:pt x="1345348" y="31979"/>
                  <a:pt x="1344153" y="35128"/>
                </a:cubicBezTo>
                <a:cubicBezTo>
                  <a:pt x="1343016" y="38124"/>
                  <a:pt x="1342838" y="41396"/>
                  <a:pt x="1343688" y="44531"/>
                </a:cubicBezTo>
                <a:cubicBezTo>
                  <a:pt x="1343871" y="45216"/>
                  <a:pt x="1344539" y="45557"/>
                  <a:pt x="1345228" y="45379"/>
                </a:cubicBezTo>
                <a:cubicBezTo>
                  <a:pt x="1345916" y="45201"/>
                  <a:pt x="1346333" y="44568"/>
                  <a:pt x="1346150" y="43883"/>
                </a:cubicBezTo>
                <a:cubicBezTo>
                  <a:pt x="1345465" y="41251"/>
                  <a:pt x="1345593" y="38575"/>
                  <a:pt x="1346555" y="36040"/>
                </a:cubicBezTo>
                <a:cubicBezTo>
                  <a:pt x="1347547" y="33428"/>
                  <a:pt x="1349361" y="31217"/>
                  <a:pt x="1351805" y="29683"/>
                </a:cubicBezTo>
                <a:cubicBezTo>
                  <a:pt x="1352018" y="29589"/>
                  <a:pt x="1352212" y="29311"/>
                  <a:pt x="1352299" y="29080"/>
                </a:cubicBezTo>
                <a:cubicBezTo>
                  <a:pt x="1352445" y="28696"/>
                  <a:pt x="1352407" y="28330"/>
                  <a:pt x="1352184" y="27982"/>
                </a:cubicBezTo>
                <a:cubicBezTo>
                  <a:pt x="1351788" y="27392"/>
                  <a:pt x="1350984" y="27174"/>
                  <a:pt x="1350392" y="27565"/>
                </a:cubicBezTo>
                <a:close/>
                <a:moveTo>
                  <a:pt x="2671534" y="26295"/>
                </a:moveTo>
                <a:lnTo>
                  <a:pt x="2660068" y="62851"/>
                </a:lnTo>
                <a:lnTo>
                  <a:pt x="2655516" y="62851"/>
                </a:lnTo>
                <a:lnTo>
                  <a:pt x="2666982" y="26295"/>
                </a:lnTo>
                <a:close/>
                <a:moveTo>
                  <a:pt x="2692972" y="26295"/>
                </a:moveTo>
                <a:lnTo>
                  <a:pt x="2681070" y="62851"/>
                </a:lnTo>
                <a:lnTo>
                  <a:pt x="2666309" y="62851"/>
                </a:lnTo>
                <a:lnTo>
                  <a:pt x="2678211" y="26295"/>
                </a:lnTo>
                <a:close/>
                <a:moveTo>
                  <a:pt x="2739699" y="26295"/>
                </a:moveTo>
                <a:lnTo>
                  <a:pt x="2728234" y="62851"/>
                </a:lnTo>
                <a:lnTo>
                  <a:pt x="2723682" y="62851"/>
                </a:lnTo>
                <a:lnTo>
                  <a:pt x="2735147" y="26295"/>
                </a:lnTo>
                <a:close/>
                <a:moveTo>
                  <a:pt x="2761136" y="26295"/>
                </a:moveTo>
                <a:lnTo>
                  <a:pt x="2749236" y="62851"/>
                </a:lnTo>
                <a:lnTo>
                  <a:pt x="2734475" y="62851"/>
                </a:lnTo>
                <a:lnTo>
                  <a:pt x="2746375" y="26295"/>
                </a:lnTo>
                <a:close/>
                <a:moveTo>
                  <a:pt x="2376721" y="25478"/>
                </a:moveTo>
                <a:cubicBezTo>
                  <a:pt x="2377647" y="25939"/>
                  <a:pt x="2378342" y="26864"/>
                  <a:pt x="2378573" y="27788"/>
                </a:cubicBezTo>
                <a:cubicBezTo>
                  <a:pt x="2378804" y="28944"/>
                  <a:pt x="2378804" y="29868"/>
                  <a:pt x="2378342" y="30793"/>
                </a:cubicBezTo>
                <a:lnTo>
                  <a:pt x="2376622" y="33589"/>
                </a:lnTo>
                <a:cubicBezTo>
                  <a:pt x="2376269" y="33642"/>
                  <a:pt x="2376136" y="33848"/>
                  <a:pt x="2376008" y="34061"/>
                </a:cubicBezTo>
                <a:lnTo>
                  <a:pt x="2376033" y="34154"/>
                </a:lnTo>
                <a:lnTo>
                  <a:pt x="2375994" y="34165"/>
                </a:lnTo>
                <a:cubicBezTo>
                  <a:pt x="2353849" y="72732"/>
                  <a:pt x="2353615" y="73140"/>
                  <a:pt x="2353612" y="73145"/>
                </a:cubicBezTo>
                <a:lnTo>
                  <a:pt x="2354766" y="77296"/>
                </a:lnTo>
                <a:cubicBezTo>
                  <a:pt x="2355227" y="77527"/>
                  <a:pt x="2355689" y="77757"/>
                  <a:pt x="2356381" y="77757"/>
                </a:cubicBezTo>
                <a:cubicBezTo>
                  <a:pt x="2357304" y="77757"/>
                  <a:pt x="2358458" y="77066"/>
                  <a:pt x="2358919" y="76143"/>
                </a:cubicBezTo>
                <a:cubicBezTo>
                  <a:pt x="2368717" y="59179"/>
                  <a:pt x="2374226" y="49642"/>
                  <a:pt x="2377323" y="44280"/>
                </a:cubicBezTo>
                <a:cubicBezTo>
                  <a:pt x="2377546" y="44341"/>
                  <a:pt x="2377598" y="44269"/>
                  <a:pt x="2377647" y="44195"/>
                </a:cubicBezTo>
                <a:lnTo>
                  <a:pt x="2382095" y="36682"/>
                </a:lnTo>
                <a:cubicBezTo>
                  <a:pt x="2382377" y="35977"/>
                  <a:pt x="2383010" y="35604"/>
                  <a:pt x="2383641" y="35446"/>
                </a:cubicBezTo>
                <a:cubicBezTo>
                  <a:pt x="2384798" y="35216"/>
                  <a:pt x="2385723" y="35216"/>
                  <a:pt x="2386648" y="35908"/>
                </a:cubicBezTo>
                <a:cubicBezTo>
                  <a:pt x="2387574" y="36370"/>
                  <a:pt x="2388267" y="37294"/>
                  <a:pt x="2388499" y="38218"/>
                </a:cubicBezTo>
                <a:cubicBezTo>
                  <a:pt x="2388730" y="39141"/>
                  <a:pt x="2388730" y="40296"/>
                  <a:pt x="2388267" y="41220"/>
                </a:cubicBezTo>
                <a:lnTo>
                  <a:pt x="2378553" y="57789"/>
                </a:lnTo>
                <a:lnTo>
                  <a:pt x="2377239" y="60426"/>
                </a:lnTo>
                <a:lnTo>
                  <a:pt x="2367426" y="77662"/>
                </a:lnTo>
                <a:lnTo>
                  <a:pt x="2367101" y="84434"/>
                </a:lnTo>
                <a:cubicBezTo>
                  <a:pt x="2367563" y="84898"/>
                  <a:pt x="2368025" y="84898"/>
                  <a:pt x="2368487" y="84898"/>
                </a:cubicBezTo>
                <a:cubicBezTo>
                  <a:pt x="2369642" y="84898"/>
                  <a:pt x="2370797" y="84434"/>
                  <a:pt x="2371259" y="83507"/>
                </a:cubicBezTo>
                <a:cubicBezTo>
                  <a:pt x="2376410" y="74572"/>
                  <a:pt x="2380143" y="68096"/>
                  <a:pt x="2382848" y="63403"/>
                </a:cubicBezTo>
                <a:lnTo>
                  <a:pt x="2388232" y="54065"/>
                </a:lnTo>
                <a:cubicBezTo>
                  <a:pt x="2388622" y="53243"/>
                  <a:pt x="2389443" y="52823"/>
                  <a:pt x="2390265" y="52403"/>
                </a:cubicBezTo>
                <a:cubicBezTo>
                  <a:pt x="2391179" y="52169"/>
                  <a:pt x="2392323" y="52403"/>
                  <a:pt x="2393237" y="52871"/>
                </a:cubicBezTo>
                <a:cubicBezTo>
                  <a:pt x="2394152" y="53338"/>
                  <a:pt x="2394609" y="54273"/>
                  <a:pt x="2395066" y="55208"/>
                </a:cubicBezTo>
                <a:cubicBezTo>
                  <a:pt x="2395295" y="56376"/>
                  <a:pt x="2395066" y="57310"/>
                  <a:pt x="2394609" y="58245"/>
                </a:cubicBezTo>
                <a:lnTo>
                  <a:pt x="2394643" y="58378"/>
                </a:lnTo>
                <a:lnTo>
                  <a:pt x="2381158" y="81335"/>
                </a:lnTo>
                <a:lnTo>
                  <a:pt x="2377821" y="87016"/>
                </a:lnTo>
                <a:cubicBezTo>
                  <a:pt x="2377751" y="86999"/>
                  <a:pt x="2377736" y="87020"/>
                  <a:pt x="2377722" y="87042"/>
                </a:cubicBezTo>
                <a:lnTo>
                  <a:pt x="2368451" y="103225"/>
                </a:lnTo>
                <a:cubicBezTo>
                  <a:pt x="2360216" y="117558"/>
                  <a:pt x="2345245" y="121719"/>
                  <a:pt x="2332807" y="115246"/>
                </a:cubicBezTo>
                <a:cubicBezTo>
                  <a:pt x="2323824" y="110391"/>
                  <a:pt x="2318987" y="101375"/>
                  <a:pt x="2318987" y="90048"/>
                </a:cubicBezTo>
                <a:cubicBezTo>
                  <a:pt x="2318987" y="49128"/>
                  <a:pt x="2318987" y="49128"/>
                  <a:pt x="2318987" y="49128"/>
                </a:cubicBezTo>
                <a:cubicBezTo>
                  <a:pt x="2318987" y="47048"/>
                  <a:pt x="2320599" y="45198"/>
                  <a:pt x="2322672" y="45198"/>
                </a:cubicBezTo>
                <a:cubicBezTo>
                  <a:pt x="2324976" y="45198"/>
                  <a:pt x="2326588" y="47048"/>
                  <a:pt x="2326588" y="49128"/>
                </a:cubicBezTo>
                <a:lnTo>
                  <a:pt x="2326588" y="62883"/>
                </a:lnTo>
                <a:cubicBezTo>
                  <a:pt x="2326588" y="66236"/>
                  <a:pt x="2327740" y="67391"/>
                  <a:pt x="2329122" y="67854"/>
                </a:cubicBezTo>
                <a:cubicBezTo>
                  <a:pt x="2330273" y="68085"/>
                  <a:pt x="2331886" y="67623"/>
                  <a:pt x="2332577" y="66236"/>
                </a:cubicBezTo>
                <a:lnTo>
                  <a:pt x="2336406" y="58953"/>
                </a:lnTo>
                <a:lnTo>
                  <a:pt x="2350022" y="35559"/>
                </a:lnTo>
                <a:lnTo>
                  <a:pt x="2353225" y="30081"/>
                </a:lnTo>
                <a:cubicBezTo>
                  <a:pt x="2353314" y="30104"/>
                  <a:pt x="2353333" y="30076"/>
                  <a:pt x="2353353" y="30047"/>
                </a:cubicBezTo>
                <a:cubicBezTo>
                  <a:pt x="2353818" y="29135"/>
                  <a:pt x="2354515" y="28451"/>
                  <a:pt x="2355676" y="28223"/>
                </a:cubicBezTo>
                <a:cubicBezTo>
                  <a:pt x="2356606" y="27995"/>
                  <a:pt x="2357768" y="27995"/>
                  <a:pt x="2358697" y="28680"/>
                </a:cubicBezTo>
                <a:cubicBezTo>
                  <a:pt x="2359627" y="29135"/>
                  <a:pt x="2360091" y="29820"/>
                  <a:pt x="2360556" y="30960"/>
                </a:cubicBezTo>
                <a:cubicBezTo>
                  <a:pt x="2360788" y="31873"/>
                  <a:pt x="2360556" y="33013"/>
                  <a:pt x="2360091" y="33925"/>
                </a:cubicBezTo>
                <a:lnTo>
                  <a:pt x="2360095" y="33938"/>
                </a:lnTo>
                <a:lnTo>
                  <a:pt x="2356211" y="40487"/>
                </a:lnTo>
                <a:lnTo>
                  <a:pt x="2355694" y="41560"/>
                </a:lnTo>
                <a:cubicBezTo>
                  <a:pt x="2341543" y="65729"/>
                  <a:pt x="2341375" y="66015"/>
                  <a:pt x="2341373" y="66018"/>
                </a:cubicBezTo>
                <a:lnTo>
                  <a:pt x="2342528" y="70387"/>
                </a:lnTo>
                <a:cubicBezTo>
                  <a:pt x="2342990" y="70616"/>
                  <a:pt x="2343683" y="70616"/>
                  <a:pt x="2344145" y="70616"/>
                </a:cubicBezTo>
                <a:cubicBezTo>
                  <a:pt x="2345300" y="70616"/>
                  <a:pt x="2346224" y="70157"/>
                  <a:pt x="2346917" y="69237"/>
                </a:cubicBezTo>
                <a:lnTo>
                  <a:pt x="2361138" y="44469"/>
                </a:lnTo>
                <a:cubicBezTo>
                  <a:pt x="2361186" y="44469"/>
                  <a:pt x="2361199" y="44448"/>
                  <a:pt x="2361212" y="44426"/>
                </a:cubicBezTo>
                <a:lnTo>
                  <a:pt x="2370124" y="29059"/>
                </a:lnTo>
                <a:cubicBezTo>
                  <a:pt x="2372554" y="25016"/>
                  <a:pt x="2374869" y="24322"/>
                  <a:pt x="2376721" y="25478"/>
                </a:cubicBezTo>
                <a:close/>
                <a:moveTo>
                  <a:pt x="2039214" y="24804"/>
                </a:moveTo>
                <a:cubicBezTo>
                  <a:pt x="2035606" y="27044"/>
                  <a:pt x="2032936" y="30297"/>
                  <a:pt x="2031449" y="34216"/>
                </a:cubicBezTo>
                <a:cubicBezTo>
                  <a:pt x="2030034" y="37945"/>
                  <a:pt x="2029813" y="42018"/>
                  <a:pt x="2030870" y="45919"/>
                </a:cubicBezTo>
                <a:cubicBezTo>
                  <a:pt x="2031099" y="46771"/>
                  <a:pt x="2031930" y="47196"/>
                  <a:pt x="2032787" y="46974"/>
                </a:cubicBezTo>
                <a:cubicBezTo>
                  <a:pt x="2033643" y="46752"/>
                  <a:pt x="2034163" y="45965"/>
                  <a:pt x="2033934" y="45112"/>
                </a:cubicBezTo>
                <a:cubicBezTo>
                  <a:pt x="2033081" y="41836"/>
                  <a:pt x="2033241" y="38506"/>
                  <a:pt x="2034439" y="35351"/>
                </a:cubicBezTo>
                <a:cubicBezTo>
                  <a:pt x="2035673" y="32101"/>
                  <a:pt x="2037931" y="29348"/>
                  <a:pt x="2040972" y="27440"/>
                </a:cubicBezTo>
                <a:cubicBezTo>
                  <a:pt x="2041238" y="27322"/>
                  <a:pt x="2041479" y="26976"/>
                  <a:pt x="2041588" y="26689"/>
                </a:cubicBezTo>
                <a:cubicBezTo>
                  <a:pt x="2041769" y="26211"/>
                  <a:pt x="2041722" y="25756"/>
                  <a:pt x="2041444" y="25322"/>
                </a:cubicBezTo>
                <a:cubicBezTo>
                  <a:pt x="2040951" y="24588"/>
                  <a:pt x="2039950" y="24317"/>
                  <a:pt x="2039214" y="24804"/>
                </a:cubicBezTo>
                <a:close/>
                <a:moveTo>
                  <a:pt x="2631411" y="24338"/>
                </a:moveTo>
                <a:cubicBezTo>
                  <a:pt x="2633243" y="24338"/>
                  <a:pt x="2634727" y="25822"/>
                  <a:pt x="2634727" y="27653"/>
                </a:cubicBezTo>
                <a:cubicBezTo>
                  <a:pt x="2634727" y="29485"/>
                  <a:pt x="2633243" y="30969"/>
                  <a:pt x="2631411" y="30969"/>
                </a:cubicBezTo>
                <a:cubicBezTo>
                  <a:pt x="2629579" y="30969"/>
                  <a:pt x="2628095" y="29485"/>
                  <a:pt x="2628095" y="27653"/>
                </a:cubicBezTo>
                <a:cubicBezTo>
                  <a:pt x="2628095" y="25822"/>
                  <a:pt x="2629579" y="24338"/>
                  <a:pt x="2631411" y="24338"/>
                </a:cubicBezTo>
                <a:close/>
                <a:moveTo>
                  <a:pt x="2096008" y="23816"/>
                </a:moveTo>
                <a:cubicBezTo>
                  <a:pt x="2094782" y="23816"/>
                  <a:pt x="2093789" y="24810"/>
                  <a:pt x="2093789" y="26036"/>
                </a:cubicBezTo>
                <a:cubicBezTo>
                  <a:pt x="2093789" y="27261"/>
                  <a:pt x="2094782" y="28254"/>
                  <a:pt x="2096008" y="28254"/>
                </a:cubicBezTo>
                <a:cubicBezTo>
                  <a:pt x="2097234" y="28254"/>
                  <a:pt x="2098227" y="27261"/>
                  <a:pt x="2098227" y="26036"/>
                </a:cubicBezTo>
                <a:cubicBezTo>
                  <a:pt x="2098227" y="24810"/>
                  <a:pt x="2097234" y="23816"/>
                  <a:pt x="2096008" y="23816"/>
                </a:cubicBezTo>
                <a:close/>
                <a:moveTo>
                  <a:pt x="1399017" y="22207"/>
                </a:moveTo>
                <a:lnTo>
                  <a:pt x="1370401" y="22207"/>
                </a:lnTo>
                <a:lnTo>
                  <a:pt x="1363738" y="34821"/>
                </a:lnTo>
                <a:lnTo>
                  <a:pt x="1405680" y="34821"/>
                </a:lnTo>
                <a:close/>
                <a:moveTo>
                  <a:pt x="620932" y="21642"/>
                </a:moveTo>
                <a:cubicBezTo>
                  <a:pt x="623406" y="21642"/>
                  <a:pt x="625411" y="23648"/>
                  <a:pt x="625411" y="26121"/>
                </a:cubicBezTo>
                <a:lnTo>
                  <a:pt x="625411" y="93931"/>
                </a:lnTo>
                <a:lnTo>
                  <a:pt x="625412" y="93932"/>
                </a:lnTo>
                <a:lnTo>
                  <a:pt x="625412" y="97745"/>
                </a:lnTo>
                <a:cubicBezTo>
                  <a:pt x="629397" y="99499"/>
                  <a:pt x="632169" y="103487"/>
                  <a:pt x="632169" y="108122"/>
                </a:cubicBezTo>
                <a:cubicBezTo>
                  <a:pt x="632169" y="114404"/>
                  <a:pt x="627076" y="119497"/>
                  <a:pt x="620794" y="119497"/>
                </a:cubicBezTo>
                <a:cubicBezTo>
                  <a:pt x="614512" y="119497"/>
                  <a:pt x="609419" y="114404"/>
                  <a:pt x="609419" y="108122"/>
                </a:cubicBezTo>
                <a:cubicBezTo>
                  <a:pt x="609419" y="103379"/>
                  <a:pt x="612322" y="99314"/>
                  <a:pt x="616452" y="97615"/>
                </a:cubicBezTo>
                <a:lnTo>
                  <a:pt x="616452" y="93375"/>
                </a:lnTo>
                <a:lnTo>
                  <a:pt x="616454" y="26121"/>
                </a:lnTo>
                <a:cubicBezTo>
                  <a:pt x="616454" y="23648"/>
                  <a:pt x="618459" y="21642"/>
                  <a:pt x="620932" y="21642"/>
                </a:cubicBezTo>
                <a:close/>
                <a:moveTo>
                  <a:pt x="3050442" y="21390"/>
                </a:moveTo>
                <a:cubicBezTo>
                  <a:pt x="3058197" y="21390"/>
                  <a:pt x="3064484" y="27677"/>
                  <a:pt x="3064484" y="35432"/>
                </a:cubicBezTo>
                <a:cubicBezTo>
                  <a:pt x="3064484" y="43188"/>
                  <a:pt x="3058197" y="49475"/>
                  <a:pt x="3050442" y="49475"/>
                </a:cubicBezTo>
                <a:cubicBezTo>
                  <a:pt x="3042686" y="49475"/>
                  <a:pt x="3036399" y="43188"/>
                  <a:pt x="3036399" y="35432"/>
                </a:cubicBezTo>
                <a:cubicBezTo>
                  <a:pt x="3036399" y="27677"/>
                  <a:pt x="3042686" y="21390"/>
                  <a:pt x="3050442" y="21390"/>
                </a:cubicBezTo>
                <a:close/>
                <a:moveTo>
                  <a:pt x="365623" y="20454"/>
                </a:moveTo>
                <a:cubicBezTo>
                  <a:pt x="385881" y="20454"/>
                  <a:pt x="402304" y="35089"/>
                  <a:pt x="402304" y="53143"/>
                </a:cubicBezTo>
                <a:cubicBezTo>
                  <a:pt x="402304" y="62067"/>
                  <a:pt x="398291" y="70155"/>
                  <a:pt x="391747" y="76004"/>
                </a:cubicBezTo>
                <a:lnTo>
                  <a:pt x="388201" y="79912"/>
                </a:lnTo>
                <a:lnTo>
                  <a:pt x="388171" y="79900"/>
                </a:lnTo>
                <a:lnTo>
                  <a:pt x="375913" y="93044"/>
                </a:lnTo>
                <a:cubicBezTo>
                  <a:pt x="375379" y="92818"/>
                  <a:pt x="374801" y="92712"/>
                  <a:pt x="374207" y="92712"/>
                </a:cubicBezTo>
                <a:lnTo>
                  <a:pt x="359185" y="92712"/>
                </a:lnTo>
                <a:cubicBezTo>
                  <a:pt x="356491" y="92712"/>
                  <a:pt x="355956" y="92803"/>
                  <a:pt x="355457" y="93001"/>
                </a:cubicBezTo>
                <a:lnTo>
                  <a:pt x="343631" y="80319"/>
                </a:lnTo>
                <a:lnTo>
                  <a:pt x="343598" y="80333"/>
                </a:lnTo>
                <a:lnTo>
                  <a:pt x="340456" y="76871"/>
                </a:lnTo>
                <a:lnTo>
                  <a:pt x="340319" y="76766"/>
                </a:lnTo>
                <a:lnTo>
                  <a:pt x="339981" y="76404"/>
                </a:lnTo>
                <a:lnTo>
                  <a:pt x="339949" y="76434"/>
                </a:lnTo>
                <a:cubicBezTo>
                  <a:pt x="333146" y="70535"/>
                  <a:pt x="328943" y="62277"/>
                  <a:pt x="328943" y="53143"/>
                </a:cubicBezTo>
                <a:cubicBezTo>
                  <a:pt x="328943" y="35089"/>
                  <a:pt x="345365" y="20454"/>
                  <a:pt x="365623" y="20454"/>
                </a:cubicBezTo>
                <a:close/>
                <a:moveTo>
                  <a:pt x="2096008" y="19917"/>
                </a:moveTo>
                <a:cubicBezTo>
                  <a:pt x="2099387" y="19917"/>
                  <a:pt x="2102126" y="22657"/>
                  <a:pt x="2102126" y="26036"/>
                </a:cubicBezTo>
                <a:cubicBezTo>
                  <a:pt x="2102126" y="29414"/>
                  <a:pt x="2099387" y="32153"/>
                  <a:pt x="2096008" y="32153"/>
                </a:cubicBezTo>
                <a:cubicBezTo>
                  <a:pt x="2092629" y="32153"/>
                  <a:pt x="2089891" y="29414"/>
                  <a:pt x="2089891" y="26036"/>
                </a:cubicBezTo>
                <a:cubicBezTo>
                  <a:pt x="2089891" y="22657"/>
                  <a:pt x="2092629" y="19917"/>
                  <a:pt x="2096008" y="19917"/>
                </a:cubicBezTo>
                <a:close/>
                <a:moveTo>
                  <a:pt x="2372236" y="19152"/>
                </a:moveTo>
                <a:cubicBezTo>
                  <a:pt x="2369719" y="19816"/>
                  <a:pt x="2367462" y="21434"/>
                  <a:pt x="2366073" y="23860"/>
                </a:cubicBezTo>
                <a:lnTo>
                  <a:pt x="2364431" y="26629"/>
                </a:lnTo>
                <a:cubicBezTo>
                  <a:pt x="2364180" y="24958"/>
                  <a:pt x="2363022" y="23974"/>
                  <a:pt x="2361717" y="23205"/>
                </a:cubicBezTo>
                <a:cubicBezTo>
                  <a:pt x="2359394" y="21838"/>
                  <a:pt x="2356606" y="21609"/>
                  <a:pt x="2354050" y="22293"/>
                </a:cubicBezTo>
                <a:lnTo>
                  <a:pt x="2348101" y="26619"/>
                </a:lnTo>
                <a:cubicBezTo>
                  <a:pt x="2347881" y="26557"/>
                  <a:pt x="2347829" y="26629"/>
                  <a:pt x="2347779" y="26704"/>
                </a:cubicBezTo>
                <a:cubicBezTo>
                  <a:pt x="2332807" y="52596"/>
                  <a:pt x="2332807" y="52596"/>
                  <a:pt x="2332807" y="52596"/>
                </a:cubicBezTo>
                <a:cubicBezTo>
                  <a:pt x="2332807" y="43580"/>
                  <a:pt x="2328431" y="38956"/>
                  <a:pt x="2322672" y="38956"/>
                </a:cubicBezTo>
                <a:cubicBezTo>
                  <a:pt x="2317145" y="38956"/>
                  <a:pt x="2312768" y="43580"/>
                  <a:pt x="2312768" y="49128"/>
                </a:cubicBezTo>
                <a:cubicBezTo>
                  <a:pt x="2312768" y="90048"/>
                  <a:pt x="2312768" y="90048"/>
                  <a:pt x="2312768" y="90048"/>
                </a:cubicBezTo>
                <a:cubicBezTo>
                  <a:pt x="2312768" y="103687"/>
                  <a:pt x="2318756" y="114553"/>
                  <a:pt x="2330043" y="120563"/>
                </a:cubicBezTo>
                <a:cubicBezTo>
                  <a:pt x="2334880" y="123337"/>
                  <a:pt x="2340177" y="124493"/>
                  <a:pt x="2345245" y="124493"/>
                </a:cubicBezTo>
                <a:cubicBezTo>
                  <a:pt x="2356301" y="124493"/>
                  <a:pt x="2366666" y="118945"/>
                  <a:pt x="2372655" y="108773"/>
                </a:cubicBezTo>
                <a:lnTo>
                  <a:pt x="2380695" y="94738"/>
                </a:lnTo>
                <a:cubicBezTo>
                  <a:pt x="2383225" y="90548"/>
                  <a:pt x="2383276" y="90483"/>
                  <a:pt x="2383327" y="90415"/>
                </a:cubicBezTo>
                <a:cubicBezTo>
                  <a:pt x="2400116" y="61437"/>
                  <a:pt x="2400116" y="61437"/>
                  <a:pt x="2400116" y="61437"/>
                </a:cubicBezTo>
                <a:lnTo>
                  <a:pt x="2399963" y="60860"/>
                </a:lnTo>
                <a:cubicBezTo>
                  <a:pt x="2401305" y="58746"/>
                  <a:pt x="2401644" y="56159"/>
                  <a:pt x="2401012" y="53571"/>
                </a:cubicBezTo>
                <a:cubicBezTo>
                  <a:pt x="2400326" y="51001"/>
                  <a:pt x="2398497" y="48898"/>
                  <a:pt x="2396210" y="47496"/>
                </a:cubicBezTo>
                <a:lnTo>
                  <a:pt x="2392075" y="46856"/>
                </a:lnTo>
                <a:cubicBezTo>
                  <a:pt x="2394975" y="41913"/>
                  <a:pt x="2395206" y="39141"/>
                  <a:pt x="2394512" y="36601"/>
                </a:cubicBezTo>
                <a:cubicBezTo>
                  <a:pt x="2393818" y="34061"/>
                  <a:pt x="2392199" y="31751"/>
                  <a:pt x="2389886" y="30366"/>
                </a:cubicBezTo>
                <a:lnTo>
                  <a:pt x="2384234" y="29702"/>
                </a:lnTo>
                <a:cubicBezTo>
                  <a:pt x="2385292" y="25974"/>
                  <a:pt x="2383472" y="22165"/>
                  <a:pt x="2379962" y="20163"/>
                </a:cubicBezTo>
                <a:cubicBezTo>
                  <a:pt x="2377531" y="18776"/>
                  <a:pt x="2374754" y="18488"/>
                  <a:pt x="2372236" y="19152"/>
                </a:cubicBezTo>
                <a:close/>
                <a:moveTo>
                  <a:pt x="1112050" y="18532"/>
                </a:moveTo>
                <a:lnTo>
                  <a:pt x="1082630" y="18532"/>
                </a:lnTo>
                <a:lnTo>
                  <a:pt x="1082630" y="27452"/>
                </a:lnTo>
                <a:lnTo>
                  <a:pt x="1082453" y="27452"/>
                </a:lnTo>
                <a:lnTo>
                  <a:pt x="1050535" y="40489"/>
                </a:lnTo>
                <a:lnTo>
                  <a:pt x="1050745" y="40489"/>
                </a:lnTo>
                <a:lnTo>
                  <a:pt x="1048009" y="85587"/>
                </a:lnTo>
                <a:lnTo>
                  <a:pt x="1047981" y="85587"/>
                </a:lnTo>
                <a:lnTo>
                  <a:pt x="1048008" y="85617"/>
                </a:lnTo>
                <a:lnTo>
                  <a:pt x="1047981" y="86061"/>
                </a:lnTo>
                <a:lnTo>
                  <a:pt x="1048414" y="86061"/>
                </a:lnTo>
                <a:lnTo>
                  <a:pt x="1054562" y="92786"/>
                </a:lnTo>
                <a:lnTo>
                  <a:pt x="1056667" y="92786"/>
                </a:lnTo>
                <a:lnTo>
                  <a:pt x="1058830" y="92786"/>
                </a:lnTo>
                <a:lnTo>
                  <a:pt x="1143450" y="92786"/>
                </a:lnTo>
                <a:lnTo>
                  <a:pt x="1147235" y="87291"/>
                </a:lnTo>
                <a:lnTo>
                  <a:pt x="1149582" y="87291"/>
                </a:lnTo>
                <a:lnTo>
                  <a:pt x="1149582" y="83883"/>
                </a:lnTo>
                <a:lnTo>
                  <a:pt x="1057944" y="83883"/>
                </a:lnTo>
                <a:lnTo>
                  <a:pt x="1057680" y="79535"/>
                </a:lnTo>
                <a:lnTo>
                  <a:pt x="1149582" y="79535"/>
                </a:lnTo>
                <a:lnTo>
                  <a:pt x="1145524" y="44393"/>
                </a:lnTo>
                <a:lnTo>
                  <a:pt x="1062417" y="44393"/>
                </a:lnTo>
                <a:lnTo>
                  <a:pt x="1065213" y="40489"/>
                </a:lnTo>
                <a:lnTo>
                  <a:pt x="1144145" y="40489"/>
                </a:lnTo>
                <a:lnTo>
                  <a:pt x="1112227" y="27452"/>
                </a:lnTo>
                <a:lnTo>
                  <a:pt x="1112050" y="27452"/>
                </a:lnTo>
                <a:close/>
                <a:moveTo>
                  <a:pt x="1344822" y="18234"/>
                </a:moveTo>
                <a:lnTo>
                  <a:pt x="1338204" y="23734"/>
                </a:lnTo>
                <a:lnTo>
                  <a:pt x="1333814" y="31206"/>
                </a:lnTo>
                <a:lnTo>
                  <a:pt x="1332126" y="39460"/>
                </a:lnTo>
                <a:lnTo>
                  <a:pt x="1333254" y="47788"/>
                </a:lnTo>
                <a:cubicBezTo>
                  <a:pt x="1333433" y="48475"/>
                  <a:pt x="1334175" y="48845"/>
                  <a:pt x="1334861" y="48663"/>
                </a:cubicBezTo>
                <a:cubicBezTo>
                  <a:pt x="1335500" y="48375"/>
                  <a:pt x="1335841" y="47709"/>
                  <a:pt x="1335661" y="47022"/>
                </a:cubicBezTo>
                <a:cubicBezTo>
                  <a:pt x="1334168" y="42124"/>
                  <a:pt x="1334280" y="36951"/>
                  <a:pt x="1336127" y="32083"/>
                </a:cubicBezTo>
                <a:cubicBezTo>
                  <a:pt x="1338003" y="27138"/>
                  <a:pt x="1341517" y="22992"/>
                  <a:pt x="1346037" y="20375"/>
                </a:cubicBezTo>
                <a:cubicBezTo>
                  <a:pt x="1346357" y="20231"/>
                  <a:pt x="1346522" y="20029"/>
                  <a:pt x="1346639" y="19720"/>
                </a:cubicBezTo>
                <a:cubicBezTo>
                  <a:pt x="1346757" y="19411"/>
                  <a:pt x="1346720" y="19043"/>
                  <a:pt x="1346499" y="18694"/>
                </a:cubicBezTo>
                <a:cubicBezTo>
                  <a:pt x="1346212" y="18055"/>
                  <a:pt x="1345412" y="17839"/>
                  <a:pt x="1344822" y="18234"/>
                </a:cubicBezTo>
                <a:close/>
                <a:moveTo>
                  <a:pt x="4452274" y="17504"/>
                </a:moveTo>
                <a:lnTo>
                  <a:pt x="4447050" y="17504"/>
                </a:lnTo>
                <a:lnTo>
                  <a:pt x="4447050" y="107682"/>
                </a:lnTo>
                <a:cubicBezTo>
                  <a:pt x="4436154" y="106979"/>
                  <a:pt x="4426010" y="104367"/>
                  <a:pt x="4417196" y="100370"/>
                </a:cubicBezTo>
                <a:cubicBezTo>
                  <a:pt x="4416503" y="100074"/>
                  <a:pt x="4415819" y="99755"/>
                  <a:pt x="4415165" y="99370"/>
                </a:cubicBezTo>
                <a:cubicBezTo>
                  <a:pt x="4413955" y="98847"/>
                  <a:pt x="4412797" y="98245"/>
                  <a:pt x="4411677" y="97600"/>
                </a:cubicBezTo>
                <a:cubicBezTo>
                  <a:pt x="4390140" y="85959"/>
                  <a:pt x="4372303" y="63961"/>
                  <a:pt x="4364383" y="35921"/>
                </a:cubicBezTo>
                <a:lnTo>
                  <a:pt x="4363034" y="30238"/>
                </a:lnTo>
                <a:lnTo>
                  <a:pt x="4363978" y="30238"/>
                </a:lnTo>
                <a:lnTo>
                  <a:pt x="4356557" y="21727"/>
                </a:lnTo>
                <a:lnTo>
                  <a:pt x="4349136" y="30238"/>
                </a:lnTo>
                <a:lnTo>
                  <a:pt x="4350870" y="30238"/>
                </a:lnTo>
                <a:cubicBezTo>
                  <a:pt x="4351418" y="33211"/>
                  <a:pt x="4352139" y="36177"/>
                  <a:pt x="4352976" y="39142"/>
                </a:cubicBezTo>
                <a:cubicBezTo>
                  <a:pt x="4366492" y="86995"/>
                  <a:pt x="4406034" y="119153"/>
                  <a:pt x="4447050" y="119055"/>
                </a:cubicBezTo>
                <a:lnTo>
                  <a:pt x="4447050" y="119384"/>
                </a:lnTo>
                <a:lnTo>
                  <a:pt x="4347782" y="119384"/>
                </a:lnTo>
                <a:lnTo>
                  <a:pt x="4347782" y="124608"/>
                </a:lnTo>
                <a:lnTo>
                  <a:pt x="4452274" y="124608"/>
                </a:lnTo>
                <a:lnTo>
                  <a:pt x="4452274" y="121996"/>
                </a:lnTo>
                <a:lnTo>
                  <a:pt x="4452274" y="119384"/>
                </a:lnTo>
                <a:close/>
                <a:moveTo>
                  <a:pt x="3703655" y="17163"/>
                </a:moveTo>
                <a:cubicBezTo>
                  <a:pt x="3695640" y="17163"/>
                  <a:pt x="3689143" y="23660"/>
                  <a:pt x="3689143" y="31674"/>
                </a:cubicBezTo>
                <a:cubicBezTo>
                  <a:pt x="3689143" y="36628"/>
                  <a:pt x="3691625" y="41002"/>
                  <a:pt x="3695566" y="43400"/>
                </a:cubicBezTo>
                <a:lnTo>
                  <a:pt x="3696852" y="39945"/>
                </a:lnTo>
                <a:cubicBezTo>
                  <a:pt x="3694336" y="38070"/>
                  <a:pt x="3692795" y="35052"/>
                  <a:pt x="3692795" y="31674"/>
                </a:cubicBezTo>
                <a:cubicBezTo>
                  <a:pt x="3692795" y="25676"/>
                  <a:pt x="3697657" y="20814"/>
                  <a:pt x="3703655" y="20814"/>
                </a:cubicBezTo>
                <a:cubicBezTo>
                  <a:pt x="3709654" y="20814"/>
                  <a:pt x="3714516" y="25676"/>
                  <a:pt x="3714516" y="31674"/>
                </a:cubicBezTo>
                <a:cubicBezTo>
                  <a:pt x="3714516" y="35052"/>
                  <a:pt x="3712974" y="38070"/>
                  <a:pt x="3710459" y="39945"/>
                </a:cubicBezTo>
                <a:lnTo>
                  <a:pt x="3711745" y="43400"/>
                </a:lnTo>
                <a:cubicBezTo>
                  <a:pt x="3715685" y="41002"/>
                  <a:pt x="3718167" y="36628"/>
                  <a:pt x="3718167" y="31674"/>
                </a:cubicBezTo>
                <a:cubicBezTo>
                  <a:pt x="3718167" y="23660"/>
                  <a:pt x="3711670" y="17163"/>
                  <a:pt x="3703655" y="17163"/>
                </a:cubicBezTo>
                <a:close/>
                <a:moveTo>
                  <a:pt x="2779853" y="17146"/>
                </a:moveTo>
                <a:lnTo>
                  <a:pt x="2762434" y="17146"/>
                </a:lnTo>
                <a:lnTo>
                  <a:pt x="2689683" y="17146"/>
                </a:lnTo>
                <a:lnTo>
                  <a:pt x="2624886" y="17146"/>
                </a:lnTo>
                <a:cubicBezTo>
                  <a:pt x="2623353" y="17146"/>
                  <a:pt x="2622110" y="18390"/>
                  <a:pt x="2622110" y="19923"/>
                </a:cubicBezTo>
                <a:lnTo>
                  <a:pt x="2622110" y="31029"/>
                </a:lnTo>
                <a:cubicBezTo>
                  <a:pt x="2622110" y="32562"/>
                  <a:pt x="2623353" y="33806"/>
                  <a:pt x="2624886" y="33806"/>
                </a:cubicBezTo>
                <a:lnTo>
                  <a:pt x="2636793" y="33806"/>
                </a:lnTo>
                <a:lnTo>
                  <a:pt x="2640445" y="50127"/>
                </a:lnTo>
                <a:lnTo>
                  <a:pt x="2643117" y="62735"/>
                </a:lnTo>
                <a:cubicBezTo>
                  <a:pt x="2643873" y="66389"/>
                  <a:pt x="2647145" y="69066"/>
                  <a:pt x="2651043" y="69066"/>
                </a:cubicBezTo>
                <a:lnTo>
                  <a:pt x="2682947" y="69066"/>
                </a:lnTo>
                <a:cubicBezTo>
                  <a:pt x="2686622" y="69066"/>
                  <a:pt x="2689741" y="66687"/>
                  <a:pt x="2690564" y="63306"/>
                </a:cubicBezTo>
                <a:lnTo>
                  <a:pt x="2701515" y="41851"/>
                </a:lnTo>
                <a:lnTo>
                  <a:pt x="2713994" y="66296"/>
                </a:lnTo>
                <a:cubicBezTo>
                  <a:pt x="2715246" y="68090"/>
                  <a:pt x="2717373" y="69066"/>
                  <a:pt x="2719726" y="69066"/>
                </a:cubicBezTo>
                <a:lnTo>
                  <a:pt x="2751630" y="69066"/>
                </a:lnTo>
                <a:cubicBezTo>
                  <a:pt x="2755256" y="69066"/>
                  <a:pt x="2758341" y="66750"/>
                  <a:pt x="2759405" y="63488"/>
                </a:cubicBezTo>
                <a:lnTo>
                  <a:pt x="2759496" y="63516"/>
                </a:lnTo>
                <a:lnTo>
                  <a:pt x="2767353" y="23778"/>
                </a:lnTo>
                <a:lnTo>
                  <a:pt x="2779853" y="23778"/>
                </a:lnTo>
                <a:cubicBezTo>
                  <a:pt x="2780464" y="23778"/>
                  <a:pt x="2780958" y="23283"/>
                  <a:pt x="2780958" y="22672"/>
                </a:cubicBezTo>
                <a:lnTo>
                  <a:pt x="2780958" y="18251"/>
                </a:lnTo>
                <a:cubicBezTo>
                  <a:pt x="2780958" y="17641"/>
                  <a:pt x="2780464" y="17146"/>
                  <a:pt x="2779853" y="17146"/>
                </a:cubicBezTo>
                <a:close/>
                <a:moveTo>
                  <a:pt x="40085" y="17144"/>
                </a:moveTo>
                <a:lnTo>
                  <a:pt x="23811" y="17144"/>
                </a:lnTo>
                <a:cubicBezTo>
                  <a:pt x="20336" y="17144"/>
                  <a:pt x="17520" y="19961"/>
                  <a:pt x="17520" y="23435"/>
                </a:cubicBezTo>
                <a:lnTo>
                  <a:pt x="17520" y="32335"/>
                </a:lnTo>
                <a:lnTo>
                  <a:pt x="23064" y="32335"/>
                </a:lnTo>
                <a:lnTo>
                  <a:pt x="23064" y="23812"/>
                </a:lnTo>
                <a:cubicBezTo>
                  <a:pt x="23064" y="22893"/>
                  <a:pt x="23809" y="22148"/>
                  <a:pt x="24728" y="22148"/>
                </a:cubicBezTo>
                <a:lnTo>
                  <a:pt x="39201" y="22148"/>
                </a:lnTo>
                <a:cubicBezTo>
                  <a:pt x="40120" y="22148"/>
                  <a:pt x="40865" y="22893"/>
                  <a:pt x="40865" y="23812"/>
                </a:cubicBezTo>
                <a:lnTo>
                  <a:pt x="40865" y="32335"/>
                </a:lnTo>
                <a:lnTo>
                  <a:pt x="46376" y="32335"/>
                </a:lnTo>
                <a:lnTo>
                  <a:pt x="46376" y="23435"/>
                </a:lnTo>
                <a:cubicBezTo>
                  <a:pt x="46376" y="19961"/>
                  <a:pt x="43560" y="17144"/>
                  <a:pt x="40085" y="17144"/>
                </a:cubicBezTo>
                <a:close/>
                <a:moveTo>
                  <a:pt x="103987" y="17144"/>
                </a:moveTo>
                <a:lnTo>
                  <a:pt x="87712" y="17144"/>
                </a:lnTo>
                <a:cubicBezTo>
                  <a:pt x="84238" y="17144"/>
                  <a:pt x="81421" y="19961"/>
                  <a:pt x="81421" y="23435"/>
                </a:cubicBezTo>
                <a:lnTo>
                  <a:pt x="81421" y="32335"/>
                </a:lnTo>
                <a:lnTo>
                  <a:pt x="86966" y="32335"/>
                </a:lnTo>
                <a:lnTo>
                  <a:pt x="86966" y="23812"/>
                </a:lnTo>
                <a:cubicBezTo>
                  <a:pt x="86966" y="22893"/>
                  <a:pt x="87711" y="22148"/>
                  <a:pt x="88630" y="22148"/>
                </a:cubicBezTo>
                <a:lnTo>
                  <a:pt x="103103" y="22148"/>
                </a:lnTo>
                <a:cubicBezTo>
                  <a:pt x="104022" y="22148"/>
                  <a:pt x="104767" y="22893"/>
                  <a:pt x="104767" y="23812"/>
                </a:cubicBezTo>
                <a:lnTo>
                  <a:pt x="104767" y="32335"/>
                </a:lnTo>
                <a:lnTo>
                  <a:pt x="110278" y="32335"/>
                </a:lnTo>
                <a:lnTo>
                  <a:pt x="110278" y="23435"/>
                </a:lnTo>
                <a:cubicBezTo>
                  <a:pt x="110278" y="19961"/>
                  <a:pt x="107461" y="17144"/>
                  <a:pt x="103987" y="17144"/>
                </a:cubicBezTo>
                <a:close/>
                <a:moveTo>
                  <a:pt x="365623" y="17144"/>
                </a:moveTo>
                <a:cubicBezTo>
                  <a:pt x="343538" y="17144"/>
                  <a:pt x="325634" y="33261"/>
                  <a:pt x="325634" y="53143"/>
                </a:cubicBezTo>
                <a:cubicBezTo>
                  <a:pt x="325634" y="63151"/>
                  <a:pt x="330171" y="72205"/>
                  <a:pt x="337527" y="78692"/>
                </a:cubicBezTo>
                <a:lnTo>
                  <a:pt x="337512" y="78707"/>
                </a:lnTo>
                <a:lnTo>
                  <a:pt x="352740" y="95037"/>
                </a:lnTo>
                <a:cubicBezTo>
                  <a:pt x="351936" y="96099"/>
                  <a:pt x="351460" y="97487"/>
                  <a:pt x="351460" y="99043"/>
                </a:cubicBezTo>
                <a:lnTo>
                  <a:pt x="351460" y="109444"/>
                </a:lnTo>
                <a:cubicBezTo>
                  <a:pt x="351460" y="112410"/>
                  <a:pt x="353721" y="114979"/>
                  <a:pt x="356479" y="115260"/>
                </a:cubicBezTo>
                <a:cubicBezTo>
                  <a:pt x="356848" y="116440"/>
                  <a:pt x="357451" y="118372"/>
                  <a:pt x="358439" y="121540"/>
                </a:cubicBezTo>
                <a:cubicBezTo>
                  <a:pt x="358439" y="121992"/>
                  <a:pt x="358862" y="122442"/>
                  <a:pt x="359284" y="122442"/>
                </a:cubicBezTo>
                <a:cubicBezTo>
                  <a:pt x="359293" y="122445"/>
                  <a:pt x="359509" y="122511"/>
                  <a:pt x="365201" y="124248"/>
                </a:cubicBezTo>
                <a:cubicBezTo>
                  <a:pt x="366051" y="124247"/>
                  <a:pt x="366210" y="124198"/>
                  <a:pt x="371963" y="122442"/>
                </a:cubicBezTo>
                <a:cubicBezTo>
                  <a:pt x="372385" y="122442"/>
                  <a:pt x="372807" y="121992"/>
                  <a:pt x="372807" y="121540"/>
                </a:cubicBezTo>
                <a:cubicBezTo>
                  <a:pt x="372811" y="121530"/>
                  <a:pt x="372883" y="121299"/>
                  <a:pt x="374767" y="115260"/>
                </a:cubicBezTo>
                <a:cubicBezTo>
                  <a:pt x="377527" y="114979"/>
                  <a:pt x="379787" y="112410"/>
                  <a:pt x="379787" y="109444"/>
                </a:cubicBezTo>
                <a:lnTo>
                  <a:pt x="379787" y="100343"/>
                </a:lnTo>
                <a:cubicBezTo>
                  <a:pt x="379787" y="97535"/>
                  <a:pt x="379339" y="96184"/>
                  <a:pt x="378580" y="95135"/>
                </a:cubicBezTo>
                <a:lnTo>
                  <a:pt x="391943" y="80804"/>
                </a:lnTo>
                <a:lnTo>
                  <a:pt x="391985" y="80822"/>
                </a:lnTo>
                <a:lnTo>
                  <a:pt x="395434" y="77021"/>
                </a:lnTo>
                <a:cubicBezTo>
                  <a:pt x="401788" y="70720"/>
                  <a:pt x="405614" y="62334"/>
                  <a:pt x="405614" y="53143"/>
                </a:cubicBezTo>
                <a:cubicBezTo>
                  <a:pt x="405614" y="33261"/>
                  <a:pt x="387710" y="17144"/>
                  <a:pt x="365623" y="17144"/>
                </a:cubicBezTo>
                <a:close/>
                <a:moveTo>
                  <a:pt x="620932" y="17144"/>
                </a:moveTo>
                <a:cubicBezTo>
                  <a:pt x="616480" y="17144"/>
                  <a:pt x="612870" y="20754"/>
                  <a:pt x="612870" y="25206"/>
                </a:cubicBezTo>
                <a:lnTo>
                  <a:pt x="612870" y="94178"/>
                </a:lnTo>
                <a:cubicBezTo>
                  <a:pt x="607957" y="96867"/>
                  <a:pt x="604668" y="102111"/>
                  <a:pt x="604668" y="108122"/>
                </a:cubicBezTo>
                <a:cubicBezTo>
                  <a:pt x="604668" y="117028"/>
                  <a:pt x="611888" y="124248"/>
                  <a:pt x="620794" y="124248"/>
                </a:cubicBezTo>
                <a:cubicBezTo>
                  <a:pt x="629700" y="124248"/>
                  <a:pt x="636920" y="117028"/>
                  <a:pt x="636920" y="108122"/>
                </a:cubicBezTo>
                <a:cubicBezTo>
                  <a:pt x="636920" y="102226"/>
                  <a:pt x="633756" y="97068"/>
                  <a:pt x="628995" y="94339"/>
                </a:cubicBezTo>
                <a:lnTo>
                  <a:pt x="628995" y="91152"/>
                </a:lnTo>
                <a:lnTo>
                  <a:pt x="636162" y="91152"/>
                </a:lnTo>
                <a:cubicBezTo>
                  <a:pt x="637152" y="91152"/>
                  <a:pt x="637954" y="90350"/>
                  <a:pt x="637954" y="89360"/>
                </a:cubicBezTo>
                <a:cubicBezTo>
                  <a:pt x="637954" y="88371"/>
                  <a:pt x="637152" y="87568"/>
                  <a:pt x="636162" y="87568"/>
                </a:cubicBezTo>
                <a:lnTo>
                  <a:pt x="628995" y="87568"/>
                </a:lnTo>
                <a:lnTo>
                  <a:pt x="628995" y="80043"/>
                </a:lnTo>
                <a:lnTo>
                  <a:pt x="636162" y="80043"/>
                </a:lnTo>
                <a:cubicBezTo>
                  <a:pt x="637152" y="80043"/>
                  <a:pt x="637954" y="79240"/>
                  <a:pt x="637954" y="78251"/>
                </a:cubicBezTo>
                <a:cubicBezTo>
                  <a:pt x="637954" y="77262"/>
                  <a:pt x="637152" y="76459"/>
                  <a:pt x="636162" y="76459"/>
                </a:cubicBezTo>
                <a:lnTo>
                  <a:pt x="628995" y="76459"/>
                </a:lnTo>
                <a:lnTo>
                  <a:pt x="628995" y="68934"/>
                </a:lnTo>
                <a:lnTo>
                  <a:pt x="636162" y="68934"/>
                </a:lnTo>
                <a:cubicBezTo>
                  <a:pt x="637152" y="68934"/>
                  <a:pt x="637954" y="68131"/>
                  <a:pt x="637954" y="67142"/>
                </a:cubicBezTo>
                <a:cubicBezTo>
                  <a:pt x="637954" y="66152"/>
                  <a:pt x="637152" y="65350"/>
                  <a:pt x="636162" y="65350"/>
                </a:cubicBezTo>
                <a:lnTo>
                  <a:pt x="628995" y="65350"/>
                </a:lnTo>
                <a:lnTo>
                  <a:pt x="628995" y="57824"/>
                </a:lnTo>
                <a:lnTo>
                  <a:pt x="636162" y="57824"/>
                </a:lnTo>
                <a:cubicBezTo>
                  <a:pt x="637152" y="57824"/>
                  <a:pt x="637954" y="57022"/>
                  <a:pt x="637954" y="56033"/>
                </a:cubicBezTo>
                <a:cubicBezTo>
                  <a:pt x="637954" y="55043"/>
                  <a:pt x="637152" y="54241"/>
                  <a:pt x="636162" y="54241"/>
                </a:cubicBezTo>
                <a:lnTo>
                  <a:pt x="628995" y="54241"/>
                </a:lnTo>
                <a:lnTo>
                  <a:pt x="628995" y="46715"/>
                </a:lnTo>
                <a:lnTo>
                  <a:pt x="636162" y="46715"/>
                </a:lnTo>
                <a:cubicBezTo>
                  <a:pt x="637152" y="46715"/>
                  <a:pt x="637954" y="45913"/>
                  <a:pt x="637954" y="44923"/>
                </a:cubicBezTo>
                <a:cubicBezTo>
                  <a:pt x="637954" y="43934"/>
                  <a:pt x="637152" y="43132"/>
                  <a:pt x="636162" y="43132"/>
                </a:cubicBezTo>
                <a:lnTo>
                  <a:pt x="628995" y="43132"/>
                </a:lnTo>
                <a:lnTo>
                  <a:pt x="628995" y="35606"/>
                </a:lnTo>
                <a:lnTo>
                  <a:pt x="636162" y="35606"/>
                </a:lnTo>
                <a:cubicBezTo>
                  <a:pt x="637152" y="35606"/>
                  <a:pt x="637954" y="34804"/>
                  <a:pt x="637954" y="33814"/>
                </a:cubicBezTo>
                <a:cubicBezTo>
                  <a:pt x="637954" y="32825"/>
                  <a:pt x="637152" y="32022"/>
                  <a:pt x="636162" y="32022"/>
                </a:cubicBezTo>
                <a:lnTo>
                  <a:pt x="628995" y="32022"/>
                </a:lnTo>
                <a:lnTo>
                  <a:pt x="628995" y="25206"/>
                </a:lnTo>
                <a:cubicBezTo>
                  <a:pt x="628995" y="20754"/>
                  <a:pt x="625385" y="17144"/>
                  <a:pt x="620932" y="17144"/>
                </a:cubicBezTo>
                <a:close/>
                <a:moveTo>
                  <a:pt x="816408" y="17144"/>
                </a:moveTo>
                <a:lnTo>
                  <a:pt x="810813" y="17144"/>
                </a:lnTo>
                <a:lnTo>
                  <a:pt x="810813" y="28181"/>
                </a:lnTo>
                <a:cubicBezTo>
                  <a:pt x="801488" y="28513"/>
                  <a:pt x="794737" y="30886"/>
                  <a:pt x="789502" y="34237"/>
                </a:cubicBezTo>
                <a:lnTo>
                  <a:pt x="792307" y="40117"/>
                </a:lnTo>
                <a:cubicBezTo>
                  <a:pt x="799833" y="35977"/>
                  <a:pt x="805763" y="34739"/>
                  <a:pt x="810813" y="34473"/>
                </a:cubicBezTo>
                <a:lnTo>
                  <a:pt x="810813" y="66636"/>
                </a:lnTo>
                <a:cubicBezTo>
                  <a:pt x="803008" y="69018"/>
                  <a:pt x="787534" y="73565"/>
                  <a:pt x="788319" y="90755"/>
                </a:cubicBezTo>
                <a:cubicBezTo>
                  <a:pt x="789099" y="102450"/>
                  <a:pt x="796939" y="110914"/>
                  <a:pt x="810813" y="112119"/>
                </a:cubicBezTo>
                <a:lnTo>
                  <a:pt x="810813" y="124248"/>
                </a:lnTo>
                <a:lnTo>
                  <a:pt x="816408" y="124248"/>
                </a:lnTo>
                <a:lnTo>
                  <a:pt x="816408" y="112320"/>
                </a:lnTo>
                <a:cubicBezTo>
                  <a:pt x="830958" y="112089"/>
                  <a:pt x="839281" y="106549"/>
                  <a:pt x="842001" y="104812"/>
                </a:cubicBezTo>
                <a:lnTo>
                  <a:pt x="838958" y="99025"/>
                </a:lnTo>
                <a:cubicBezTo>
                  <a:pt x="830872" y="103973"/>
                  <a:pt x="823141" y="105756"/>
                  <a:pt x="816408" y="105880"/>
                </a:cubicBezTo>
                <a:lnTo>
                  <a:pt x="816408" y="72199"/>
                </a:lnTo>
                <a:cubicBezTo>
                  <a:pt x="832100" y="66255"/>
                  <a:pt x="841235" y="62744"/>
                  <a:pt x="838195" y="44219"/>
                </a:cubicBezTo>
                <a:cubicBezTo>
                  <a:pt x="836112" y="33676"/>
                  <a:pt x="825738" y="28587"/>
                  <a:pt x="816408" y="28173"/>
                </a:cubicBezTo>
                <a:close/>
                <a:moveTo>
                  <a:pt x="1644274" y="16657"/>
                </a:moveTo>
                <a:lnTo>
                  <a:pt x="1636038" y="23501"/>
                </a:lnTo>
                <a:lnTo>
                  <a:pt x="1630575" y="32800"/>
                </a:lnTo>
                <a:lnTo>
                  <a:pt x="1628473" y="43073"/>
                </a:lnTo>
                <a:lnTo>
                  <a:pt x="1629877" y="53438"/>
                </a:lnTo>
                <a:cubicBezTo>
                  <a:pt x="1630101" y="54293"/>
                  <a:pt x="1631024" y="54753"/>
                  <a:pt x="1631878" y="54528"/>
                </a:cubicBezTo>
                <a:cubicBezTo>
                  <a:pt x="1632673" y="54169"/>
                  <a:pt x="1633097" y="53340"/>
                  <a:pt x="1632873" y="52485"/>
                </a:cubicBezTo>
                <a:cubicBezTo>
                  <a:pt x="1631015" y="46389"/>
                  <a:pt x="1631154" y="39951"/>
                  <a:pt x="1633453" y="33892"/>
                </a:cubicBezTo>
                <a:cubicBezTo>
                  <a:pt x="1635788" y="27738"/>
                  <a:pt x="1640162" y="22577"/>
                  <a:pt x="1645787" y="19321"/>
                </a:cubicBezTo>
                <a:cubicBezTo>
                  <a:pt x="1646185" y="19142"/>
                  <a:pt x="1646390" y="18890"/>
                  <a:pt x="1646536" y="18505"/>
                </a:cubicBezTo>
                <a:cubicBezTo>
                  <a:pt x="1646683" y="18120"/>
                  <a:pt x="1646636" y="17663"/>
                  <a:pt x="1646362" y="17229"/>
                </a:cubicBezTo>
                <a:cubicBezTo>
                  <a:pt x="1646005" y="16433"/>
                  <a:pt x="1645009" y="16165"/>
                  <a:pt x="1644274" y="16657"/>
                </a:cubicBezTo>
                <a:close/>
                <a:moveTo>
                  <a:pt x="3050442" y="14950"/>
                </a:moveTo>
                <a:cubicBezTo>
                  <a:pt x="3039130" y="14950"/>
                  <a:pt x="3029959" y="24120"/>
                  <a:pt x="3029959" y="35432"/>
                </a:cubicBezTo>
                <a:cubicBezTo>
                  <a:pt x="3029959" y="46744"/>
                  <a:pt x="3039130" y="55914"/>
                  <a:pt x="3050442" y="55914"/>
                </a:cubicBezTo>
                <a:cubicBezTo>
                  <a:pt x="3061753" y="55914"/>
                  <a:pt x="3070924" y="46744"/>
                  <a:pt x="3070924" y="35432"/>
                </a:cubicBezTo>
                <a:cubicBezTo>
                  <a:pt x="3070924" y="24120"/>
                  <a:pt x="3061753" y="14950"/>
                  <a:pt x="3050442" y="14950"/>
                </a:cubicBezTo>
                <a:close/>
                <a:moveTo>
                  <a:pt x="2096008" y="14626"/>
                </a:moveTo>
                <a:cubicBezTo>
                  <a:pt x="2090165" y="14626"/>
                  <a:pt x="2085348" y="19019"/>
                  <a:pt x="2084735" y="24689"/>
                </a:cubicBezTo>
                <a:lnTo>
                  <a:pt x="2061537" y="36742"/>
                </a:lnTo>
                <a:cubicBezTo>
                  <a:pt x="2060250" y="35668"/>
                  <a:pt x="2058585" y="35117"/>
                  <a:pt x="2056790" y="35117"/>
                </a:cubicBezTo>
                <a:cubicBezTo>
                  <a:pt x="2052056" y="35117"/>
                  <a:pt x="2048218" y="38954"/>
                  <a:pt x="2048218" y="43688"/>
                </a:cubicBezTo>
                <a:cubicBezTo>
                  <a:pt x="2048218" y="46360"/>
                  <a:pt x="2049441" y="48746"/>
                  <a:pt x="2051433" y="50225"/>
                </a:cubicBezTo>
                <a:lnTo>
                  <a:pt x="2051433" y="56379"/>
                </a:lnTo>
                <a:cubicBezTo>
                  <a:pt x="2047821" y="58255"/>
                  <a:pt x="2045380" y="62040"/>
                  <a:pt x="2045380" y="66394"/>
                </a:cubicBezTo>
                <a:cubicBezTo>
                  <a:pt x="2045380" y="71584"/>
                  <a:pt x="2048846" y="75964"/>
                  <a:pt x="2053603" y="77296"/>
                </a:cubicBezTo>
                <a:lnTo>
                  <a:pt x="2051370" y="69099"/>
                </a:lnTo>
                <a:cubicBezTo>
                  <a:pt x="2050903" y="68304"/>
                  <a:pt x="2050672" y="67376"/>
                  <a:pt x="2050672" y="66394"/>
                </a:cubicBezTo>
                <a:cubicBezTo>
                  <a:pt x="2050672" y="63016"/>
                  <a:pt x="2053411" y="60277"/>
                  <a:pt x="2056790" y="60277"/>
                </a:cubicBezTo>
                <a:cubicBezTo>
                  <a:pt x="2060168" y="60277"/>
                  <a:pt x="2062907" y="63016"/>
                  <a:pt x="2062907" y="66394"/>
                </a:cubicBezTo>
                <a:cubicBezTo>
                  <a:pt x="2062907" y="67377"/>
                  <a:pt x="2062676" y="68305"/>
                  <a:pt x="2062208" y="69099"/>
                </a:cubicBezTo>
                <a:lnTo>
                  <a:pt x="2059976" y="77296"/>
                </a:lnTo>
                <a:cubicBezTo>
                  <a:pt x="2064733" y="75964"/>
                  <a:pt x="2068198" y="71584"/>
                  <a:pt x="2068198" y="66394"/>
                </a:cubicBezTo>
                <a:cubicBezTo>
                  <a:pt x="2068198" y="62040"/>
                  <a:pt x="2065758" y="58255"/>
                  <a:pt x="2062146" y="56379"/>
                </a:cubicBezTo>
                <a:lnTo>
                  <a:pt x="2062146" y="50257"/>
                </a:lnTo>
                <a:cubicBezTo>
                  <a:pt x="2064004" y="48857"/>
                  <a:pt x="2065186" y="46665"/>
                  <a:pt x="2065310" y="44192"/>
                </a:cubicBezTo>
                <a:lnTo>
                  <a:pt x="2087074" y="32884"/>
                </a:lnTo>
                <a:cubicBezTo>
                  <a:pt x="2089037" y="35693"/>
                  <a:pt x="2092318" y="37444"/>
                  <a:pt x="2096008" y="37444"/>
                </a:cubicBezTo>
                <a:cubicBezTo>
                  <a:pt x="2098342" y="37444"/>
                  <a:pt x="2100512" y="36744"/>
                  <a:pt x="2102274" y="35480"/>
                </a:cubicBezTo>
                <a:lnTo>
                  <a:pt x="2131405" y="54431"/>
                </a:lnTo>
                <a:lnTo>
                  <a:pt x="2131334" y="55237"/>
                </a:lnTo>
                <a:cubicBezTo>
                  <a:pt x="2131334" y="56148"/>
                  <a:pt x="2131432" y="57034"/>
                  <a:pt x="2131675" y="57876"/>
                </a:cubicBezTo>
                <a:lnTo>
                  <a:pt x="2113853" y="77603"/>
                </a:lnTo>
                <a:cubicBezTo>
                  <a:pt x="2112368" y="76817"/>
                  <a:pt x="2110671" y="76445"/>
                  <a:pt x="2108889" y="76445"/>
                </a:cubicBezTo>
                <a:cubicBezTo>
                  <a:pt x="2101957" y="76445"/>
                  <a:pt x="2096338" y="82064"/>
                  <a:pt x="2096338" y="88995"/>
                </a:cubicBezTo>
                <a:cubicBezTo>
                  <a:pt x="2096338" y="95926"/>
                  <a:pt x="2101957" y="101545"/>
                  <a:pt x="2108889" y="101545"/>
                </a:cubicBezTo>
                <a:cubicBezTo>
                  <a:pt x="2115819" y="101545"/>
                  <a:pt x="2121438" y="95926"/>
                  <a:pt x="2121438" y="88995"/>
                </a:cubicBezTo>
                <a:cubicBezTo>
                  <a:pt x="2121438" y="88636"/>
                  <a:pt x="2121423" y="88280"/>
                  <a:pt x="2121331" y="87933"/>
                </a:cubicBezTo>
                <a:lnTo>
                  <a:pt x="2140110" y="67146"/>
                </a:lnTo>
                <a:cubicBezTo>
                  <a:pt x="2141288" y="67583"/>
                  <a:pt x="2142562" y="67787"/>
                  <a:pt x="2143885" y="67787"/>
                </a:cubicBezTo>
                <a:cubicBezTo>
                  <a:pt x="2150816" y="67787"/>
                  <a:pt x="2156434" y="62168"/>
                  <a:pt x="2156434" y="55237"/>
                </a:cubicBezTo>
                <a:cubicBezTo>
                  <a:pt x="2156434" y="48306"/>
                  <a:pt x="2150816" y="42688"/>
                  <a:pt x="2143885" y="42688"/>
                </a:cubicBezTo>
                <a:cubicBezTo>
                  <a:pt x="2141101" y="42688"/>
                  <a:pt x="2138530" y="43594"/>
                  <a:pt x="2136472" y="45157"/>
                </a:cubicBezTo>
                <a:lnTo>
                  <a:pt x="2107397" y="26242"/>
                </a:lnTo>
                <a:lnTo>
                  <a:pt x="2107417" y="26036"/>
                </a:lnTo>
                <a:cubicBezTo>
                  <a:pt x="2107417" y="19734"/>
                  <a:pt x="2102309" y="14626"/>
                  <a:pt x="2096008" y="14626"/>
                </a:cubicBezTo>
                <a:close/>
                <a:moveTo>
                  <a:pt x="2032281" y="13192"/>
                </a:moveTo>
                <a:lnTo>
                  <a:pt x="2024045" y="20036"/>
                </a:lnTo>
                <a:lnTo>
                  <a:pt x="2018582" y="29335"/>
                </a:lnTo>
                <a:lnTo>
                  <a:pt x="2016480" y="39607"/>
                </a:lnTo>
                <a:lnTo>
                  <a:pt x="2017884" y="49972"/>
                </a:lnTo>
                <a:cubicBezTo>
                  <a:pt x="2018108" y="50827"/>
                  <a:pt x="2019031" y="51287"/>
                  <a:pt x="2019885" y="51062"/>
                </a:cubicBezTo>
                <a:cubicBezTo>
                  <a:pt x="2020680" y="50703"/>
                  <a:pt x="2021104" y="49874"/>
                  <a:pt x="2020880" y="49019"/>
                </a:cubicBezTo>
                <a:cubicBezTo>
                  <a:pt x="2019022" y="42923"/>
                  <a:pt x="2019161" y="36485"/>
                  <a:pt x="2021460" y="30427"/>
                </a:cubicBezTo>
                <a:cubicBezTo>
                  <a:pt x="2023795" y="24273"/>
                  <a:pt x="2028169" y="19112"/>
                  <a:pt x="2033794" y="15856"/>
                </a:cubicBezTo>
                <a:cubicBezTo>
                  <a:pt x="2034192" y="15676"/>
                  <a:pt x="2034397" y="15425"/>
                  <a:pt x="2034543" y="15040"/>
                </a:cubicBezTo>
                <a:cubicBezTo>
                  <a:pt x="2034689" y="14655"/>
                  <a:pt x="2034643" y="14198"/>
                  <a:pt x="2034369" y="13763"/>
                </a:cubicBezTo>
                <a:cubicBezTo>
                  <a:pt x="2034012" y="12968"/>
                  <a:pt x="2033016" y="12700"/>
                  <a:pt x="2032281" y="13192"/>
                </a:cubicBezTo>
                <a:close/>
                <a:moveTo>
                  <a:pt x="1338415" y="7833"/>
                </a:moveTo>
                <a:cubicBezTo>
                  <a:pt x="1330965" y="12233"/>
                  <a:pt x="1325457" y="18780"/>
                  <a:pt x="1322387" y="26869"/>
                </a:cubicBezTo>
                <a:cubicBezTo>
                  <a:pt x="1319376" y="34804"/>
                  <a:pt x="1319105" y="43250"/>
                  <a:pt x="1321556" y="51319"/>
                </a:cubicBezTo>
                <a:cubicBezTo>
                  <a:pt x="1321741" y="52006"/>
                  <a:pt x="1322489" y="52378"/>
                  <a:pt x="1323179" y="52200"/>
                </a:cubicBezTo>
                <a:cubicBezTo>
                  <a:pt x="1323792" y="51991"/>
                  <a:pt x="1324240" y="51280"/>
                  <a:pt x="1324026" y="50670"/>
                </a:cubicBezTo>
                <a:cubicBezTo>
                  <a:pt x="1321740" y="43104"/>
                  <a:pt x="1321990" y="35179"/>
                  <a:pt x="1324797" y="27783"/>
                </a:cubicBezTo>
                <a:cubicBezTo>
                  <a:pt x="1327662" y="20234"/>
                  <a:pt x="1332839" y="14090"/>
                  <a:pt x="1339754" y="9928"/>
                </a:cubicBezTo>
                <a:cubicBezTo>
                  <a:pt x="1339968" y="9833"/>
                  <a:pt x="1340163" y="9554"/>
                  <a:pt x="1340250" y="9323"/>
                </a:cubicBezTo>
                <a:cubicBezTo>
                  <a:pt x="1340397" y="8938"/>
                  <a:pt x="1340359" y="8570"/>
                  <a:pt x="1340135" y="8221"/>
                </a:cubicBezTo>
                <a:cubicBezTo>
                  <a:pt x="1339815" y="7660"/>
                  <a:pt x="1339009" y="7441"/>
                  <a:pt x="1338415" y="7833"/>
                </a:cubicBezTo>
                <a:close/>
                <a:moveTo>
                  <a:pt x="1636301" y="3711"/>
                </a:moveTo>
                <a:cubicBezTo>
                  <a:pt x="1627028" y="9187"/>
                  <a:pt x="1620174" y="17335"/>
                  <a:pt x="1616353" y="27403"/>
                </a:cubicBezTo>
                <a:cubicBezTo>
                  <a:pt x="1612605" y="37279"/>
                  <a:pt x="1612268" y="47791"/>
                  <a:pt x="1615319" y="57833"/>
                </a:cubicBezTo>
                <a:cubicBezTo>
                  <a:pt x="1615548" y="58688"/>
                  <a:pt x="1616479" y="59151"/>
                  <a:pt x="1617338" y="58929"/>
                </a:cubicBezTo>
                <a:cubicBezTo>
                  <a:pt x="1618101" y="58669"/>
                  <a:pt x="1618658" y="57784"/>
                  <a:pt x="1618393" y="57025"/>
                </a:cubicBezTo>
                <a:cubicBezTo>
                  <a:pt x="1615547" y="47608"/>
                  <a:pt x="1615859" y="37746"/>
                  <a:pt x="1619352" y="28541"/>
                </a:cubicBezTo>
                <a:cubicBezTo>
                  <a:pt x="1622918" y="19145"/>
                  <a:pt x="1629361" y="11498"/>
                  <a:pt x="1637968" y="6318"/>
                </a:cubicBezTo>
                <a:cubicBezTo>
                  <a:pt x="1638234" y="6200"/>
                  <a:pt x="1638476" y="5853"/>
                  <a:pt x="1638585" y="5565"/>
                </a:cubicBezTo>
                <a:cubicBezTo>
                  <a:pt x="1638767" y="5086"/>
                  <a:pt x="1638720" y="4629"/>
                  <a:pt x="1638442" y="4195"/>
                </a:cubicBezTo>
                <a:cubicBezTo>
                  <a:pt x="1638043" y="3495"/>
                  <a:pt x="1637039" y="3224"/>
                  <a:pt x="1636301" y="3711"/>
                </a:cubicBezTo>
                <a:close/>
                <a:moveTo>
                  <a:pt x="2024308" y="246"/>
                </a:moveTo>
                <a:cubicBezTo>
                  <a:pt x="2015035" y="5722"/>
                  <a:pt x="2008181" y="13870"/>
                  <a:pt x="2004360" y="23937"/>
                </a:cubicBezTo>
                <a:cubicBezTo>
                  <a:pt x="2000612" y="33813"/>
                  <a:pt x="2000275" y="44325"/>
                  <a:pt x="2003326" y="54367"/>
                </a:cubicBezTo>
                <a:cubicBezTo>
                  <a:pt x="2003555" y="55222"/>
                  <a:pt x="2004486" y="55685"/>
                  <a:pt x="2005345" y="55463"/>
                </a:cubicBezTo>
                <a:cubicBezTo>
                  <a:pt x="2006108" y="55203"/>
                  <a:pt x="2006666" y="54318"/>
                  <a:pt x="2006400" y="53559"/>
                </a:cubicBezTo>
                <a:cubicBezTo>
                  <a:pt x="2003554" y="44142"/>
                  <a:pt x="2003866" y="34280"/>
                  <a:pt x="2007360" y="25075"/>
                </a:cubicBezTo>
                <a:cubicBezTo>
                  <a:pt x="2010925" y="15679"/>
                  <a:pt x="2017369" y="8034"/>
                  <a:pt x="2025975" y="2853"/>
                </a:cubicBezTo>
                <a:cubicBezTo>
                  <a:pt x="2026241" y="2735"/>
                  <a:pt x="2026483" y="2388"/>
                  <a:pt x="2026592" y="2101"/>
                </a:cubicBezTo>
                <a:cubicBezTo>
                  <a:pt x="2026774" y="1622"/>
                  <a:pt x="2026727" y="1164"/>
                  <a:pt x="2026448" y="730"/>
                </a:cubicBezTo>
                <a:cubicBezTo>
                  <a:pt x="2026050" y="31"/>
                  <a:pt x="2025046" y="-241"/>
                  <a:pt x="2024308" y="246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tIns="72000" rtlCol="0" anchor="ctr">
            <a:noAutofit/>
          </a:bodyPr>
          <a:lstStyle/>
          <a:p>
            <a:pPr>
              <a:spcAft>
                <a:spcPts val="600"/>
              </a:spcAft>
            </a:pPr>
            <a:endParaRPr lang="en-US" sz="800" dirty="0">
              <a:solidFill>
                <a:srgbClr val="BEC8D2"/>
              </a:solidFill>
              <a:latin typeface="Nokia Pure Text Light" panose="020B0304040602060303" pitchFamily="34" charset="0"/>
            </a:endParaRPr>
          </a:p>
        </p:txBody>
      </p:sp>
      <p:sp>
        <p:nvSpPr>
          <p:cNvPr id="394" name="Rectangle 7"/>
          <p:cNvSpPr/>
          <p:nvPr userDrawn="1"/>
        </p:nvSpPr>
        <p:spPr>
          <a:xfrm>
            <a:off x="5436096" y="842962"/>
            <a:ext cx="1584000" cy="1728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90000" rIns="90000" bIns="90000" anchor="t"/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endParaRPr lang="en-US" sz="1600" dirty="0">
              <a:solidFill>
                <a:srgbClr val="001135"/>
              </a:solidFill>
              <a:cs typeface="Arial" pitchFamily="34" charset="0"/>
            </a:endParaRPr>
          </a:p>
        </p:txBody>
      </p:sp>
      <p:sp>
        <p:nvSpPr>
          <p:cNvPr id="395" name="Rectangle 12"/>
          <p:cNvSpPr/>
          <p:nvPr userDrawn="1"/>
        </p:nvSpPr>
        <p:spPr>
          <a:xfrm>
            <a:off x="5436096" y="2679954"/>
            <a:ext cx="1584000" cy="1260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90000" rIns="90000" bIns="90000" anchor="ctr"/>
          <a:lstStyle/>
          <a:p>
            <a:pPr algn="r">
              <a:lnSpc>
                <a:spcPct val="90000"/>
              </a:lnSpc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96" name="Rectangle 7"/>
          <p:cNvSpPr/>
          <p:nvPr userDrawn="1"/>
        </p:nvSpPr>
        <p:spPr>
          <a:xfrm>
            <a:off x="7128284" y="2679954"/>
            <a:ext cx="1584000" cy="1260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anchor="ctr"/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en-US" sz="16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97" name="Rectangle 8"/>
          <p:cNvSpPr/>
          <p:nvPr userDrawn="1"/>
        </p:nvSpPr>
        <p:spPr>
          <a:xfrm>
            <a:off x="7128284" y="842962"/>
            <a:ext cx="1584000" cy="1728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144000" bIns="90000" anchor="t"/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en-US" sz="1600" dirty="0">
              <a:solidFill>
                <a:srgbClr val="001135"/>
              </a:solidFill>
              <a:cs typeface="Arial" pitchFamily="34" charset="0"/>
            </a:endParaRPr>
          </a:p>
        </p:txBody>
      </p:sp>
      <p:sp>
        <p:nvSpPr>
          <p:cNvPr id="400" name="Rechteck 399"/>
          <p:cNvSpPr/>
          <p:nvPr userDrawn="1"/>
        </p:nvSpPr>
        <p:spPr bwMode="auto">
          <a:xfrm>
            <a:off x="9324528" y="843914"/>
            <a:ext cx="18000" cy="3204000"/>
          </a:xfrm>
          <a:prstGeom prst="rect">
            <a:avLst/>
          </a:prstGeom>
          <a:solidFill>
            <a:schemeClr val="accent2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300" i="1" dirty="0">
              <a:solidFill>
                <a:srgbClr val="12419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6150160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9" name="Rectangle 5"/>
          <p:cNvSpPr/>
          <p:nvPr userDrawn="1"/>
        </p:nvSpPr>
        <p:spPr>
          <a:xfrm>
            <a:off x="3780000" y="842962"/>
            <a:ext cx="1584000" cy="1728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/>
          <a:lstStyle/>
          <a:p>
            <a:pPr algn="r">
              <a:lnSpc>
                <a:spcPct val="90000"/>
              </a:lnSpc>
              <a:spcAft>
                <a:spcPts val="600"/>
              </a:spcAft>
              <a:defRPr/>
            </a:pPr>
            <a:endParaRPr lang="en-US" sz="16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" name="Rectangle 7"/>
          <p:cNvSpPr/>
          <p:nvPr userDrawn="1"/>
        </p:nvSpPr>
        <p:spPr>
          <a:xfrm>
            <a:off x="5454230" y="842962"/>
            <a:ext cx="1584000" cy="1728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90000" rIns="90000" bIns="90000" anchor="t"/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endParaRPr lang="en-US" sz="1600" dirty="0">
              <a:solidFill>
                <a:srgbClr val="001135"/>
              </a:solidFill>
              <a:cs typeface="Arial" pitchFamily="34" charset="0"/>
            </a:endParaRPr>
          </a:p>
        </p:txBody>
      </p:sp>
      <p:sp>
        <p:nvSpPr>
          <p:cNvPr id="21" name="Rectangle 11"/>
          <p:cNvSpPr/>
          <p:nvPr userDrawn="1"/>
        </p:nvSpPr>
        <p:spPr>
          <a:xfrm>
            <a:off x="3780000" y="2679954"/>
            <a:ext cx="1584000" cy="1728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anchor="t"/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en-US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2" name="Rectangle 12"/>
          <p:cNvSpPr/>
          <p:nvPr userDrawn="1"/>
        </p:nvSpPr>
        <p:spPr>
          <a:xfrm>
            <a:off x="5454230" y="2679954"/>
            <a:ext cx="1584000" cy="1728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90000" rIns="90000" bIns="90000" anchor="ctr"/>
          <a:lstStyle/>
          <a:p>
            <a:pPr algn="r">
              <a:lnSpc>
                <a:spcPct val="90000"/>
              </a:lnSpc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3" name="Rectangle 7"/>
          <p:cNvSpPr/>
          <p:nvPr userDrawn="1"/>
        </p:nvSpPr>
        <p:spPr>
          <a:xfrm>
            <a:off x="7128460" y="2679954"/>
            <a:ext cx="1584000" cy="1728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anchor="ctr"/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en-US" sz="16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4" name="Rectangle 8"/>
          <p:cNvSpPr/>
          <p:nvPr userDrawn="1"/>
        </p:nvSpPr>
        <p:spPr>
          <a:xfrm>
            <a:off x="7128460" y="842962"/>
            <a:ext cx="1584000" cy="1728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144000" bIns="90000" anchor="t"/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en-US" sz="1600" dirty="0">
              <a:solidFill>
                <a:srgbClr val="001135"/>
              </a:solidFill>
              <a:cs typeface="Arial" pitchFamily="34" charset="0"/>
            </a:endParaRPr>
          </a:p>
        </p:txBody>
      </p:sp>
      <p:sp>
        <p:nvSpPr>
          <p:cNvPr id="25" name="Rectangle 8"/>
          <p:cNvSpPr/>
          <p:nvPr userDrawn="1"/>
        </p:nvSpPr>
        <p:spPr>
          <a:xfrm>
            <a:off x="2105770" y="842962"/>
            <a:ext cx="1584000" cy="1728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90000" rIns="144000" bIns="90000" anchor="t"/>
          <a:lstStyle/>
          <a:p>
            <a:pPr algn="r">
              <a:lnSpc>
                <a:spcPct val="90000"/>
              </a:lnSpc>
              <a:spcAft>
                <a:spcPts val="600"/>
              </a:spcAft>
              <a:defRPr/>
            </a:pPr>
            <a:endParaRPr lang="en-GB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6" name="Rectangle 9"/>
          <p:cNvSpPr/>
          <p:nvPr userDrawn="1"/>
        </p:nvSpPr>
        <p:spPr>
          <a:xfrm>
            <a:off x="2105770" y="2679954"/>
            <a:ext cx="1584000" cy="1728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/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en-US" sz="1600" dirty="0">
              <a:solidFill>
                <a:srgbClr val="124191"/>
              </a:solidFill>
              <a:cs typeface="Arial" pitchFamily="34" charset="0"/>
            </a:endParaRPr>
          </a:p>
        </p:txBody>
      </p:sp>
      <p:sp>
        <p:nvSpPr>
          <p:cNvPr id="27" name="Rectangle 4"/>
          <p:cNvSpPr/>
          <p:nvPr userDrawn="1"/>
        </p:nvSpPr>
        <p:spPr>
          <a:xfrm>
            <a:off x="431540" y="842962"/>
            <a:ext cx="1584000" cy="1728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/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en-US" sz="16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4"/>
          <p:cNvSpPr/>
          <p:nvPr userDrawn="1"/>
        </p:nvSpPr>
        <p:spPr>
          <a:xfrm>
            <a:off x="431540" y="2679954"/>
            <a:ext cx="1584000" cy="1728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/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en-US" sz="1600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0888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38732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Nokia White 0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380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3233347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kia Blue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302" y="2430463"/>
            <a:ext cx="1741074" cy="282575"/>
          </a:xfrm>
          <a:prstGeom prst="rect">
            <a:avLst/>
          </a:prstGeom>
        </p:spPr>
      </p:pic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Nokia Confidential</a:t>
            </a:r>
            <a:endParaRPr 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22660057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606312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6046391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20000" y="1080000"/>
            <a:ext cx="2606312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28201373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2089735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00599925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Nokia Blu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8138" y="4672013"/>
            <a:ext cx="703262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32564" y="4616605"/>
            <a:ext cx="3381875" cy="2935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srgbClr val="FF3154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51672" y="4782418"/>
            <a:ext cx="3323063" cy="1784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srgbClr val="FF3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0380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18120" y="537790"/>
            <a:ext cx="8227649" cy="301625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29"/>
          <p:cNvSpPr>
            <a:spLocks noGrp="1"/>
          </p:cNvSpPr>
          <p:nvPr>
            <p:ph type="ftr" sz="quarter" idx="3"/>
          </p:nvPr>
        </p:nvSpPr>
        <p:spPr>
          <a:xfrm>
            <a:off x="432000" y="4789325"/>
            <a:ext cx="6080400" cy="12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l"/>
            <a:r>
              <a:rPr lang="en-US">
                <a:solidFill>
                  <a:srgbClr val="68717A"/>
                </a:solidFill>
                <a:cs typeface="Arial" charset="0"/>
              </a:rPr>
              <a:t>Nokia Confidential</a:t>
            </a:r>
            <a:endParaRPr lang="en-US" dirty="0">
              <a:solidFill>
                <a:srgbClr val="68717A"/>
              </a:solidFill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hite cover Nokia Blu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7200" y="900000"/>
            <a:ext cx="8308800" cy="1980000"/>
          </a:xfrm>
        </p:spPr>
        <p:txBody>
          <a:bodyPr/>
          <a:lstStyle>
            <a:lvl1pPr marL="0" indent="0">
              <a:buNone/>
              <a:defRPr sz="6600">
                <a:solidFill>
                  <a:schemeClr val="tx2"/>
                </a:solidFill>
                <a:latin typeface="Nokia Pure Headline Ultra Light" panose="020B0204020202020204" pitchFamily="34" charset="0"/>
              </a:defRPr>
            </a:lvl1pPr>
          </a:lstStyle>
          <a:p>
            <a:pPr eaLnBrk="1" hangingPunct="1"/>
            <a:r>
              <a:rPr lang="en-US" dirty="0">
                <a:ea typeface="ヒラギノ角ゴ Pro W3"/>
                <a:cs typeface="ヒラギノ角ゴ Pro W3"/>
              </a:rPr>
              <a:t>Main headline in</a:t>
            </a:r>
            <a:br>
              <a:rPr lang="en-US" dirty="0">
                <a:ea typeface="ヒラギノ角ゴ Pro W3"/>
                <a:cs typeface="ヒラギノ角ゴ Pro W3"/>
              </a:rPr>
            </a:br>
            <a:r>
              <a:rPr lang="en-US" dirty="0">
                <a:ea typeface="ヒラギノ角ゴ Pro W3"/>
                <a:cs typeface="ヒラギノ角ゴ Pro W3"/>
              </a:rPr>
              <a:t>lower case here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Nokia Confidential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433388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>
                <a:solidFill>
                  <a:schemeClr val="tx2"/>
                </a:solidFill>
                <a:latin typeface="+mn-lt"/>
                <a:cs typeface="Arial" charset="0"/>
              </a:rPr>
              <a:t>© Nokia 2016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417600" y="3060000"/>
            <a:ext cx="8308800" cy="15768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 marL="230400" indent="-230400"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White internal cover slide – Supporting headline in sentence case here</a:t>
            </a:r>
          </a:p>
          <a:p>
            <a:pPr lvl="2"/>
            <a:r>
              <a:rPr lang="en-US" dirty="0"/>
              <a:t>Author/Presenter</a:t>
            </a:r>
          </a:p>
          <a:p>
            <a:pPr lvl="2"/>
            <a:r>
              <a:rPr lang="en-US" dirty="0"/>
              <a:t>DD-MM-YYYY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09223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345" y="194336"/>
            <a:ext cx="8338768" cy="311150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18120" y="505891"/>
            <a:ext cx="8227649" cy="301625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294127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18120" y="537790"/>
            <a:ext cx="8227649" cy="301625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429182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323334735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22660057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6046391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282013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2089735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00599925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18120" y="537790"/>
            <a:ext cx="8227649" cy="301625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68717A"/>
                </a:solidFill>
                <a:cs typeface="Arial" charset="0"/>
              </a:rPr>
              <a:t>Nokia Confidential</a:t>
            </a:r>
            <a:endParaRPr lang="en-US" dirty="0">
              <a:solidFill>
                <a:srgbClr val="68717A"/>
              </a:solidFill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944" y="1021561"/>
            <a:ext cx="8686068" cy="3394473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itchFamily="34" charset="0"/>
              </a:defRPr>
            </a:lvl1pPr>
            <a:lvl2pPr>
              <a:defRPr>
                <a:latin typeface="Trebuchet MS" pitchFamily="34" charset="0"/>
              </a:defRPr>
            </a:lvl2pPr>
            <a:lvl3pPr>
              <a:defRPr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18120" y="537790"/>
            <a:ext cx="8227649" cy="301625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1648617" y="4828070"/>
            <a:ext cx="6080400" cy="122400"/>
          </a:xfrm>
        </p:spPr>
        <p:txBody>
          <a:bodyPr/>
          <a:lstStyle/>
          <a:p>
            <a:r>
              <a:rPr lang="en-US">
                <a:solidFill>
                  <a:srgbClr val="68717A"/>
                </a:solidFill>
                <a:cs typeface="Arial" charset="0"/>
              </a:rPr>
              <a:t>Nokia Confidential</a:t>
            </a:r>
            <a:endParaRPr lang="en-US" dirty="0">
              <a:solidFill>
                <a:srgbClr val="68717A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43119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18120" y="537790"/>
            <a:ext cx="8227649" cy="301625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29"/>
          <p:cNvSpPr>
            <a:spLocks noGrp="1"/>
          </p:cNvSpPr>
          <p:nvPr>
            <p:ph type="ftr" sz="quarter" idx="3"/>
          </p:nvPr>
        </p:nvSpPr>
        <p:spPr>
          <a:xfrm>
            <a:off x="432000" y="4789325"/>
            <a:ext cx="6080400" cy="12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l"/>
            <a:r>
              <a:rPr lang="en-US">
                <a:solidFill>
                  <a:srgbClr val="68717A"/>
                </a:solidFill>
                <a:cs typeface="Arial" charset="0"/>
              </a:rPr>
              <a:t>Nokia Confidential</a:t>
            </a:r>
            <a:endParaRPr lang="en-US" dirty="0">
              <a:solidFill>
                <a:srgbClr val="68717A"/>
              </a:solidFill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18120" y="537790"/>
            <a:ext cx="8227649" cy="301625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924410" y="4786185"/>
            <a:ext cx="6080400" cy="122400"/>
          </a:xfrm>
        </p:spPr>
        <p:txBody>
          <a:bodyPr/>
          <a:lstStyle/>
          <a:p>
            <a:r>
              <a:rPr lang="en-US">
                <a:solidFill>
                  <a:srgbClr val="68717A"/>
                </a:solidFill>
                <a:cs typeface="Arial" charset="0"/>
              </a:rPr>
              <a:t>Nokia Confidential</a:t>
            </a:r>
            <a:endParaRPr lang="en-GB" dirty="0">
              <a:solidFill>
                <a:srgbClr val="68717A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98045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>
          <a:xfrm>
            <a:off x="2692400" y="4816475"/>
            <a:ext cx="2581275" cy="1222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1135"/>
                </a:solidFill>
              </a:rPr>
              <a:t>Nokia Confidential</a:t>
            </a:r>
            <a:endParaRPr lang="en-US" dirty="0">
              <a:solidFill>
                <a:srgbClr val="001135"/>
              </a:solidFill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7"/>
          </p:nvPr>
        </p:nvSpPr>
        <p:spPr>
          <a:xfrm>
            <a:off x="2692400" y="4816475"/>
            <a:ext cx="2581275" cy="1222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1135"/>
                </a:solidFill>
              </a:rPr>
              <a:t>Nokia Confidential</a:t>
            </a:r>
            <a:endParaRPr lang="en-US" dirty="0">
              <a:solidFill>
                <a:srgbClr val="001135"/>
              </a:solidFill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6"/>
          </p:nvPr>
        </p:nvSpPr>
        <p:spPr>
          <a:xfrm>
            <a:off x="2692400" y="4816475"/>
            <a:ext cx="2581275" cy="122238"/>
          </a:xfrm>
          <a:prstGeom prst="rect">
            <a:avLst/>
          </a:prstGeom>
        </p:spPr>
        <p:txBody>
          <a:bodyPr/>
          <a:lstStyle>
            <a:lvl1pPr algn="l">
              <a:defRPr sz="8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1135"/>
                </a:solidFill>
              </a:rPr>
              <a:t>Nokia Confidential</a:t>
            </a:r>
            <a:endParaRPr lang="en-GB" dirty="0">
              <a:solidFill>
                <a:srgbClr val="001135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56854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8"/>
          </p:nvPr>
        </p:nvSpPr>
        <p:spPr>
          <a:xfrm>
            <a:off x="2692400" y="4816475"/>
            <a:ext cx="2581275" cy="1222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1135"/>
                </a:solidFill>
              </a:rPr>
              <a:t>Nokia Confidential</a:t>
            </a:r>
            <a:endParaRPr lang="en-US" dirty="0">
              <a:solidFill>
                <a:srgbClr val="001135"/>
              </a:solidFill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20"/>
          </p:nvPr>
        </p:nvSpPr>
        <p:spPr>
          <a:xfrm>
            <a:off x="2692400" y="4816475"/>
            <a:ext cx="2581275" cy="1222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1135"/>
                </a:solidFill>
              </a:rPr>
              <a:t>Nokia Confidential</a:t>
            </a:r>
            <a:endParaRPr lang="en-US" dirty="0">
              <a:solidFill>
                <a:srgbClr val="001135"/>
              </a:solidFill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20"/>
          </p:nvPr>
        </p:nvSpPr>
        <p:spPr>
          <a:xfrm>
            <a:off x="2692400" y="4816475"/>
            <a:ext cx="2581275" cy="1222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1135"/>
                </a:solidFill>
              </a:rPr>
              <a:t>Nokia Confidential</a:t>
            </a:r>
            <a:endParaRPr lang="en-US" dirty="0">
              <a:solidFill>
                <a:srgbClr val="001135"/>
              </a:solidFill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21"/>
          </p:nvPr>
        </p:nvSpPr>
        <p:spPr>
          <a:xfrm>
            <a:off x="2692400" y="4816475"/>
            <a:ext cx="2581275" cy="1222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1135"/>
                </a:solidFill>
              </a:rPr>
              <a:t>Nokia Confidential</a:t>
            </a:r>
            <a:endParaRPr lang="en-US" dirty="0">
              <a:solidFill>
                <a:srgbClr val="001135"/>
              </a:solidFill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21"/>
          </p:nvPr>
        </p:nvSpPr>
        <p:spPr>
          <a:xfrm>
            <a:off x="2692400" y="4816475"/>
            <a:ext cx="2581275" cy="1222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1135"/>
                </a:solidFill>
              </a:rPr>
              <a:t>Nokia Confidential</a:t>
            </a:r>
            <a:endParaRPr lang="en-US" dirty="0">
              <a:solidFill>
                <a:srgbClr val="001135"/>
              </a:solidFill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22"/>
          </p:nvPr>
        </p:nvSpPr>
        <p:spPr>
          <a:xfrm>
            <a:off x="2692400" y="4816475"/>
            <a:ext cx="2581275" cy="1222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1135"/>
                </a:solidFill>
              </a:rPr>
              <a:t>Nokia Confidential</a:t>
            </a:r>
            <a:endParaRPr lang="en-US" dirty="0">
              <a:solidFill>
                <a:srgbClr val="001135"/>
              </a:solidFill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4608513"/>
            <a:ext cx="9144000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667" y="170260"/>
            <a:ext cx="8716596" cy="792956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301" y="1021558"/>
            <a:ext cx="8686068" cy="33944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>
              <a:spcAft>
                <a:spcPts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>
              <a:spcAft>
                <a:spcPts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>
              <a:spcAft>
                <a:spcPts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>
              <a:spcAft>
                <a:spcPts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2"/>
          <p:cNvSpPr>
            <a:spLocks noGrp="1"/>
          </p:cNvSpPr>
          <p:nvPr userDrawn="1">
            <p:ph type="ftr" sz="quarter" idx="10"/>
          </p:nvPr>
        </p:nvSpPr>
        <p:spPr>
          <a:xfrm>
            <a:off x="2692400" y="4816475"/>
            <a:ext cx="2581275" cy="122238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>
                <a:solidFill>
                  <a:srgbClr val="001135"/>
                </a:solidFill>
              </a:rPr>
              <a:t>Nokia Confidential</a:t>
            </a:r>
            <a:endParaRPr lang="en-US" dirty="0">
              <a:solidFill>
                <a:srgbClr val="001135"/>
              </a:solidFill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4608513"/>
            <a:ext cx="9144000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2400" y="4816475"/>
            <a:ext cx="2581275" cy="122238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>
                <a:solidFill>
                  <a:srgbClr val="001135"/>
                </a:solidFill>
              </a:rPr>
              <a:t>Nokia Confidential</a:t>
            </a:r>
            <a:endParaRPr lang="en-US" dirty="0">
              <a:solidFill>
                <a:srgbClr val="001135"/>
              </a:solidFill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18120" y="537790"/>
            <a:ext cx="8227649" cy="301625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2692400" y="4816475"/>
            <a:ext cx="2581275" cy="122238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rgbClr val="68717A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Nokia Confidential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323334735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22660057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6046391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28201373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2089735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00599925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 baseline="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2423" y="172919"/>
            <a:ext cx="8229600" cy="3117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18120" y="505891"/>
            <a:ext cx="8227649" cy="301625"/>
          </a:xfr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345" y="194336"/>
            <a:ext cx="8338768" cy="311150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18120" y="505891"/>
            <a:ext cx="8227649" cy="301625"/>
          </a:xfr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513" y="279400"/>
            <a:ext cx="8331200" cy="311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title text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18120" y="537790"/>
            <a:ext cx="8229600" cy="301625"/>
          </a:xfr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sub-title text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7600" y="4766400"/>
            <a:ext cx="60768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68717A"/>
                </a:solidFill>
              </a:rPr>
              <a:t>Nokia Confidential</a:t>
            </a:r>
            <a:endParaRPr lang="en-US" dirty="0">
              <a:solidFill>
                <a:srgbClr val="6871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5012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5092995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A8BBC0"/>
              </a:solidFill>
            </a:endParaRPr>
          </a:p>
        </p:txBody>
      </p:sp>
      <p:sp>
        <p:nvSpPr>
          <p:cNvPr id="4" name="Content Placeholder 8"/>
          <p:cNvSpPr>
            <a:spLocks noGrp="1"/>
          </p:cNvSpPr>
          <p:nvPr>
            <p:ph sz="quarter" idx="13"/>
          </p:nvPr>
        </p:nvSpPr>
        <p:spPr>
          <a:xfrm>
            <a:off x="535214" y="1070370"/>
            <a:ext cx="3417661" cy="3320201"/>
          </a:xfrm>
        </p:spPr>
        <p:txBody>
          <a:bodyPr/>
          <a:lstStyle>
            <a:lvl1pPr marL="0" indent="0">
              <a:buFont typeface="Arial"/>
              <a:buNone/>
              <a:defRPr sz="3200">
                <a:solidFill>
                  <a:srgbClr val="124191"/>
                </a:solidFill>
                <a:latin typeface="+mj-lt"/>
              </a:defRPr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5215" y="288179"/>
            <a:ext cx="3338286" cy="3150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413500" y="1133474"/>
            <a:ext cx="2174875" cy="32752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61074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Slide 1 + 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8270" y="168846"/>
            <a:ext cx="7540209" cy="62372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50664704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279400"/>
            <a:ext cx="8229600" cy="3111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20" y="279249"/>
            <a:ext cx="8229600" cy="3117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/>
          </p:nvPr>
        </p:nvSpPr>
        <p:spPr>
          <a:xfrm>
            <a:off x="418120" y="537790"/>
            <a:ext cx="8227649" cy="301625"/>
          </a:xfr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23863" y="1087438"/>
            <a:ext cx="4032250" cy="2544762"/>
          </a:xfrm>
        </p:spPr>
        <p:txBody>
          <a:bodyPr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08513" y="1087310"/>
            <a:ext cx="4032250" cy="2544762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baseline="0"/>
            </a:lvl1pPr>
            <a:lvl2pPr marL="0" indent="0">
              <a:spcAft>
                <a:spcPts val="600"/>
              </a:spcAft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321685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kia Blu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7200" y="900000"/>
            <a:ext cx="8359200" cy="1980000"/>
          </a:xfrm>
        </p:spPr>
        <p:txBody>
          <a:bodyPr/>
          <a:lstStyle>
            <a:lvl1pPr marL="0" indent="0">
              <a:buNone/>
              <a:defRPr sz="6600">
                <a:solidFill>
                  <a:schemeClr val="bg1"/>
                </a:solidFill>
                <a:latin typeface="Nokia Pure Headline Ultra Light" panose="020B0204020202020204" pitchFamily="34" charset="0"/>
              </a:defRPr>
            </a:lvl1pPr>
          </a:lstStyle>
          <a:p>
            <a:pPr eaLnBrk="1" hangingPunct="1"/>
            <a:r>
              <a:rPr lang="en-US" dirty="0">
                <a:ea typeface="ヒラギノ角ゴ Pro W3"/>
                <a:cs typeface="ヒラギノ角ゴ Pro W3"/>
              </a:rPr>
              <a:t>Main headline in</a:t>
            </a:r>
            <a:br>
              <a:rPr lang="en-US" dirty="0">
                <a:ea typeface="ヒラギノ角ゴ Pro W3"/>
                <a:cs typeface="ヒラギノ角ゴ Pro W3"/>
              </a:rPr>
            </a:br>
            <a:r>
              <a:rPr lang="en-US" dirty="0">
                <a:ea typeface="ヒラギノ角ゴ Pro W3"/>
                <a:cs typeface="ヒラギノ角ゴ Pro W3"/>
              </a:rPr>
              <a:t>lower case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00" y="280580"/>
            <a:ext cx="1080000" cy="175283"/>
          </a:xfrm>
          <a:prstGeom prst="rect">
            <a:avLst/>
          </a:prstGeom>
        </p:spPr>
      </p:pic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FFFFFF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8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417600" y="3059999"/>
            <a:ext cx="8308800" cy="1576800"/>
          </a:xfrm>
        </p:spPr>
        <p:txBody>
          <a:bodyPr/>
          <a:lstStyle>
            <a:lvl1pPr marL="0" indent="0">
              <a:buNone/>
              <a:defRPr sz="1800"/>
            </a:lvl1pPr>
            <a:lvl2pPr marL="230400" indent="-228600"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en-US" dirty="0"/>
              <a:t>Supporting headline in sentence case here </a:t>
            </a:r>
          </a:p>
          <a:p>
            <a:pPr lvl="1"/>
            <a:r>
              <a:rPr lang="en-US" dirty="0"/>
              <a:t>Author/Presenter</a:t>
            </a:r>
          </a:p>
          <a:p>
            <a:pPr lvl="1"/>
            <a:r>
              <a:rPr lang="en-US" dirty="0"/>
              <a:t>DD-MM-YYYY</a:t>
            </a:r>
          </a:p>
        </p:txBody>
      </p:sp>
    </p:spTree>
    <p:extLst>
      <p:ext uri="{BB962C8B-B14F-4D97-AF65-F5344CB8AC3E}">
        <p14:creationId xmlns:p14="http://schemas.microsoft.com/office/powerpoint/2010/main" val="341612586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bg1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1812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FFFFFF"/>
                </a:solidFill>
                <a:cs typeface="Arial" panose="020B0604020202020204" pitchFamily="34" charset="0"/>
              </a:rPr>
              <a:t>Nokia Confidential</a:t>
            </a:r>
            <a:endParaRPr lang="en-GB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0379" cy="112048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86781237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kia Blu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7599" y="280799"/>
            <a:ext cx="8308800" cy="4359600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4400" baseline="0">
                <a:solidFill>
                  <a:schemeClr val="bg1"/>
                </a:solidFill>
                <a:latin typeface="Nokia Pure Headline Ultra Light" panose="020B02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0379" cy="112048"/>
          </a:xfrm>
          <a:prstGeom prst="rect">
            <a:avLst/>
          </a:prstGeom>
        </p:spPr>
      </p:pic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FFFFFF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okia Blu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0379" cy="112048"/>
          </a:xfrm>
          <a:prstGeom prst="rect">
            <a:avLst/>
          </a:prstGeom>
        </p:spPr>
      </p:pic>
      <p:sp>
        <p:nvSpPr>
          <p:cNvPr id="5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FFFFFF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kia Blue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302" y="2430463"/>
            <a:ext cx="1741074" cy="282575"/>
          </a:xfrm>
          <a:prstGeom prst="rect">
            <a:avLst/>
          </a:prstGeom>
        </p:spPr>
      </p:pic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FFFFFF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Nokia Confidential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323334735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kia Blu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7200" y="900000"/>
            <a:ext cx="8359200" cy="1980000"/>
          </a:xfrm>
        </p:spPr>
        <p:txBody>
          <a:bodyPr/>
          <a:lstStyle>
            <a:lvl1pPr marL="0" indent="0">
              <a:buNone/>
              <a:defRPr sz="6600">
                <a:solidFill>
                  <a:schemeClr val="bg1"/>
                </a:solidFill>
                <a:latin typeface="Nokia Pure Headline Ultra Light" panose="020B0204020202020204" pitchFamily="34" charset="0"/>
              </a:defRPr>
            </a:lvl1pPr>
          </a:lstStyle>
          <a:p>
            <a:pPr eaLnBrk="1" hangingPunct="1"/>
            <a:r>
              <a:rPr lang="en-US" dirty="0">
                <a:ea typeface="ヒラギノ角ゴ Pro W3"/>
                <a:cs typeface="ヒラギノ角ゴ Pro W3"/>
              </a:rPr>
              <a:t>Main headline in</a:t>
            </a:r>
            <a:br>
              <a:rPr lang="en-US" dirty="0">
                <a:ea typeface="ヒラギノ角ゴ Pro W3"/>
                <a:cs typeface="ヒラギノ角ゴ Pro W3"/>
              </a:rPr>
            </a:br>
            <a:r>
              <a:rPr lang="en-US" dirty="0">
                <a:ea typeface="ヒラギノ角ゴ Pro W3"/>
                <a:cs typeface="ヒラギノ角ゴ Pro W3"/>
              </a:rPr>
              <a:t>lower case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280580"/>
            <a:ext cx="1080000" cy="175283"/>
          </a:xfrm>
          <a:prstGeom prst="rect">
            <a:avLst/>
          </a:prstGeom>
        </p:spPr>
      </p:pic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FFFFFF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8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417600" y="3059999"/>
            <a:ext cx="8308800" cy="1576800"/>
          </a:xfrm>
        </p:spPr>
        <p:txBody>
          <a:bodyPr/>
          <a:lstStyle>
            <a:lvl1pPr marL="0" indent="0">
              <a:buNone/>
              <a:defRPr sz="1800"/>
            </a:lvl1pPr>
            <a:lvl2pPr marL="230400" indent="-228600"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en-US" dirty="0"/>
              <a:t>Supporting headline in sentence case here </a:t>
            </a:r>
          </a:p>
          <a:p>
            <a:pPr lvl="1"/>
            <a:r>
              <a:rPr lang="en-US" dirty="0"/>
              <a:t>Author/Presenter</a:t>
            </a:r>
          </a:p>
          <a:p>
            <a:pPr lvl="1"/>
            <a:r>
              <a:rPr lang="en-US" dirty="0"/>
              <a:t>DD-MM-YYYY</a:t>
            </a:r>
          </a:p>
        </p:txBody>
      </p:sp>
    </p:spTree>
    <p:extLst>
      <p:ext uri="{BB962C8B-B14F-4D97-AF65-F5344CB8AC3E}">
        <p14:creationId xmlns:p14="http://schemas.microsoft.com/office/powerpoint/2010/main" val="341612586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bg1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1812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FFFFFF"/>
                </a:solidFill>
                <a:cs typeface="Arial" panose="020B0604020202020204" pitchFamily="34" charset="0"/>
              </a:rPr>
              <a:t>Nokia Confidential</a:t>
            </a:r>
            <a:endParaRPr lang="en-GB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00" y="4806000"/>
            <a:ext cx="690379" cy="112048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86781237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kia Blu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7599" y="280799"/>
            <a:ext cx="8308800" cy="4359600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4400" baseline="0">
                <a:solidFill>
                  <a:schemeClr val="bg1"/>
                </a:solidFill>
                <a:latin typeface="Nokia Pure Headline Ultra Light" panose="020B02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00" y="4806000"/>
            <a:ext cx="690379" cy="112048"/>
          </a:xfrm>
          <a:prstGeom prst="rect">
            <a:avLst/>
          </a:prstGeom>
        </p:spPr>
      </p:pic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FFFFFF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okia Blu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00" y="4806000"/>
            <a:ext cx="690379" cy="112048"/>
          </a:xfrm>
          <a:prstGeom prst="rect">
            <a:avLst/>
          </a:prstGeom>
        </p:spPr>
      </p:pic>
      <p:sp>
        <p:nvSpPr>
          <p:cNvPr id="5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FFFFFF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kia Blue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302" y="2430463"/>
            <a:ext cx="1741074" cy="282575"/>
          </a:xfrm>
          <a:prstGeom prst="rect">
            <a:avLst/>
          </a:prstGeom>
        </p:spPr>
      </p:pic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FFFFFF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323334735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226600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6046391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28201373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2089735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00599925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323334735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22660057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60463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22660057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28201373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2089735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00599925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 txBox="1">
            <a:spLocks/>
          </p:cNvSpPr>
          <p:nvPr userDrawn="1"/>
        </p:nvSpPr>
        <p:spPr>
          <a:xfrm>
            <a:off x="4409587" y="4766073"/>
            <a:ext cx="372452" cy="179784"/>
          </a:xfrm>
          <a:prstGeom prst="rect">
            <a:avLst/>
          </a:prstGeom>
        </p:spPr>
        <p:txBody>
          <a:bodyPr lIns="69668" tIns="34835" rIns="69668" bIns="34835"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ahoma" pitchFamily="34" charset="0"/>
              </a:defRPr>
            </a:lvl1pPr>
          </a:lstStyle>
          <a:p>
            <a:pPr algn="ctr">
              <a:defRPr/>
            </a:pPr>
            <a:fld id="{8FFDF3AB-11EE-43ED-A89D-96C8931CF23C}" type="slidenum">
              <a:rPr lang="en-US" sz="50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algn="ctr">
                <a:defRPr/>
              </a:pPr>
              <a:t>‹#›</a:t>
            </a:fld>
            <a:endParaRPr lang="en-US" sz="5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026"/>
          <a:stretch>
            <a:fillRect/>
          </a:stretch>
        </p:blipFill>
        <p:spPr bwMode="auto">
          <a:xfrm>
            <a:off x="7770204" y="4687491"/>
            <a:ext cx="112590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942" y="1021558"/>
            <a:ext cx="8686068" cy="3394472"/>
          </a:xfrm>
          <a:prstGeom prst="rect">
            <a:avLst/>
          </a:prstGeom>
        </p:spPr>
        <p:txBody>
          <a:bodyPr/>
          <a:lstStyle>
            <a:lvl2pPr>
              <a:defRPr sz="1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2152898" y="4935141"/>
            <a:ext cx="492979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9667" tIns="34833" rIns="69667" bIns="34833"/>
          <a:lstStyle/>
          <a:p>
            <a:pPr algn="ctr">
              <a:defRPr/>
            </a:pPr>
            <a:r>
              <a:rPr lang="en-US" sz="400" dirty="0">
                <a:solidFill>
                  <a:srgbClr val="7F7F7F"/>
                </a:solidFill>
                <a:latin typeface="Trebuchet MS" pitchFamily="34" charset="0"/>
                <a:ea typeface="+mn-ea"/>
                <a:cs typeface="Arial" pitchFamily="34" charset="0"/>
              </a:rPr>
              <a:t>COPYRIGHT © 2015 ALCATEL-LUCENT. ALL RIGHTS RESERVED.</a:t>
            </a:r>
          </a:p>
          <a:p>
            <a:pPr algn="ctr">
              <a:defRPr/>
            </a:pPr>
            <a:r>
              <a:rPr lang="en-US" sz="400" dirty="0">
                <a:solidFill>
                  <a:srgbClr val="7F7F7F"/>
                </a:solidFill>
                <a:latin typeface="Trebuchet MS" pitchFamily="34" charset="0"/>
                <a:ea typeface="+mn-ea"/>
                <a:cs typeface="Arial" pitchFamily="34" charset="0"/>
              </a:rPr>
              <a:t>Not for Disclosure Outside Alcatel-Lucent and Verizon</a:t>
            </a:r>
            <a:endParaRPr lang="en-US" sz="1300" dirty="0">
              <a:solidFill>
                <a:srgbClr val="000000"/>
              </a:solidFill>
              <a:latin typeface="Trebuchet MS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08134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56854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702606"/>
          </a:xfrm>
        </p:spPr>
        <p:txBody>
          <a:bodyPr/>
          <a:lstStyle>
            <a:lvl1pPr>
              <a:defRPr sz="6600" b="0">
                <a:solidFill>
                  <a:schemeClr val="tx1"/>
                </a:solidFill>
                <a:latin typeface="Nokia Pure Headline Ultra Light" panose="020B020402020202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59399132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82719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hteck 53"/>
          <p:cNvSpPr/>
          <p:nvPr userDrawn="1"/>
        </p:nvSpPr>
        <p:spPr bwMode="auto">
          <a:xfrm>
            <a:off x="432132" y="1167594"/>
            <a:ext cx="4824000" cy="18000"/>
          </a:xfrm>
          <a:prstGeom prst="rect">
            <a:avLst/>
          </a:prstGeom>
          <a:solidFill>
            <a:schemeClr val="bg1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3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sp>
        <p:nvSpPr>
          <p:cNvPr id="79" name="Rechteck 78"/>
          <p:cNvSpPr/>
          <p:nvPr userDrawn="1"/>
        </p:nvSpPr>
        <p:spPr bwMode="auto">
          <a:xfrm flipV="1">
            <a:off x="431801" y="4056380"/>
            <a:ext cx="4824411" cy="351574"/>
          </a:xfrm>
          <a:prstGeom prst="rect">
            <a:avLst/>
          </a:prstGeom>
          <a:solidFill>
            <a:srgbClr val="EDF2F5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3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sp>
        <p:nvSpPr>
          <p:cNvPr id="62" name="Rechteck 61"/>
          <p:cNvSpPr/>
          <p:nvPr userDrawn="1"/>
        </p:nvSpPr>
        <p:spPr bwMode="auto">
          <a:xfrm rot="5400000">
            <a:off x="5193132" y="5209038"/>
            <a:ext cx="108000" cy="18000"/>
          </a:xfrm>
          <a:prstGeom prst="rect">
            <a:avLst/>
          </a:prstGeom>
          <a:solidFill>
            <a:schemeClr val="bg1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3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sp>
        <p:nvSpPr>
          <p:cNvPr id="398" name="Rechteck 397"/>
          <p:cNvSpPr/>
          <p:nvPr userDrawn="1"/>
        </p:nvSpPr>
        <p:spPr bwMode="auto">
          <a:xfrm>
            <a:off x="432132" y="4011910"/>
            <a:ext cx="4824000" cy="18000"/>
          </a:xfrm>
          <a:prstGeom prst="rect">
            <a:avLst/>
          </a:prstGeom>
          <a:solidFill>
            <a:schemeClr val="bg1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3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331" name="Freeform 22"/>
          <p:cNvSpPr>
            <a:spLocks noEditPoints="1"/>
          </p:cNvSpPr>
          <p:nvPr userDrawn="1"/>
        </p:nvSpPr>
        <p:spPr bwMode="auto">
          <a:xfrm>
            <a:off x="3543589" y="3394100"/>
            <a:ext cx="15574" cy="15573"/>
          </a:xfrm>
          <a:custGeom>
            <a:avLst/>
            <a:gdLst>
              <a:gd name="T0" fmla="*/ 16 w 32"/>
              <a:gd name="T1" fmla="*/ 32 h 32"/>
              <a:gd name="T2" fmla="*/ 0 w 32"/>
              <a:gd name="T3" fmla="*/ 16 h 32"/>
              <a:gd name="T4" fmla="*/ 16 w 32"/>
              <a:gd name="T5" fmla="*/ 0 h 32"/>
              <a:gd name="T6" fmla="*/ 32 w 32"/>
              <a:gd name="T7" fmla="*/ 16 h 32"/>
              <a:gd name="T8" fmla="*/ 16 w 32"/>
              <a:gd name="T9" fmla="*/ 32 h 32"/>
              <a:gd name="T10" fmla="*/ 16 w 32"/>
              <a:gd name="T11" fmla="*/ 12 h 32"/>
              <a:gd name="T12" fmla="*/ 12 w 32"/>
              <a:gd name="T13" fmla="*/ 16 h 32"/>
              <a:gd name="T14" fmla="*/ 16 w 32"/>
              <a:gd name="T15" fmla="*/ 20 h 32"/>
              <a:gd name="T16" fmla="*/ 20 w 32"/>
              <a:gd name="T17" fmla="*/ 16 h 32"/>
              <a:gd name="T18" fmla="*/ 16 w 32"/>
              <a:gd name="T19" fmla="*/ 1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" h="32">
                <a:moveTo>
                  <a:pt x="16" y="32"/>
                </a:moveTo>
                <a:cubicBezTo>
                  <a:pt x="7" y="32"/>
                  <a:pt x="0" y="25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5" y="0"/>
                  <a:pt x="32" y="7"/>
                  <a:pt x="32" y="16"/>
                </a:cubicBezTo>
                <a:cubicBezTo>
                  <a:pt x="32" y="25"/>
                  <a:pt x="25" y="32"/>
                  <a:pt x="16" y="32"/>
                </a:cubicBezTo>
                <a:close/>
                <a:moveTo>
                  <a:pt x="16" y="12"/>
                </a:moveTo>
                <a:cubicBezTo>
                  <a:pt x="13" y="12"/>
                  <a:pt x="12" y="14"/>
                  <a:pt x="12" y="16"/>
                </a:cubicBezTo>
                <a:cubicBezTo>
                  <a:pt x="12" y="18"/>
                  <a:pt x="13" y="20"/>
                  <a:pt x="16" y="20"/>
                </a:cubicBezTo>
                <a:cubicBezTo>
                  <a:pt x="18" y="20"/>
                  <a:pt x="20" y="18"/>
                  <a:pt x="20" y="16"/>
                </a:cubicBezTo>
                <a:cubicBezTo>
                  <a:pt x="20" y="14"/>
                  <a:pt x="18" y="12"/>
                  <a:pt x="16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124191"/>
              </a:solidFill>
              <a:latin typeface="Nokia Pure Text Light"/>
              <a:ea typeface="+mn-ea"/>
              <a:cs typeface="+mn-cs"/>
            </a:endParaRPr>
          </a:p>
        </p:txBody>
      </p:sp>
      <p:sp>
        <p:nvSpPr>
          <p:cNvPr id="37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1" y="842962"/>
            <a:ext cx="4824276" cy="252624"/>
          </a:xfrm>
          <a:prstGeom prst="rect">
            <a:avLst/>
          </a:prstGeom>
          <a:solidFill>
            <a:schemeClr val="tx2"/>
          </a:solidFill>
        </p:spPr>
        <p:txBody>
          <a:bodyPr wrap="none" lIns="72000" tIns="0" rIns="0" bIns="0" anchor="ctr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  <p:grpSp>
        <p:nvGrpSpPr>
          <p:cNvPr id="2" name="Gruppieren 376"/>
          <p:cNvGrpSpPr/>
          <p:nvPr userDrawn="1"/>
        </p:nvGrpSpPr>
        <p:grpSpPr>
          <a:xfrm>
            <a:off x="765351" y="4243174"/>
            <a:ext cx="4508649" cy="180019"/>
            <a:chOff x="431800" y="4047494"/>
            <a:chExt cx="4936043" cy="180019"/>
          </a:xfrm>
          <a:noFill/>
        </p:grpSpPr>
        <p:sp>
          <p:nvSpPr>
            <p:cNvPr id="378" name="TextBox 5"/>
            <p:cNvSpPr txBox="1"/>
            <p:nvPr/>
          </p:nvSpPr>
          <p:spPr>
            <a:xfrm>
              <a:off x="4700220" y="4047494"/>
              <a:ext cx="667623" cy="180019"/>
            </a:xfrm>
            <a:prstGeom prst="rect">
              <a:avLst/>
            </a:prstGeom>
            <a:grpFill/>
          </p:spPr>
          <p:txBody>
            <a:bodyPr wrap="square" lIns="0" tIns="36000" rIns="0" bIns="0" rtlCol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900" dirty="0">
                  <a:solidFill>
                    <a:srgbClr val="BEC8D2"/>
                  </a:solidFill>
                  <a:latin typeface="Nokia Pure Text Light"/>
                  <a:ea typeface="+mn-ea"/>
                  <a:cs typeface="Nokia Pure Headline"/>
                </a:rPr>
                <a:t>10 years</a:t>
              </a:r>
            </a:p>
          </p:txBody>
        </p:sp>
        <p:sp>
          <p:nvSpPr>
            <p:cNvPr id="379" name="Rechteck 97"/>
            <p:cNvSpPr/>
            <p:nvPr/>
          </p:nvSpPr>
          <p:spPr>
            <a:xfrm>
              <a:off x="1854606" y="4047494"/>
              <a:ext cx="667623" cy="180019"/>
            </a:xfrm>
            <a:prstGeom prst="rect">
              <a:avLst/>
            </a:prstGeom>
            <a:grpFill/>
          </p:spPr>
          <p:txBody>
            <a:bodyPr wrap="square" lIns="0" tIns="36000" rIns="0" bIns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900" dirty="0">
                  <a:solidFill>
                    <a:srgbClr val="BEC8D2"/>
                  </a:solidFill>
                  <a:latin typeface="Nokia Pure Text Light"/>
                  <a:ea typeface="+mn-ea"/>
                  <a:cs typeface="Nokia Pure Headline"/>
                </a:rPr>
                <a:t>100 Mbps</a:t>
              </a:r>
              <a:endParaRPr lang="en-US" sz="900" dirty="0">
                <a:solidFill>
                  <a:srgbClr val="BEC8D2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80" name="Rechteck 97"/>
            <p:cNvSpPr/>
            <p:nvPr/>
          </p:nvSpPr>
          <p:spPr>
            <a:xfrm>
              <a:off x="3277412" y="4047494"/>
              <a:ext cx="667623" cy="180019"/>
            </a:xfrm>
            <a:prstGeom prst="rect">
              <a:avLst/>
            </a:prstGeom>
            <a:grpFill/>
          </p:spPr>
          <p:txBody>
            <a:bodyPr wrap="none" lIns="0" tIns="36000" rIns="0" bIns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900" dirty="0">
                  <a:solidFill>
                    <a:srgbClr val="BEC8D2"/>
                  </a:solidFill>
                  <a:latin typeface="Nokia Pure Text Light"/>
                  <a:ea typeface="+mn-ea"/>
                  <a:cs typeface="Nokia Pure Headline"/>
                </a:rPr>
                <a:t>10-100 </a:t>
              </a:r>
              <a:r>
                <a:rPr lang="en-US" sz="900" dirty="0">
                  <a:solidFill>
                    <a:srgbClr val="BEC8D2"/>
                  </a:solidFill>
                  <a:latin typeface="Nokia Pure Text Light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381" name="Rechteck 97"/>
            <p:cNvSpPr/>
            <p:nvPr/>
          </p:nvSpPr>
          <p:spPr>
            <a:xfrm>
              <a:off x="431800" y="4047494"/>
              <a:ext cx="667623" cy="180019"/>
            </a:xfrm>
            <a:prstGeom prst="rect">
              <a:avLst/>
            </a:prstGeom>
            <a:grpFill/>
          </p:spPr>
          <p:txBody>
            <a:bodyPr wrap="square" lIns="0" tIns="36000" rIns="0" bIns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900" dirty="0">
                  <a:solidFill>
                    <a:srgbClr val="BEC8D2"/>
                  </a:solidFill>
                  <a:latin typeface="Nokia Pure Text Light"/>
                  <a:ea typeface="+mn-ea"/>
                  <a:cs typeface="Nokia Pure Headline"/>
                </a:rPr>
                <a:t>10,000 x</a:t>
              </a:r>
              <a:endParaRPr lang="en-US" sz="900" dirty="0">
                <a:solidFill>
                  <a:srgbClr val="BEC8D2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82" name="Rechteck 97"/>
            <p:cNvSpPr/>
            <p:nvPr/>
          </p:nvSpPr>
          <p:spPr>
            <a:xfrm>
              <a:off x="3988815" y="4047494"/>
              <a:ext cx="667623" cy="180019"/>
            </a:xfrm>
            <a:prstGeom prst="rect">
              <a:avLst/>
            </a:prstGeom>
            <a:grpFill/>
          </p:spPr>
          <p:txBody>
            <a:bodyPr wrap="square" lIns="0" tIns="36000" rIns="0" bIns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900" dirty="0">
                  <a:solidFill>
                    <a:srgbClr val="BEC8D2"/>
                  </a:solidFill>
                  <a:latin typeface="Nokia Pure Text Light"/>
                  <a:ea typeface="+mn-ea"/>
                  <a:cs typeface="+mn-cs"/>
                </a:rPr>
                <a:t>ultra low</a:t>
              </a:r>
            </a:p>
          </p:txBody>
        </p:sp>
        <p:sp>
          <p:nvSpPr>
            <p:cNvPr id="383" name="Rechteck 97"/>
            <p:cNvSpPr/>
            <p:nvPr/>
          </p:nvSpPr>
          <p:spPr>
            <a:xfrm>
              <a:off x="1143203" y="4047494"/>
              <a:ext cx="667623" cy="180019"/>
            </a:xfrm>
            <a:prstGeom prst="rect">
              <a:avLst/>
            </a:prstGeom>
            <a:grpFill/>
          </p:spPr>
          <p:txBody>
            <a:bodyPr wrap="none" lIns="0" tIns="36000" rIns="0" bIns="3600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900" dirty="0">
                  <a:solidFill>
                    <a:srgbClr val="BEC8D2"/>
                  </a:solidFill>
                  <a:latin typeface="Nokia Pure Text Light"/>
                  <a:ea typeface="+mn-ea"/>
                  <a:cs typeface="Nokia Pure Headline"/>
                </a:rPr>
                <a:t>&gt;10 Gbps</a:t>
              </a:r>
              <a:endParaRPr lang="en-US" sz="900" dirty="0">
                <a:solidFill>
                  <a:srgbClr val="BEC8D2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84" name="Rechteck 97"/>
            <p:cNvSpPr/>
            <p:nvPr/>
          </p:nvSpPr>
          <p:spPr>
            <a:xfrm>
              <a:off x="2566009" y="4047494"/>
              <a:ext cx="667623" cy="180019"/>
            </a:xfrm>
            <a:prstGeom prst="rect">
              <a:avLst/>
            </a:prstGeom>
            <a:grpFill/>
          </p:spPr>
          <p:txBody>
            <a:bodyPr wrap="square" lIns="0" tIns="36000" rIns="0" bIns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900" dirty="0">
                  <a:solidFill>
                    <a:srgbClr val="BEC8D2"/>
                  </a:solidFill>
                  <a:latin typeface="Nokia Pure Text Light"/>
                  <a:ea typeface="+mn-ea"/>
                  <a:cs typeface="Nokia Pure Headline"/>
                </a:rPr>
                <a:t>&lt;1 ms</a:t>
              </a:r>
              <a:endParaRPr lang="en-US" sz="900" dirty="0">
                <a:solidFill>
                  <a:srgbClr val="BEC8D2"/>
                </a:solidFill>
                <a:latin typeface="Nokia Pure Text Light"/>
                <a:ea typeface="+mn-ea"/>
                <a:cs typeface="+mn-cs"/>
              </a:endParaRPr>
            </a:p>
          </p:txBody>
        </p:sp>
      </p:grpSp>
      <p:sp>
        <p:nvSpPr>
          <p:cNvPr id="385" name="Rechteck 384"/>
          <p:cNvSpPr/>
          <p:nvPr userDrawn="1"/>
        </p:nvSpPr>
        <p:spPr>
          <a:xfrm>
            <a:off x="3329864" y="4263914"/>
            <a:ext cx="18000" cy="144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98A2AE"/>
              </a:solidFill>
            </a:endParaRPr>
          </a:p>
        </p:txBody>
      </p:sp>
      <p:sp>
        <p:nvSpPr>
          <p:cNvPr id="386" name="Rechteck 385"/>
          <p:cNvSpPr/>
          <p:nvPr userDrawn="1"/>
        </p:nvSpPr>
        <p:spPr>
          <a:xfrm>
            <a:off x="2717796" y="4263914"/>
            <a:ext cx="18000" cy="144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98A2AE"/>
              </a:solidFill>
            </a:endParaRPr>
          </a:p>
        </p:txBody>
      </p:sp>
      <p:sp>
        <p:nvSpPr>
          <p:cNvPr id="40" name="Rad 4"/>
          <p:cNvSpPr>
            <a:spLocks noChangeAspect="1"/>
          </p:cNvSpPr>
          <p:nvPr userDrawn="1"/>
        </p:nvSpPr>
        <p:spPr>
          <a:xfrm flipH="1">
            <a:off x="3184646" y="4080121"/>
            <a:ext cx="208621" cy="163665"/>
          </a:xfrm>
          <a:custGeom>
            <a:avLst/>
            <a:gdLst/>
            <a:ahLst/>
            <a:cxnLst/>
            <a:rect l="l" t="t" r="r" b="b"/>
            <a:pathLst>
              <a:path w="208621" h="163665">
                <a:moveTo>
                  <a:pt x="171579" y="119655"/>
                </a:moveTo>
                <a:lnTo>
                  <a:pt x="163395" y="119655"/>
                </a:lnTo>
                <a:cubicBezTo>
                  <a:pt x="163395" y="129983"/>
                  <a:pt x="155023" y="138355"/>
                  <a:pt x="144696" y="138355"/>
                </a:cubicBezTo>
                <a:cubicBezTo>
                  <a:pt x="134368" y="138355"/>
                  <a:pt x="125996" y="129983"/>
                  <a:pt x="125996" y="119655"/>
                </a:cubicBezTo>
                <a:lnTo>
                  <a:pt x="118018" y="119655"/>
                </a:lnTo>
                <a:lnTo>
                  <a:pt x="118018" y="140464"/>
                </a:lnTo>
                <a:lnTo>
                  <a:pt x="102068" y="140464"/>
                </a:lnTo>
                <a:lnTo>
                  <a:pt x="102068" y="163665"/>
                </a:lnTo>
                <a:lnTo>
                  <a:pt x="187529" y="163665"/>
                </a:lnTo>
                <a:lnTo>
                  <a:pt x="187529" y="140464"/>
                </a:lnTo>
                <a:lnTo>
                  <a:pt x="171579" y="140464"/>
                </a:lnTo>
                <a:close/>
                <a:moveTo>
                  <a:pt x="144694" y="116671"/>
                </a:moveTo>
                <a:cubicBezTo>
                  <a:pt x="143047" y="116671"/>
                  <a:pt x="141711" y="118007"/>
                  <a:pt x="141711" y="119655"/>
                </a:cubicBezTo>
                <a:cubicBezTo>
                  <a:pt x="141711" y="121303"/>
                  <a:pt x="143047" y="122638"/>
                  <a:pt x="144694" y="122638"/>
                </a:cubicBezTo>
                <a:cubicBezTo>
                  <a:pt x="146342" y="122638"/>
                  <a:pt x="147678" y="121303"/>
                  <a:pt x="147678" y="119655"/>
                </a:cubicBezTo>
                <a:cubicBezTo>
                  <a:pt x="147678" y="118007"/>
                  <a:pt x="146342" y="116671"/>
                  <a:pt x="144694" y="116671"/>
                </a:cubicBezTo>
                <a:close/>
                <a:moveTo>
                  <a:pt x="144696" y="110607"/>
                </a:moveTo>
                <a:cubicBezTo>
                  <a:pt x="149693" y="110607"/>
                  <a:pt x="153743" y="114658"/>
                  <a:pt x="153743" y="119655"/>
                </a:cubicBezTo>
                <a:cubicBezTo>
                  <a:pt x="153743" y="124652"/>
                  <a:pt x="149693" y="128703"/>
                  <a:pt x="144696" y="128703"/>
                </a:cubicBezTo>
                <a:cubicBezTo>
                  <a:pt x="139699" y="128703"/>
                  <a:pt x="135648" y="124652"/>
                  <a:pt x="135648" y="119655"/>
                </a:cubicBezTo>
                <a:cubicBezTo>
                  <a:pt x="135648" y="114658"/>
                  <a:pt x="139699" y="110607"/>
                  <a:pt x="144696" y="110607"/>
                </a:cubicBezTo>
                <a:close/>
                <a:moveTo>
                  <a:pt x="176944" y="82323"/>
                </a:moveTo>
                <a:cubicBezTo>
                  <a:pt x="178288" y="84821"/>
                  <a:pt x="180261" y="86925"/>
                  <a:pt x="182649" y="88441"/>
                </a:cubicBezTo>
                <a:lnTo>
                  <a:pt x="160279" y="113203"/>
                </a:lnTo>
                <a:cubicBezTo>
                  <a:pt x="159175" y="110525"/>
                  <a:pt x="157399" y="108195"/>
                  <a:pt x="155080" y="106525"/>
                </a:cubicBezTo>
                <a:close/>
                <a:moveTo>
                  <a:pt x="191748" y="71284"/>
                </a:moveTo>
                <a:cubicBezTo>
                  <a:pt x="190100" y="71284"/>
                  <a:pt x="188764" y="72620"/>
                  <a:pt x="188764" y="74267"/>
                </a:cubicBezTo>
                <a:cubicBezTo>
                  <a:pt x="188764" y="75915"/>
                  <a:pt x="190100" y="77251"/>
                  <a:pt x="191748" y="77251"/>
                </a:cubicBezTo>
                <a:cubicBezTo>
                  <a:pt x="193395" y="77251"/>
                  <a:pt x="194731" y="75915"/>
                  <a:pt x="194731" y="74267"/>
                </a:cubicBezTo>
                <a:cubicBezTo>
                  <a:pt x="194731" y="72620"/>
                  <a:pt x="193395" y="71284"/>
                  <a:pt x="191748" y="71284"/>
                </a:cubicBezTo>
                <a:close/>
                <a:moveTo>
                  <a:pt x="77632" y="69825"/>
                </a:moveTo>
                <a:lnTo>
                  <a:pt x="77632" y="74229"/>
                </a:lnTo>
                <a:lnTo>
                  <a:pt x="74649" y="73929"/>
                </a:lnTo>
                <a:cubicBezTo>
                  <a:pt x="73627" y="73929"/>
                  <a:pt x="72629" y="74029"/>
                  <a:pt x="71665" y="74229"/>
                </a:cubicBezTo>
                <a:lnTo>
                  <a:pt x="71665" y="69825"/>
                </a:lnTo>
                <a:cubicBezTo>
                  <a:pt x="72608" y="70127"/>
                  <a:pt x="73612" y="70264"/>
                  <a:pt x="74649" y="70264"/>
                </a:cubicBezTo>
                <a:cubicBezTo>
                  <a:pt x="75685" y="70264"/>
                  <a:pt x="76689" y="70127"/>
                  <a:pt x="77632" y="69825"/>
                </a:cubicBezTo>
                <a:close/>
                <a:moveTo>
                  <a:pt x="191748" y="65220"/>
                </a:moveTo>
                <a:cubicBezTo>
                  <a:pt x="196745" y="65220"/>
                  <a:pt x="200796" y="69270"/>
                  <a:pt x="200796" y="74267"/>
                </a:cubicBezTo>
                <a:cubicBezTo>
                  <a:pt x="200796" y="79265"/>
                  <a:pt x="196745" y="83315"/>
                  <a:pt x="191748" y="83315"/>
                </a:cubicBezTo>
                <a:cubicBezTo>
                  <a:pt x="186751" y="83315"/>
                  <a:pt x="182700" y="79265"/>
                  <a:pt x="182700" y="74267"/>
                </a:cubicBezTo>
                <a:cubicBezTo>
                  <a:pt x="182700" y="69270"/>
                  <a:pt x="186751" y="65220"/>
                  <a:pt x="191748" y="65220"/>
                </a:cubicBezTo>
                <a:close/>
                <a:moveTo>
                  <a:pt x="74649" y="55756"/>
                </a:moveTo>
                <a:cubicBezTo>
                  <a:pt x="73001" y="55756"/>
                  <a:pt x="71665" y="57092"/>
                  <a:pt x="71665" y="58739"/>
                </a:cubicBezTo>
                <a:cubicBezTo>
                  <a:pt x="71665" y="60387"/>
                  <a:pt x="73001" y="61723"/>
                  <a:pt x="74649" y="61723"/>
                </a:cubicBezTo>
                <a:cubicBezTo>
                  <a:pt x="76296" y="61723"/>
                  <a:pt x="77632" y="60387"/>
                  <a:pt x="77632" y="58739"/>
                </a:cubicBezTo>
                <a:cubicBezTo>
                  <a:pt x="77632" y="57092"/>
                  <a:pt x="76296" y="55756"/>
                  <a:pt x="74649" y="55756"/>
                </a:cubicBezTo>
                <a:close/>
                <a:moveTo>
                  <a:pt x="54459" y="53391"/>
                </a:moveTo>
                <a:cubicBezTo>
                  <a:pt x="52896" y="53865"/>
                  <a:pt x="52801" y="55027"/>
                  <a:pt x="52801" y="56210"/>
                </a:cubicBezTo>
                <a:lnTo>
                  <a:pt x="53046" y="56802"/>
                </a:lnTo>
                <a:close/>
                <a:moveTo>
                  <a:pt x="74649" y="52560"/>
                </a:moveTo>
                <a:cubicBezTo>
                  <a:pt x="78062" y="52560"/>
                  <a:pt x="80828" y="55326"/>
                  <a:pt x="80828" y="58739"/>
                </a:cubicBezTo>
                <a:cubicBezTo>
                  <a:pt x="80828" y="62152"/>
                  <a:pt x="78062" y="64919"/>
                  <a:pt x="74649" y="64919"/>
                </a:cubicBezTo>
                <a:cubicBezTo>
                  <a:pt x="71236" y="64919"/>
                  <a:pt x="68469" y="62152"/>
                  <a:pt x="68469" y="58739"/>
                </a:cubicBezTo>
                <a:cubicBezTo>
                  <a:pt x="68469" y="55326"/>
                  <a:pt x="71236" y="52560"/>
                  <a:pt x="74649" y="52560"/>
                </a:cubicBezTo>
                <a:close/>
                <a:moveTo>
                  <a:pt x="141881" y="39788"/>
                </a:moveTo>
                <a:lnTo>
                  <a:pt x="178672" y="63723"/>
                </a:lnTo>
                <a:cubicBezTo>
                  <a:pt x="177440" y="65187"/>
                  <a:pt x="176471" y="66872"/>
                  <a:pt x="175833" y="68713"/>
                </a:cubicBezTo>
                <a:lnTo>
                  <a:pt x="139021" y="44764"/>
                </a:lnTo>
                <a:cubicBezTo>
                  <a:pt x="140340" y="43370"/>
                  <a:pt x="141287" y="41659"/>
                  <a:pt x="141881" y="39788"/>
                </a:cubicBezTo>
                <a:close/>
                <a:moveTo>
                  <a:pt x="112330" y="37891"/>
                </a:moveTo>
                <a:cubicBezTo>
                  <a:pt x="112507" y="38837"/>
                  <a:pt x="112772" y="39752"/>
                  <a:pt x="113128" y="40622"/>
                </a:cubicBezTo>
                <a:lnTo>
                  <a:pt x="85443" y="55007"/>
                </a:lnTo>
                <a:lnTo>
                  <a:pt x="84119" y="52549"/>
                </a:lnTo>
                <a:close/>
                <a:moveTo>
                  <a:pt x="51018" y="33349"/>
                </a:moveTo>
                <a:cubicBezTo>
                  <a:pt x="46167" y="36361"/>
                  <a:pt x="42578" y="40734"/>
                  <a:pt x="40578" y="46004"/>
                </a:cubicBezTo>
                <a:cubicBezTo>
                  <a:pt x="38676" y="51017"/>
                  <a:pt x="38378" y="56493"/>
                  <a:pt x="39800" y="61738"/>
                </a:cubicBezTo>
                <a:cubicBezTo>
                  <a:pt x="40107" y="62884"/>
                  <a:pt x="41225" y="63455"/>
                  <a:pt x="42377" y="63157"/>
                </a:cubicBezTo>
                <a:cubicBezTo>
                  <a:pt x="43528" y="62859"/>
                  <a:pt x="44227" y="61800"/>
                  <a:pt x="43920" y="60654"/>
                </a:cubicBezTo>
                <a:cubicBezTo>
                  <a:pt x="42773" y="56249"/>
                  <a:pt x="42988" y="51772"/>
                  <a:pt x="44598" y="47530"/>
                </a:cubicBezTo>
                <a:cubicBezTo>
                  <a:pt x="46257" y="43160"/>
                  <a:pt x="49293" y="39459"/>
                  <a:pt x="53382" y="36893"/>
                </a:cubicBezTo>
                <a:cubicBezTo>
                  <a:pt x="53739" y="36735"/>
                  <a:pt x="54064" y="36270"/>
                  <a:pt x="54210" y="35884"/>
                </a:cubicBezTo>
                <a:cubicBezTo>
                  <a:pt x="54454" y="35241"/>
                  <a:pt x="54390" y="34629"/>
                  <a:pt x="54017" y="34046"/>
                </a:cubicBezTo>
                <a:cubicBezTo>
                  <a:pt x="53354" y="33059"/>
                  <a:pt x="52008" y="32695"/>
                  <a:pt x="51018" y="33349"/>
                </a:cubicBezTo>
                <a:close/>
                <a:moveTo>
                  <a:pt x="127378" y="32021"/>
                </a:moveTo>
                <a:cubicBezTo>
                  <a:pt x="125730" y="32021"/>
                  <a:pt x="124394" y="33357"/>
                  <a:pt x="124394" y="35005"/>
                </a:cubicBezTo>
                <a:cubicBezTo>
                  <a:pt x="124394" y="36652"/>
                  <a:pt x="125730" y="37988"/>
                  <a:pt x="127378" y="37988"/>
                </a:cubicBezTo>
                <a:cubicBezTo>
                  <a:pt x="129026" y="37988"/>
                  <a:pt x="130361" y="36652"/>
                  <a:pt x="130361" y="35005"/>
                </a:cubicBezTo>
                <a:cubicBezTo>
                  <a:pt x="130361" y="33357"/>
                  <a:pt x="129026" y="32021"/>
                  <a:pt x="127378" y="32021"/>
                </a:cubicBezTo>
                <a:close/>
                <a:moveTo>
                  <a:pt x="127378" y="26779"/>
                </a:moveTo>
                <a:cubicBezTo>
                  <a:pt x="131921" y="26779"/>
                  <a:pt x="135603" y="30462"/>
                  <a:pt x="135603" y="35005"/>
                </a:cubicBezTo>
                <a:cubicBezTo>
                  <a:pt x="135603" y="39547"/>
                  <a:pt x="131921" y="43230"/>
                  <a:pt x="127378" y="43230"/>
                </a:cubicBezTo>
                <a:cubicBezTo>
                  <a:pt x="122835" y="43230"/>
                  <a:pt x="119153" y="39547"/>
                  <a:pt x="119153" y="35005"/>
                </a:cubicBezTo>
                <a:cubicBezTo>
                  <a:pt x="119153" y="30462"/>
                  <a:pt x="122835" y="26779"/>
                  <a:pt x="127378" y="26779"/>
                </a:cubicBezTo>
                <a:close/>
                <a:moveTo>
                  <a:pt x="127378" y="19665"/>
                </a:moveTo>
                <a:cubicBezTo>
                  <a:pt x="119522" y="19665"/>
                  <a:pt x="113045" y="25571"/>
                  <a:pt x="112221" y="33194"/>
                </a:cubicBezTo>
                <a:lnTo>
                  <a:pt x="81032" y="49400"/>
                </a:lnTo>
                <a:cubicBezTo>
                  <a:pt x="79301" y="47956"/>
                  <a:pt x="77062" y="47215"/>
                  <a:pt x="74649" y="47215"/>
                </a:cubicBezTo>
                <a:cubicBezTo>
                  <a:pt x="68284" y="47215"/>
                  <a:pt x="63124" y="52374"/>
                  <a:pt x="63124" y="58739"/>
                </a:cubicBezTo>
                <a:cubicBezTo>
                  <a:pt x="63124" y="62332"/>
                  <a:pt x="64768" y="65540"/>
                  <a:pt x="67447" y="67528"/>
                </a:cubicBezTo>
                <a:lnTo>
                  <a:pt x="67447" y="75802"/>
                </a:lnTo>
                <a:cubicBezTo>
                  <a:pt x="62590" y="78324"/>
                  <a:pt x="59309" y="83413"/>
                  <a:pt x="59309" y="89268"/>
                </a:cubicBezTo>
                <a:cubicBezTo>
                  <a:pt x="59309" y="96246"/>
                  <a:pt x="63968" y="102135"/>
                  <a:pt x="70364" y="103926"/>
                </a:cubicBezTo>
                <a:lnTo>
                  <a:pt x="67362" y="92904"/>
                </a:lnTo>
                <a:cubicBezTo>
                  <a:pt x="66734" y="91836"/>
                  <a:pt x="66423" y="90588"/>
                  <a:pt x="66423" y="89268"/>
                </a:cubicBezTo>
                <a:cubicBezTo>
                  <a:pt x="66423" y="84726"/>
                  <a:pt x="70106" y="81043"/>
                  <a:pt x="74649" y="81043"/>
                </a:cubicBezTo>
                <a:cubicBezTo>
                  <a:pt x="79191" y="81043"/>
                  <a:pt x="82874" y="84726"/>
                  <a:pt x="82874" y="89268"/>
                </a:cubicBezTo>
                <a:cubicBezTo>
                  <a:pt x="82874" y="90589"/>
                  <a:pt x="82563" y="91837"/>
                  <a:pt x="81934" y="92905"/>
                </a:cubicBezTo>
                <a:lnTo>
                  <a:pt x="78933" y="103926"/>
                </a:lnTo>
                <a:cubicBezTo>
                  <a:pt x="85329" y="102135"/>
                  <a:pt x="89988" y="96246"/>
                  <a:pt x="89988" y="89268"/>
                </a:cubicBezTo>
                <a:cubicBezTo>
                  <a:pt x="89988" y="83413"/>
                  <a:pt x="86707" y="78324"/>
                  <a:pt x="81850" y="75802"/>
                </a:cubicBezTo>
                <a:lnTo>
                  <a:pt x="81850" y="67571"/>
                </a:lnTo>
                <a:cubicBezTo>
                  <a:pt x="84348" y="65689"/>
                  <a:pt x="85938" y="62742"/>
                  <a:pt x="86105" y="59416"/>
                </a:cubicBezTo>
                <a:lnTo>
                  <a:pt x="115366" y="44213"/>
                </a:lnTo>
                <a:cubicBezTo>
                  <a:pt x="118006" y="47989"/>
                  <a:pt x="122417" y="50344"/>
                  <a:pt x="127378" y="50344"/>
                </a:cubicBezTo>
                <a:cubicBezTo>
                  <a:pt x="130516" y="50344"/>
                  <a:pt x="133433" y="49402"/>
                  <a:pt x="135803" y="47703"/>
                </a:cubicBezTo>
                <a:lnTo>
                  <a:pt x="174969" y="73183"/>
                </a:lnTo>
                <a:lnTo>
                  <a:pt x="174874" y="74267"/>
                </a:lnTo>
                <a:cubicBezTo>
                  <a:pt x="174874" y="75491"/>
                  <a:pt x="175005" y="76683"/>
                  <a:pt x="175332" y="77815"/>
                </a:cubicBezTo>
                <a:lnTo>
                  <a:pt x="151371" y="104338"/>
                </a:lnTo>
                <a:cubicBezTo>
                  <a:pt x="149374" y="103282"/>
                  <a:pt x="147093" y="102781"/>
                  <a:pt x="144696" y="102781"/>
                </a:cubicBezTo>
                <a:cubicBezTo>
                  <a:pt x="135377" y="102781"/>
                  <a:pt x="127822" y="110336"/>
                  <a:pt x="127822" y="119655"/>
                </a:cubicBezTo>
                <a:cubicBezTo>
                  <a:pt x="127822" y="128974"/>
                  <a:pt x="135377" y="136528"/>
                  <a:pt x="144696" y="136528"/>
                </a:cubicBezTo>
                <a:cubicBezTo>
                  <a:pt x="154014" y="136528"/>
                  <a:pt x="161569" y="128974"/>
                  <a:pt x="161569" y="119655"/>
                </a:cubicBezTo>
                <a:cubicBezTo>
                  <a:pt x="161569" y="119172"/>
                  <a:pt x="161549" y="118693"/>
                  <a:pt x="161425" y="118227"/>
                </a:cubicBezTo>
                <a:lnTo>
                  <a:pt x="186673" y="90279"/>
                </a:lnTo>
                <a:cubicBezTo>
                  <a:pt x="188257" y="90866"/>
                  <a:pt x="189970" y="91141"/>
                  <a:pt x="191748" y="91141"/>
                </a:cubicBezTo>
                <a:cubicBezTo>
                  <a:pt x="201067" y="91141"/>
                  <a:pt x="208621" y="83586"/>
                  <a:pt x="208621" y="74267"/>
                </a:cubicBezTo>
                <a:cubicBezTo>
                  <a:pt x="208621" y="64948"/>
                  <a:pt x="201067" y="57394"/>
                  <a:pt x="191748" y="57394"/>
                </a:cubicBezTo>
                <a:cubicBezTo>
                  <a:pt x="188006" y="57394"/>
                  <a:pt x="184549" y="58612"/>
                  <a:pt x="181782" y="60714"/>
                </a:cubicBezTo>
                <a:lnTo>
                  <a:pt x="142690" y="35282"/>
                </a:lnTo>
                <a:lnTo>
                  <a:pt x="142718" y="35005"/>
                </a:lnTo>
                <a:cubicBezTo>
                  <a:pt x="142718" y="26533"/>
                  <a:pt x="135850" y="19665"/>
                  <a:pt x="127378" y="19665"/>
                </a:cubicBezTo>
                <a:close/>
                <a:moveTo>
                  <a:pt x="41697" y="17736"/>
                </a:moveTo>
                <a:lnTo>
                  <a:pt x="30624" y="26938"/>
                </a:lnTo>
                <a:lnTo>
                  <a:pt x="23278" y="39441"/>
                </a:lnTo>
                <a:lnTo>
                  <a:pt x="20453" y="53252"/>
                </a:lnTo>
                <a:lnTo>
                  <a:pt x="22340" y="67188"/>
                </a:lnTo>
                <a:cubicBezTo>
                  <a:pt x="22641" y="68338"/>
                  <a:pt x="23882" y="68956"/>
                  <a:pt x="25030" y="68653"/>
                </a:cubicBezTo>
                <a:cubicBezTo>
                  <a:pt x="26099" y="68171"/>
                  <a:pt x="26669" y="67056"/>
                  <a:pt x="26368" y="65907"/>
                </a:cubicBezTo>
                <a:cubicBezTo>
                  <a:pt x="23870" y="57711"/>
                  <a:pt x="24057" y="49055"/>
                  <a:pt x="27148" y="40909"/>
                </a:cubicBezTo>
                <a:cubicBezTo>
                  <a:pt x="30288" y="32635"/>
                  <a:pt x="36168" y="25696"/>
                  <a:pt x="43731" y="21318"/>
                </a:cubicBezTo>
                <a:cubicBezTo>
                  <a:pt x="44266" y="21077"/>
                  <a:pt x="44542" y="20739"/>
                  <a:pt x="44738" y="20221"/>
                </a:cubicBezTo>
                <a:cubicBezTo>
                  <a:pt x="44935" y="19704"/>
                  <a:pt x="44873" y="19089"/>
                  <a:pt x="44504" y="18505"/>
                </a:cubicBezTo>
                <a:cubicBezTo>
                  <a:pt x="44024" y="17436"/>
                  <a:pt x="42685" y="17075"/>
                  <a:pt x="41697" y="17736"/>
                </a:cubicBezTo>
                <a:close/>
                <a:moveTo>
                  <a:pt x="30977" y="331"/>
                </a:moveTo>
                <a:cubicBezTo>
                  <a:pt x="18510" y="7693"/>
                  <a:pt x="9294" y="18648"/>
                  <a:pt x="4157" y="32184"/>
                </a:cubicBezTo>
                <a:cubicBezTo>
                  <a:pt x="-882" y="45462"/>
                  <a:pt x="-1335" y="59595"/>
                  <a:pt x="2767" y="73097"/>
                </a:cubicBezTo>
                <a:cubicBezTo>
                  <a:pt x="3075" y="74246"/>
                  <a:pt x="4327" y="74869"/>
                  <a:pt x="5482" y="74570"/>
                </a:cubicBezTo>
                <a:cubicBezTo>
                  <a:pt x="6507" y="74221"/>
                  <a:pt x="7257" y="73031"/>
                  <a:pt x="6900" y="72011"/>
                </a:cubicBezTo>
                <a:cubicBezTo>
                  <a:pt x="3074" y="59350"/>
                  <a:pt x="3493" y="46090"/>
                  <a:pt x="8190" y="33714"/>
                </a:cubicBezTo>
                <a:cubicBezTo>
                  <a:pt x="12984" y="21081"/>
                  <a:pt x="21647" y="10801"/>
                  <a:pt x="33218" y="3836"/>
                </a:cubicBezTo>
                <a:cubicBezTo>
                  <a:pt x="33576" y="3677"/>
                  <a:pt x="33902" y="3211"/>
                  <a:pt x="34048" y="2824"/>
                </a:cubicBezTo>
                <a:cubicBezTo>
                  <a:pt x="34293" y="2180"/>
                  <a:pt x="34229" y="1565"/>
                  <a:pt x="33855" y="981"/>
                </a:cubicBezTo>
                <a:cubicBezTo>
                  <a:pt x="33319" y="41"/>
                  <a:pt x="31970" y="-324"/>
                  <a:pt x="30977" y="33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tIns="72000" rtlCol="0" anchor="ctr">
            <a:noAutofit/>
          </a:bodyPr>
          <a:lstStyle/>
          <a:p>
            <a:pPr>
              <a:spcAft>
                <a:spcPts val="600"/>
              </a:spcAft>
            </a:pPr>
            <a:endParaRPr lang="en-US" sz="1200" dirty="0">
              <a:solidFill>
                <a:srgbClr val="BEC8D2"/>
              </a:solidFill>
              <a:latin typeface="Nokia Pure Text Light"/>
              <a:ea typeface="+mn-ea"/>
              <a:cs typeface="+mn-cs"/>
            </a:endParaRPr>
          </a:p>
        </p:txBody>
      </p:sp>
      <p:sp>
        <p:nvSpPr>
          <p:cNvPr id="41" name="Abgerundetes Rechteck 9"/>
          <p:cNvSpPr>
            <a:spLocks noChangeAspect="1"/>
          </p:cNvSpPr>
          <p:nvPr userDrawn="1"/>
        </p:nvSpPr>
        <p:spPr>
          <a:xfrm flipH="1">
            <a:off x="2571016" y="4099786"/>
            <a:ext cx="318082" cy="144016"/>
          </a:xfrm>
          <a:custGeom>
            <a:avLst/>
            <a:gdLst/>
            <a:ahLst/>
            <a:cxnLst/>
            <a:rect l="l" t="t" r="r" b="b"/>
            <a:pathLst>
              <a:path w="318082" h="144016">
                <a:moveTo>
                  <a:pt x="162629" y="80585"/>
                </a:moveTo>
                <a:cubicBezTo>
                  <a:pt x="164338" y="80585"/>
                  <a:pt x="165723" y="81970"/>
                  <a:pt x="165723" y="83679"/>
                </a:cubicBezTo>
                <a:cubicBezTo>
                  <a:pt x="165723" y="85387"/>
                  <a:pt x="164338" y="86772"/>
                  <a:pt x="162629" y="86772"/>
                </a:cubicBezTo>
                <a:cubicBezTo>
                  <a:pt x="160920" y="86772"/>
                  <a:pt x="159535" y="85387"/>
                  <a:pt x="159535" y="83679"/>
                </a:cubicBezTo>
                <a:cubicBezTo>
                  <a:pt x="159535" y="81970"/>
                  <a:pt x="160920" y="80585"/>
                  <a:pt x="162629" y="80585"/>
                </a:cubicBezTo>
                <a:close/>
                <a:moveTo>
                  <a:pt x="162629" y="77491"/>
                </a:moveTo>
                <a:cubicBezTo>
                  <a:pt x="159212" y="77491"/>
                  <a:pt x="156441" y="80261"/>
                  <a:pt x="156441" y="83679"/>
                </a:cubicBezTo>
                <a:cubicBezTo>
                  <a:pt x="156441" y="87096"/>
                  <a:pt x="159212" y="89866"/>
                  <a:pt x="162629" y="89866"/>
                </a:cubicBezTo>
                <a:cubicBezTo>
                  <a:pt x="166046" y="89866"/>
                  <a:pt x="168817" y="87096"/>
                  <a:pt x="168817" y="83679"/>
                </a:cubicBezTo>
                <a:cubicBezTo>
                  <a:pt x="168817" y="80261"/>
                  <a:pt x="166046" y="77491"/>
                  <a:pt x="162629" y="77491"/>
                </a:cubicBezTo>
                <a:close/>
                <a:moveTo>
                  <a:pt x="117847" y="37542"/>
                </a:moveTo>
                <a:lnTo>
                  <a:pt x="19146" y="37542"/>
                </a:lnTo>
                <a:cubicBezTo>
                  <a:pt x="17540" y="37542"/>
                  <a:pt x="16239" y="38844"/>
                  <a:pt x="16239" y="40450"/>
                </a:cubicBezTo>
                <a:lnTo>
                  <a:pt x="16239" y="126907"/>
                </a:lnTo>
                <a:cubicBezTo>
                  <a:pt x="16239" y="128513"/>
                  <a:pt x="17540" y="129815"/>
                  <a:pt x="19146" y="129815"/>
                </a:cubicBezTo>
                <a:lnTo>
                  <a:pt x="150821" y="129815"/>
                </a:lnTo>
                <a:cubicBezTo>
                  <a:pt x="152427" y="129815"/>
                  <a:pt x="153729" y="128513"/>
                  <a:pt x="153729" y="126907"/>
                </a:cubicBezTo>
                <a:lnTo>
                  <a:pt x="153729" y="77417"/>
                </a:lnTo>
                <a:lnTo>
                  <a:pt x="147302" y="77417"/>
                </a:lnTo>
                <a:lnTo>
                  <a:pt x="147302" y="121469"/>
                </a:lnTo>
                <a:cubicBezTo>
                  <a:pt x="147302" y="122476"/>
                  <a:pt x="146486" y="123292"/>
                  <a:pt x="145479" y="123292"/>
                </a:cubicBezTo>
                <a:lnTo>
                  <a:pt x="24230" y="123292"/>
                </a:lnTo>
                <a:cubicBezTo>
                  <a:pt x="23223" y="123292"/>
                  <a:pt x="22407" y="122476"/>
                  <a:pt x="22407" y="121469"/>
                </a:cubicBezTo>
                <a:lnTo>
                  <a:pt x="22407" y="45895"/>
                </a:lnTo>
                <a:cubicBezTo>
                  <a:pt x="22407" y="44888"/>
                  <a:pt x="23223" y="44072"/>
                  <a:pt x="24230" y="44072"/>
                </a:cubicBezTo>
                <a:lnTo>
                  <a:pt x="117847" y="44072"/>
                </a:lnTo>
                <a:close/>
                <a:moveTo>
                  <a:pt x="117847" y="23341"/>
                </a:moveTo>
                <a:lnTo>
                  <a:pt x="20113" y="23341"/>
                </a:lnTo>
                <a:cubicBezTo>
                  <a:pt x="9005" y="23341"/>
                  <a:pt x="0" y="32346"/>
                  <a:pt x="0" y="43454"/>
                </a:cubicBezTo>
                <a:lnTo>
                  <a:pt x="0" y="123903"/>
                </a:lnTo>
                <a:cubicBezTo>
                  <a:pt x="0" y="135011"/>
                  <a:pt x="9005" y="144016"/>
                  <a:pt x="20113" y="144016"/>
                </a:cubicBezTo>
                <a:lnTo>
                  <a:pt x="156959" y="144016"/>
                </a:lnTo>
                <a:cubicBezTo>
                  <a:pt x="168067" y="144016"/>
                  <a:pt x="177072" y="135011"/>
                  <a:pt x="177072" y="123903"/>
                </a:cubicBezTo>
                <a:lnTo>
                  <a:pt x="177072" y="77417"/>
                </a:lnTo>
                <a:lnTo>
                  <a:pt x="170501" y="77417"/>
                </a:lnTo>
                <a:lnTo>
                  <a:pt x="170501" y="123107"/>
                </a:lnTo>
                <a:cubicBezTo>
                  <a:pt x="170501" y="131166"/>
                  <a:pt x="163968" y="137699"/>
                  <a:pt x="155909" y="137699"/>
                </a:cubicBezTo>
                <a:lnTo>
                  <a:pt x="20888" y="137699"/>
                </a:lnTo>
                <a:cubicBezTo>
                  <a:pt x="12829" y="137699"/>
                  <a:pt x="6296" y="131166"/>
                  <a:pt x="6296" y="123107"/>
                </a:cubicBezTo>
                <a:lnTo>
                  <a:pt x="6296" y="44469"/>
                </a:lnTo>
                <a:cubicBezTo>
                  <a:pt x="6296" y="36410"/>
                  <a:pt x="12829" y="29876"/>
                  <a:pt x="20888" y="29876"/>
                </a:cubicBezTo>
                <a:lnTo>
                  <a:pt x="117847" y="29876"/>
                </a:lnTo>
                <a:close/>
                <a:moveTo>
                  <a:pt x="170962" y="12300"/>
                </a:moveTo>
                <a:lnTo>
                  <a:pt x="155547" y="61450"/>
                </a:lnTo>
                <a:lnTo>
                  <a:pt x="149427" y="61450"/>
                </a:lnTo>
                <a:lnTo>
                  <a:pt x="164842" y="12300"/>
                </a:lnTo>
                <a:close/>
                <a:moveTo>
                  <a:pt x="199785" y="12300"/>
                </a:moveTo>
                <a:lnTo>
                  <a:pt x="183784" y="61450"/>
                </a:lnTo>
                <a:lnTo>
                  <a:pt x="163938" y="61450"/>
                </a:lnTo>
                <a:lnTo>
                  <a:pt x="179939" y="12300"/>
                </a:lnTo>
                <a:close/>
                <a:moveTo>
                  <a:pt x="262609" y="12300"/>
                </a:moveTo>
                <a:lnTo>
                  <a:pt x="247195" y="61450"/>
                </a:lnTo>
                <a:lnTo>
                  <a:pt x="241075" y="61450"/>
                </a:lnTo>
                <a:lnTo>
                  <a:pt x="256490" y="12300"/>
                </a:lnTo>
                <a:close/>
                <a:moveTo>
                  <a:pt x="291432" y="12300"/>
                </a:moveTo>
                <a:lnTo>
                  <a:pt x="275432" y="61450"/>
                </a:lnTo>
                <a:lnTo>
                  <a:pt x="255586" y="61450"/>
                </a:lnTo>
                <a:lnTo>
                  <a:pt x="271586" y="12300"/>
                </a:lnTo>
                <a:close/>
                <a:moveTo>
                  <a:pt x="117017" y="9669"/>
                </a:moveTo>
                <a:cubicBezTo>
                  <a:pt x="119480" y="9669"/>
                  <a:pt x="121476" y="11665"/>
                  <a:pt x="121476" y="14127"/>
                </a:cubicBezTo>
                <a:cubicBezTo>
                  <a:pt x="121476" y="16589"/>
                  <a:pt x="119480" y="18585"/>
                  <a:pt x="117017" y="18585"/>
                </a:cubicBezTo>
                <a:cubicBezTo>
                  <a:pt x="114555" y="18585"/>
                  <a:pt x="112559" y="16589"/>
                  <a:pt x="112559" y="14127"/>
                </a:cubicBezTo>
                <a:cubicBezTo>
                  <a:pt x="112559" y="11665"/>
                  <a:pt x="114555" y="9669"/>
                  <a:pt x="117017" y="9669"/>
                </a:cubicBezTo>
                <a:close/>
                <a:moveTo>
                  <a:pt x="316596" y="0"/>
                </a:moveTo>
                <a:lnTo>
                  <a:pt x="293176" y="0"/>
                </a:lnTo>
                <a:lnTo>
                  <a:pt x="195363" y="0"/>
                </a:lnTo>
                <a:lnTo>
                  <a:pt x="108245" y="0"/>
                </a:lnTo>
                <a:cubicBezTo>
                  <a:pt x="106184" y="0"/>
                  <a:pt x="104512" y="1672"/>
                  <a:pt x="104512" y="3733"/>
                </a:cubicBezTo>
                <a:lnTo>
                  <a:pt x="104512" y="18666"/>
                </a:lnTo>
                <a:cubicBezTo>
                  <a:pt x="104512" y="20727"/>
                  <a:pt x="106184" y="22399"/>
                  <a:pt x="108245" y="22399"/>
                </a:cubicBezTo>
                <a:lnTo>
                  <a:pt x="124253" y="22399"/>
                </a:lnTo>
                <a:lnTo>
                  <a:pt x="129163" y="44343"/>
                </a:lnTo>
                <a:lnTo>
                  <a:pt x="132756" y="61294"/>
                </a:lnTo>
                <a:cubicBezTo>
                  <a:pt x="133772" y="66207"/>
                  <a:pt x="138172" y="69806"/>
                  <a:pt x="143413" y="69806"/>
                </a:cubicBezTo>
                <a:lnTo>
                  <a:pt x="186307" y="69806"/>
                </a:lnTo>
                <a:cubicBezTo>
                  <a:pt x="191248" y="69806"/>
                  <a:pt x="195441" y="66607"/>
                  <a:pt x="196548" y="62061"/>
                </a:cubicBezTo>
                <a:lnTo>
                  <a:pt x="211272" y="33216"/>
                </a:lnTo>
                <a:lnTo>
                  <a:pt x="228049" y="66082"/>
                </a:lnTo>
                <a:cubicBezTo>
                  <a:pt x="229733" y="68494"/>
                  <a:pt x="232592" y="69806"/>
                  <a:pt x="235756" y="69806"/>
                </a:cubicBezTo>
                <a:lnTo>
                  <a:pt x="278651" y="69806"/>
                </a:lnTo>
                <a:cubicBezTo>
                  <a:pt x="283526" y="69806"/>
                  <a:pt x="287673" y="66692"/>
                  <a:pt x="289104" y="62306"/>
                </a:cubicBezTo>
                <a:lnTo>
                  <a:pt x="289227" y="62343"/>
                </a:lnTo>
                <a:lnTo>
                  <a:pt x="299790" y="8916"/>
                </a:lnTo>
                <a:lnTo>
                  <a:pt x="316596" y="8916"/>
                </a:lnTo>
                <a:cubicBezTo>
                  <a:pt x="317417" y="8916"/>
                  <a:pt x="318082" y="8251"/>
                  <a:pt x="318082" y="7430"/>
                </a:cubicBezTo>
                <a:lnTo>
                  <a:pt x="318082" y="1486"/>
                </a:lnTo>
                <a:cubicBezTo>
                  <a:pt x="318082" y="665"/>
                  <a:pt x="317417" y="0"/>
                  <a:pt x="3165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A8BBC0"/>
              </a:solidFill>
            </a:endParaRPr>
          </a:p>
        </p:txBody>
      </p:sp>
      <p:sp>
        <p:nvSpPr>
          <p:cNvPr id="42" name="Abgerundetes Rechteck 4"/>
          <p:cNvSpPr>
            <a:spLocks noChangeAspect="1"/>
          </p:cNvSpPr>
          <p:nvPr userDrawn="1"/>
        </p:nvSpPr>
        <p:spPr>
          <a:xfrm>
            <a:off x="3929594" y="4090277"/>
            <a:ext cx="131065" cy="144000"/>
          </a:xfrm>
          <a:custGeom>
            <a:avLst/>
            <a:gdLst/>
            <a:ahLst/>
            <a:cxnLst/>
            <a:rect l="l" t="t" r="r" b="b"/>
            <a:pathLst>
              <a:path w="163119" h="179218">
                <a:moveTo>
                  <a:pt x="19586" y="158111"/>
                </a:moveTo>
                <a:lnTo>
                  <a:pt x="89769" y="158111"/>
                </a:lnTo>
                <a:lnTo>
                  <a:pt x="78620" y="179218"/>
                </a:lnTo>
                <a:lnTo>
                  <a:pt x="30735" y="179218"/>
                </a:lnTo>
                <a:close/>
                <a:moveTo>
                  <a:pt x="53571" y="124356"/>
                </a:moveTo>
                <a:lnTo>
                  <a:pt x="54981" y="124356"/>
                </a:lnTo>
                <a:cubicBezTo>
                  <a:pt x="55175" y="124356"/>
                  <a:pt x="55333" y="124514"/>
                  <a:pt x="55333" y="124709"/>
                </a:cubicBezTo>
                <a:lnTo>
                  <a:pt x="55333" y="131050"/>
                </a:lnTo>
                <a:cubicBezTo>
                  <a:pt x="55333" y="131244"/>
                  <a:pt x="55175" y="131402"/>
                  <a:pt x="54981" y="131402"/>
                </a:cubicBezTo>
                <a:lnTo>
                  <a:pt x="53571" y="131402"/>
                </a:lnTo>
                <a:cubicBezTo>
                  <a:pt x="53377" y="131402"/>
                  <a:pt x="53219" y="131244"/>
                  <a:pt x="53219" y="131050"/>
                </a:cubicBezTo>
                <a:lnTo>
                  <a:pt x="53219" y="124709"/>
                </a:lnTo>
                <a:cubicBezTo>
                  <a:pt x="53219" y="124514"/>
                  <a:pt x="53377" y="124356"/>
                  <a:pt x="53571" y="124356"/>
                </a:cubicBezTo>
                <a:close/>
                <a:moveTo>
                  <a:pt x="78992" y="99927"/>
                </a:moveTo>
                <a:lnTo>
                  <a:pt x="85333" y="99927"/>
                </a:lnTo>
                <a:cubicBezTo>
                  <a:pt x="85527" y="99927"/>
                  <a:pt x="85685" y="100085"/>
                  <a:pt x="85685" y="100280"/>
                </a:cubicBezTo>
                <a:lnTo>
                  <a:pt x="85685" y="101689"/>
                </a:lnTo>
                <a:cubicBezTo>
                  <a:pt x="85685" y="101883"/>
                  <a:pt x="85527" y="102041"/>
                  <a:pt x="85333" y="102041"/>
                </a:cubicBezTo>
                <a:lnTo>
                  <a:pt x="78992" y="102041"/>
                </a:lnTo>
                <a:cubicBezTo>
                  <a:pt x="78797" y="102041"/>
                  <a:pt x="78639" y="101883"/>
                  <a:pt x="78639" y="101689"/>
                </a:cubicBezTo>
                <a:lnTo>
                  <a:pt x="78639" y="100280"/>
                </a:lnTo>
                <a:cubicBezTo>
                  <a:pt x="78639" y="100085"/>
                  <a:pt x="78797" y="99927"/>
                  <a:pt x="78992" y="99927"/>
                </a:cubicBezTo>
                <a:close/>
                <a:moveTo>
                  <a:pt x="23327" y="99927"/>
                </a:moveTo>
                <a:lnTo>
                  <a:pt x="29669" y="99927"/>
                </a:lnTo>
                <a:cubicBezTo>
                  <a:pt x="29863" y="99927"/>
                  <a:pt x="30021" y="100085"/>
                  <a:pt x="30021" y="100280"/>
                </a:cubicBezTo>
                <a:lnTo>
                  <a:pt x="30021" y="101689"/>
                </a:lnTo>
                <a:cubicBezTo>
                  <a:pt x="30021" y="101883"/>
                  <a:pt x="29863" y="102041"/>
                  <a:pt x="29669" y="102041"/>
                </a:cubicBezTo>
                <a:lnTo>
                  <a:pt x="23327" y="102041"/>
                </a:lnTo>
                <a:cubicBezTo>
                  <a:pt x="23133" y="102041"/>
                  <a:pt x="22975" y="101883"/>
                  <a:pt x="22975" y="101689"/>
                </a:cubicBezTo>
                <a:lnTo>
                  <a:pt x="22975" y="100280"/>
                </a:lnTo>
                <a:cubicBezTo>
                  <a:pt x="22975" y="100085"/>
                  <a:pt x="23133" y="99927"/>
                  <a:pt x="23327" y="99927"/>
                </a:cubicBezTo>
                <a:close/>
                <a:moveTo>
                  <a:pt x="77226" y="76960"/>
                </a:moveTo>
                <a:lnTo>
                  <a:pt x="54742" y="104373"/>
                </a:lnTo>
                <a:cubicBezTo>
                  <a:pt x="52271" y="104373"/>
                  <a:pt x="50268" y="102370"/>
                  <a:pt x="50268" y="99899"/>
                </a:cubicBezTo>
                <a:cubicBezTo>
                  <a:pt x="50268" y="98509"/>
                  <a:pt x="50901" y="97268"/>
                  <a:pt x="51991" y="96564"/>
                </a:cubicBezTo>
                <a:close/>
                <a:moveTo>
                  <a:pt x="53571" y="68926"/>
                </a:moveTo>
                <a:lnTo>
                  <a:pt x="54981" y="68926"/>
                </a:lnTo>
                <a:cubicBezTo>
                  <a:pt x="55175" y="68926"/>
                  <a:pt x="55333" y="69084"/>
                  <a:pt x="55333" y="69278"/>
                </a:cubicBezTo>
                <a:lnTo>
                  <a:pt x="55333" y="75619"/>
                </a:lnTo>
                <a:cubicBezTo>
                  <a:pt x="55333" y="75814"/>
                  <a:pt x="55175" y="75972"/>
                  <a:pt x="54981" y="75972"/>
                </a:cubicBezTo>
                <a:lnTo>
                  <a:pt x="53571" y="75972"/>
                </a:lnTo>
                <a:cubicBezTo>
                  <a:pt x="53377" y="75972"/>
                  <a:pt x="53219" y="75814"/>
                  <a:pt x="53219" y="75619"/>
                </a:cubicBezTo>
                <a:lnTo>
                  <a:pt x="53219" y="69278"/>
                </a:lnTo>
                <a:cubicBezTo>
                  <a:pt x="53219" y="69084"/>
                  <a:pt x="53377" y="68926"/>
                  <a:pt x="53571" y="68926"/>
                </a:cubicBezTo>
                <a:close/>
                <a:moveTo>
                  <a:pt x="19223" y="54188"/>
                </a:moveTo>
                <a:cubicBezTo>
                  <a:pt x="12357" y="54188"/>
                  <a:pt x="6791" y="59754"/>
                  <a:pt x="6791" y="66620"/>
                </a:cubicBezTo>
                <a:lnTo>
                  <a:pt x="6791" y="136834"/>
                </a:lnTo>
                <a:cubicBezTo>
                  <a:pt x="6791" y="143700"/>
                  <a:pt x="12357" y="149266"/>
                  <a:pt x="19223" y="149266"/>
                </a:cubicBezTo>
                <a:lnTo>
                  <a:pt x="89437" y="149266"/>
                </a:lnTo>
                <a:cubicBezTo>
                  <a:pt x="96303" y="149266"/>
                  <a:pt x="101869" y="143700"/>
                  <a:pt x="101869" y="136834"/>
                </a:cubicBezTo>
                <a:lnTo>
                  <a:pt x="101869" y="66620"/>
                </a:lnTo>
                <a:cubicBezTo>
                  <a:pt x="101869" y="59754"/>
                  <a:pt x="96303" y="54188"/>
                  <a:pt x="89437" y="54188"/>
                </a:cubicBezTo>
                <a:close/>
                <a:moveTo>
                  <a:pt x="108660" y="53391"/>
                </a:moveTo>
                <a:cubicBezTo>
                  <a:pt x="110223" y="53865"/>
                  <a:pt x="110318" y="55027"/>
                  <a:pt x="110318" y="56210"/>
                </a:cubicBezTo>
                <a:lnTo>
                  <a:pt x="110073" y="56802"/>
                </a:lnTo>
                <a:close/>
                <a:moveTo>
                  <a:pt x="18111" y="47397"/>
                </a:moveTo>
                <a:lnTo>
                  <a:pt x="90550" y="47397"/>
                </a:lnTo>
                <a:cubicBezTo>
                  <a:pt x="100552" y="47397"/>
                  <a:pt x="108660" y="55505"/>
                  <a:pt x="108660" y="65507"/>
                </a:cubicBezTo>
                <a:lnTo>
                  <a:pt x="108660" y="137947"/>
                </a:lnTo>
                <a:cubicBezTo>
                  <a:pt x="108660" y="147949"/>
                  <a:pt x="100552" y="156057"/>
                  <a:pt x="90550" y="156057"/>
                </a:cubicBezTo>
                <a:lnTo>
                  <a:pt x="18111" y="156057"/>
                </a:lnTo>
                <a:cubicBezTo>
                  <a:pt x="8108" y="156057"/>
                  <a:pt x="0" y="147949"/>
                  <a:pt x="0" y="137947"/>
                </a:cubicBezTo>
                <a:lnTo>
                  <a:pt x="0" y="65507"/>
                </a:lnTo>
                <a:cubicBezTo>
                  <a:pt x="0" y="55505"/>
                  <a:pt x="8108" y="47397"/>
                  <a:pt x="18111" y="47397"/>
                </a:cubicBezTo>
                <a:close/>
                <a:moveTo>
                  <a:pt x="112101" y="33349"/>
                </a:moveTo>
                <a:cubicBezTo>
                  <a:pt x="116952" y="36361"/>
                  <a:pt x="120541" y="40734"/>
                  <a:pt x="122541" y="46004"/>
                </a:cubicBezTo>
                <a:cubicBezTo>
                  <a:pt x="124443" y="51017"/>
                  <a:pt x="124741" y="56493"/>
                  <a:pt x="123319" y="61738"/>
                </a:cubicBezTo>
                <a:cubicBezTo>
                  <a:pt x="123012" y="62884"/>
                  <a:pt x="121894" y="63455"/>
                  <a:pt x="120742" y="63157"/>
                </a:cubicBezTo>
                <a:cubicBezTo>
                  <a:pt x="119591" y="62859"/>
                  <a:pt x="118892" y="61800"/>
                  <a:pt x="119199" y="60654"/>
                </a:cubicBezTo>
                <a:cubicBezTo>
                  <a:pt x="120346" y="56249"/>
                  <a:pt x="120131" y="51772"/>
                  <a:pt x="118521" y="47530"/>
                </a:cubicBezTo>
                <a:cubicBezTo>
                  <a:pt x="116862" y="43160"/>
                  <a:pt x="113826" y="39459"/>
                  <a:pt x="109737" y="36893"/>
                </a:cubicBezTo>
                <a:cubicBezTo>
                  <a:pt x="109380" y="36735"/>
                  <a:pt x="109055" y="36270"/>
                  <a:pt x="108909" y="35884"/>
                </a:cubicBezTo>
                <a:cubicBezTo>
                  <a:pt x="108665" y="35241"/>
                  <a:pt x="108729" y="34629"/>
                  <a:pt x="109102" y="34046"/>
                </a:cubicBezTo>
                <a:cubicBezTo>
                  <a:pt x="109765" y="33059"/>
                  <a:pt x="111111" y="32695"/>
                  <a:pt x="112101" y="33349"/>
                </a:cubicBezTo>
                <a:close/>
                <a:moveTo>
                  <a:pt x="30735" y="24384"/>
                </a:moveTo>
                <a:lnTo>
                  <a:pt x="78620" y="24384"/>
                </a:lnTo>
                <a:lnTo>
                  <a:pt x="89769" y="45491"/>
                </a:lnTo>
                <a:lnTo>
                  <a:pt x="19586" y="45491"/>
                </a:lnTo>
                <a:close/>
                <a:moveTo>
                  <a:pt x="121422" y="17736"/>
                </a:moveTo>
                <a:lnTo>
                  <a:pt x="132495" y="26938"/>
                </a:lnTo>
                <a:lnTo>
                  <a:pt x="139841" y="39441"/>
                </a:lnTo>
                <a:lnTo>
                  <a:pt x="142666" y="53252"/>
                </a:lnTo>
                <a:lnTo>
                  <a:pt x="140779" y="67188"/>
                </a:lnTo>
                <a:cubicBezTo>
                  <a:pt x="140478" y="68338"/>
                  <a:pt x="139237" y="68956"/>
                  <a:pt x="138089" y="68653"/>
                </a:cubicBezTo>
                <a:cubicBezTo>
                  <a:pt x="137020" y="68171"/>
                  <a:pt x="136450" y="67056"/>
                  <a:pt x="136751" y="65907"/>
                </a:cubicBezTo>
                <a:cubicBezTo>
                  <a:pt x="139249" y="57711"/>
                  <a:pt x="139062" y="49055"/>
                  <a:pt x="135971" y="40909"/>
                </a:cubicBezTo>
                <a:cubicBezTo>
                  <a:pt x="132831" y="32635"/>
                  <a:pt x="126951" y="25696"/>
                  <a:pt x="119388" y="21318"/>
                </a:cubicBezTo>
                <a:cubicBezTo>
                  <a:pt x="118853" y="21077"/>
                  <a:pt x="118577" y="20739"/>
                  <a:pt x="118381" y="20221"/>
                </a:cubicBezTo>
                <a:cubicBezTo>
                  <a:pt x="118184" y="19704"/>
                  <a:pt x="118246" y="19089"/>
                  <a:pt x="118615" y="18505"/>
                </a:cubicBezTo>
                <a:cubicBezTo>
                  <a:pt x="119095" y="17436"/>
                  <a:pt x="120434" y="17075"/>
                  <a:pt x="121422" y="17736"/>
                </a:cubicBezTo>
                <a:close/>
                <a:moveTo>
                  <a:pt x="132142" y="331"/>
                </a:moveTo>
                <a:cubicBezTo>
                  <a:pt x="144609" y="7693"/>
                  <a:pt x="153825" y="18648"/>
                  <a:pt x="158962" y="32184"/>
                </a:cubicBezTo>
                <a:cubicBezTo>
                  <a:pt x="164001" y="45462"/>
                  <a:pt x="164454" y="59595"/>
                  <a:pt x="160352" y="73097"/>
                </a:cubicBezTo>
                <a:cubicBezTo>
                  <a:pt x="160044" y="74246"/>
                  <a:pt x="158792" y="74869"/>
                  <a:pt x="157637" y="74570"/>
                </a:cubicBezTo>
                <a:cubicBezTo>
                  <a:pt x="156612" y="74221"/>
                  <a:pt x="155862" y="73031"/>
                  <a:pt x="156219" y="72011"/>
                </a:cubicBezTo>
                <a:cubicBezTo>
                  <a:pt x="160045" y="59350"/>
                  <a:pt x="159626" y="46090"/>
                  <a:pt x="154929" y="33714"/>
                </a:cubicBezTo>
                <a:cubicBezTo>
                  <a:pt x="150135" y="21081"/>
                  <a:pt x="141472" y="10801"/>
                  <a:pt x="129901" y="3836"/>
                </a:cubicBezTo>
                <a:cubicBezTo>
                  <a:pt x="129543" y="3677"/>
                  <a:pt x="129217" y="3211"/>
                  <a:pt x="129071" y="2824"/>
                </a:cubicBezTo>
                <a:cubicBezTo>
                  <a:pt x="128826" y="2180"/>
                  <a:pt x="128890" y="1565"/>
                  <a:pt x="129264" y="981"/>
                </a:cubicBezTo>
                <a:cubicBezTo>
                  <a:pt x="129800" y="41"/>
                  <a:pt x="131149" y="-324"/>
                  <a:pt x="132142" y="33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rgbClr val="FFFFFF"/>
              </a:solidFill>
              <a:latin typeface="Nokia Pure Text Light"/>
              <a:ea typeface="+mn-ea"/>
              <a:cs typeface="+mn-cs"/>
            </a:endParaRPr>
          </a:p>
        </p:txBody>
      </p:sp>
      <p:sp>
        <p:nvSpPr>
          <p:cNvPr id="43" name="Freeform 105"/>
          <p:cNvSpPr>
            <a:spLocks/>
          </p:cNvSpPr>
          <p:nvPr userDrawn="1"/>
        </p:nvSpPr>
        <p:spPr bwMode="auto">
          <a:xfrm>
            <a:off x="2977344" y="4101697"/>
            <a:ext cx="119056" cy="142089"/>
          </a:xfrm>
          <a:custGeom>
            <a:avLst/>
            <a:gdLst/>
            <a:ahLst/>
            <a:cxnLst/>
            <a:rect l="l" t="t" r="r" b="b"/>
            <a:pathLst>
              <a:path w="119056" h="142089">
                <a:moveTo>
                  <a:pt x="33073" y="8963"/>
                </a:moveTo>
                <a:cubicBezTo>
                  <a:pt x="31828" y="9584"/>
                  <a:pt x="30894" y="10827"/>
                  <a:pt x="30583" y="12070"/>
                </a:cubicBezTo>
                <a:cubicBezTo>
                  <a:pt x="30272" y="13623"/>
                  <a:pt x="30272" y="14866"/>
                  <a:pt x="30894" y="16109"/>
                </a:cubicBezTo>
                <a:lnTo>
                  <a:pt x="33206" y="19869"/>
                </a:lnTo>
                <a:cubicBezTo>
                  <a:pt x="33680" y="19940"/>
                  <a:pt x="33859" y="20217"/>
                  <a:pt x="34031" y="20503"/>
                </a:cubicBezTo>
                <a:lnTo>
                  <a:pt x="33998" y="20628"/>
                </a:lnTo>
                <a:lnTo>
                  <a:pt x="34050" y="20643"/>
                </a:lnTo>
                <a:cubicBezTo>
                  <a:pt x="63824" y="72497"/>
                  <a:pt x="64139" y="73045"/>
                  <a:pt x="64142" y="73051"/>
                </a:cubicBezTo>
                <a:lnTo>
                  <a:pt x="62591" y="78633"/>
                </a:lnTo>
                <a:cubicBezTo>
                  <a:pt x="61971" y="78943"/>
                  <a:pt x="61350" y="79253"/>
                  <a:pt x="60420" y="79253"/>
                </a:cubicBezTo>
                <a:cubicBezTo>
                  <a:pt x="59179" y="79253"/>
                  <a:pt x="57627" y="78323"/>
                  <a:pt x="57007" y="77082"/>
                </a:cubicBezTo>
                <a:cubicBezTo>
                  <a:pt x="43834" y="54275"/>
                  <a:pt x="36427" y="41452"/>
                  <a:pt x="32263" y="34243"/>
                </a:cubicBezTo>
                <a:cubicBezTo>
                  <a:pt x="31964" y="34325"/>
                  <a:pt x="31894" y="34228"/>
                  <a:pt x="31828" y="34129"/>
                </a:cubicBezTo>
                <a:lnTo>
                  <a:pt x="25848" y="24027"/>
                </a:lnTo>
                <a:cubicBezTo>
                  <a:pt x="25468" y="23080"/>
                  <a:pt x="24618" y="22578"/>
                  <a:pt x="23769" y="22366"/>
                </a:cubicBezTo>
                <a:cubicBezTo>
                  <a:pt x="22214" y="22056"/>
                  <a:pt x="20970" y="22056"/>
                  <a:pt x="19726" y="22987"/>
                </a:cubicBezTo>
                <a:cubicBezTo>
                  <a:pt x="18482" y="23608"/>
                  <a:pt x="17549" y="24850"/>
                  <a:pt x="17238" y="26092"/>
                </a:cubicBezTo>
                <a:cubicBezTo>
                  <a:pt x="16927" y="27334"/>
                  <a:pt x="16927" y="28886"/>
                  <a:pt x="17549" y="30128"/>
                </a:cubicBezTo>
                <a:cubicBezTo>
                  <a:pt x="32476" y="55588"/>
                  <a:pt x="32476" y="55588"/>
                  <a:pt x="32476" y="55588"/>
                </a:cubicBezTo>
                <a:lnTo>
                  <a:pt x="32376" y="55951"/>
                </a:lnTo>
                <a:cubicBezTo>
                  <a:pt x="47319" y="82197"/>
                  <a:pt x="47556" y="82613"/>
                  <a:pt x="47560" y="82619"/>
                </a:cubicBezTo>
                <a:lnTo>
                  <a:pt x="46007" y="88230"/>
                </a:lnTo>
                <a:cubicBezTo>
                  <a:pt x="45386" y="88853"/>
                  <a:pt x="44765" y="88853"/>
                  <a:pt x="44144" y="88853"/>
                </a:cubicBezTo>
                <a:cubicBezTo>
                  <a:pt x="42591" y="88853"/>
                  <a:pt x="41038" y="88230"/>
                  <a:pt x="40417" y="86983"/>
                </a:cubicBezTo>
                <a:cubicBezTo>
                  <a:pt x="33491" y="74970"/>
                  <a:pt x="28472" y="66263"/>
                  <a:pt x="24835" y="59954"/>
                </a:cubicBezTo>
                <a:lnTo>
                  <a:pt x="17597" y="47399"/>
                </a:lnTo>
                <a:cubicBezTo>
                  <a:pt x="17072" y="46293"/>
                  <a:pt x="15968" y="45729"/>
                  <a:pt x="14864" y="45164"/>
                </a:cubicBezTo>
                <a:cubicBezTo>
                  <a:pt x="13635" y="44850"/>
                  <a:pt x="12097" y="45164"/>
                  <a:pt x="10868" y="45793"/>
                </a:cubicBezTo>
                <a:cubicBezTo>
                  <a:pt x="9638" y="46421"/>
                  <a:pt x="9023" y="47678"/>
                  <a:pt x="8408" y="48935"/>
                </a:cubicBezTo>
                <a:cubicBezTo>
                  <a:pt x="8101" y="50506"/>
                  <a:pt x="8408" y="51762"/>
                  <a:pt x="9023" y="53019"/>
                </a:cubicBezTo>
                <a:lnTo>
                  <a:pt x="8977" y="53197"/>
                </a:lnTo>
                <a:cubicBezTo>
                  <a:pt x="27742" y="85143"/>
                  <a:pt x="31021" y="90725"/>
                  <a:pt x="31594" y="91701"/>
                </a:cubicBezTo>
                <a:cubicBezTo>
                  <a:pt x="31688" y="91678"/>
                  <a:pt x="31708" y="91707"/>
                  <a:pt x="31727" y="91736"/>
                </a:cubicBezTo>
                <a:cubicBezTo>
                  <a:pt x="45972" y="116602"/>
                  <a:pt x="45972" y="116602"/>
                  <a:pt x="45972" y="116602"/>
                </a:cubicBezTo>
                <a:cubicBezTo>
                  <a:pt x="55263" y="132764"/>
                  <a:pt x="75392" y="138359"/>
                  <a:pt x="92114" y="129656"/>
                </a:cubicBezTo>
                <a:cubicBezTo>
                  <a:pt x="104192" y="123129"/>
                  <a:pt x="110695" y="111007"/>
                  <a:pt x="110695" y="95777"/>
                </a:cubicBezTo>
                <a:cubicBezTo>
                  <a:pt x="110695" y="40761"/>
                  <a:pt x="110695" y="40761"/>
                  <a:pt x="110695" y="40761"/>
                </a:cubicBezTo>
                <a:cubicBezTo>
                  <a:pt x="110695" y="37964"/>
                  <a:pt x="108527" y="35477"/>
                  <a:pt x="105740" y="35477"/>
                </a:cubicBezTo>
                <a:cubicBezTo>
                  <a:pt x="102643" y="35477"/>
                  <a:pt x="100475" y="37964"/>
                  <a:pt x="100475" y="40761"/>
                </a:cubicBezTo>
                <a:cubicBezTo>
                  <a:pt x="100475" y="61897"/>
                  <a:pt x="100475" y="61897"/>
                  <a:pt x="100475" y="61897"/>
                </a:cubicBezTo>
                <a:cubicBezTo>
                  <a:pt x="100475" y="63762"/>
                  <a:pt x="98927" y="65316"/>
                  <a:pt x="97069" y="65938"/>
                </a:cubicBezTo>
                <a:cubicBezTo>
                  <a:pt x="95521" y="66249"/>
                  <a:pt x="93353" y="65627"/>
                  <a:pt x="92424" y="63762"/>
                </a:cubicBezTo>
                <a:lnTo>
                  <a:pt x="87275" y="53971"/>
                </a:lnTo>
                <a:cubicBezTo>
                  <a:pt x="86540" y="52573"/>
                  <a:pt x="86540" y="52573"/>
                  <a:pt x="86540" y="52573"/>
                </a:cubicBezTo>
                <a:cubicBezTo>
                  <a:pt x="68319" y="21405"/>
                  <a:pt x="65198" y="16066"/>
                  <a:pt x="64663" y="15152"/>
                </a:cubicBezTo>
                <a:cubicBezTo>
                  <a:pt x="64543" y="15183"/>
                  <a:pt x="64517" y="15145"/>
                  <a:pt x="64491" y="15107"/>
                </a:cubicBezTo>
                <a:cubicBezTo>
                  <a:pt x="63866" y="13881"/>
                  <a:pt x="62929" y="12961"/>
                  <a:pt x="61367" y="12654"/>
                </a:cubicBezTo>
                <a:cubicBezTo>
                  <a:pt x="60117" y="12348"/>
                  <a:pt x="58555" y="12348"/>
                  <a:pt x="57306" y="13268"/>
                </a:cubicBezTo>
                <a:cubicBezTo>
                  <a:pt x="56056" y="13881"/>
                  <a:pt x="55431" y="14801"/>
                  <a:pt x="54807" y="16334"/>
                </a:cubicBezTo>
                <a:cubicBezTo>
                  <a:pt x="54494" y="17561"/>
                  <a:pt x="54807" y="19094"/>
                  <a:pt x="55431" y="20320"/>
                </a:cubicBezTo>
                <a:lnTo>
                  <a:pt x="55426" y="20338"/>
                </a:lnTo>
                <a:lnTo>
                  <a:pt x="60648" y="29143"/>
                </a:lnTo>
                <a:lnTo>
                  <a:pt x="61343" y="30586"/>
                </a:lnTo>
                <a:cubicBezTo>
                  <a:pt x="80369" y="63081"/>
                  <a:pt x="80595" y="63466"/>
                  <a:pt x="80597" y="63470"/>
                </a:cubicBezTo>
                <a:lnTo>
                  <a:pt x="79045" y="69343"/>
                </a:lnTo>
                <a:cubicBezTo>
                  <a:pt x="78423" y="69652"/>
                  <a:pt x="77492" y="69652"/>
                  <a:pt x="76871" y="69652"/>
                </a:cubicBezTo>
                <a:cubicBezTo>
                  <a:pt x="75318" y="69652"/>
                  <a:pt x="74076" y="69034"/>
                  <a:pt x="73144" y="67798"/>
                </a:cubicBezTo>
                <a:cubicBezTo>
                  <a:pt x="63531" y="51055"/>
                  <a:pt x="57637" y="40790"/>
                  <a:pt x="54024" y="34497"/>
                </a:cubicBezTo>
                <a:cubicBezTo>
                  <a:pt x="53960" y="34497"/>
                  <a:pt x="53942" y="34469"/>
                  <a:pt x="53925" y="34439"/>
                </a:cubicBezTo>
                <a:cubicBezTo>
                  <a:pt x="40231" y="10827"/>
                  <a:pt x="40231" y="10827"/>
                  <a:pt x="40231" y="10827"/>
                </a:cubicBezTo>
                <a:cubicBezTo>
                  <a:pt x="38675" y="8342"/>
                  <a:pt x="35563" y="7410"/>
                  <a:pt x="33073" y="8963"/>
                </a:cubicBezTo>
                <a:close/>
                <a:moveTo>
                  <a:pt x="39103" y="458"/>
                </a:moveTo>
                <a:cubicBezTo>
                  <a:pt x="42487" y="1351"/>
                  <a:pt x="45522" y="3526"/>
                  <a:pt x="47389" y="6788"/>
                </a:cubicBezTo>
                <a:lnTo>
                  <a:pt x="49597" y="10511"/>
                </a:lnTo>
                <a:cubicBezTo>
                  <a:pt x="49934" y="8264"/>
                  <a:pt x="51491" y="6941"/>
                  <a:pt x="53245" y="5908"/>
                </a:cubicBezTo>
                <a:cubicBezTo>
                  <a:pt x="56369" y="4069"/>
                  <a:pt x="60117" y="3762"/>
                  <a:pt x="63554" y="4682"/>
                </a:cubicBezTo>
                <a:lnTo>
                  <a:pt x="71552" y="10497"/>
                </a:lnTo>
                <a:cubicBezTo>
                  <a:pt x="71848" y="10414"/>
                  <a:pt x="71918" y="10511"/>
                  <a:pt x="71985" y="10612"/>
                </a:cubicBezTo>
                <a:cubicBezTo>
                  <a:pt x="92114" y="45424"/>
                  <a:pt x="92114" y="45424"/>
                  <a:pt x="92114" y="45424"/>
                </a:cubicBezTo>
                <a:cubicBezTo>
                  <a:pt x="92114" y="33301"/>
                  <a:pt x="97998" y="27085"/>
                  <a:pt x="105740" y="27085"/>
                </a:cubicBezTo>
                <a:cubicBezTo>
                  <a:pt x="113172" y="27085"/>
                  <a:pt x="119056" y="33301"/>
                  <a:pt x="119056" y="40761"/>
                </a:cubicBezTo>
                <a:cubicBezTo>
                  <a:pt x="119056" y="95777"/>
                  <a:pt x="119056" y="95777"/>
                  <a:pt x="119056" y="95777"/>
                </a:cubicBezTo>
                <a:cubicBezTo>
                  <a:pt x="119056" y="114115"/>
                  <a:pt x="111005" y="128724"/>
                  <a:pt x="95830" y="136805"/>
                </a:cubicBezTo>
                <a:cubicBezTo>
                  <a:pt x="89327" y="140535"/>
                  <a:pt x="82205" y="142089"/>
                  <a:pt x="75392" y="142089"/>
                </a:cubicBezTo>
                <a:cubicBezTo>
                  <a:pt x="60527" y="142089"/>
                  <a:pt x="46592" y="134629"/>
                  <a:pt x="38540" y="120953"/>
                </a:cubicBezTo>
                <a:cubicBezTo>
                  <a:pt x="27782" y="102175"/>
                  <a:pt x="25149" y="97578"/>
                  <a:pt x="24504" y="96452"/>
                </a:cubicBezTo>
                <a:cubicBezTo>
                  <a:pt x="24329" y="96450"/>
                  <a:pt x="24260" y="96362"/>
                  <a:pt x="24191" y="96271"/>
                </a:cubicBezTo>
                <a:cubicBezTo>
                  <a:pt x="1619" y="57310"/>
                  <a:pt x="1619" y="57310"/>
                  <a:pt x="1619" y="57310"/>
                </a:cubicBezTo>
                <a:lnTo>
                  <a:pt x="1824" y="56534"/>
                </a:lnTo>
                <a:cubicBezTo>
                  <a:pt x="21" y="53692"/>
                  <a:pt x="-436" y="50214"/>
                  <a:pt x="414" y="46735"/>
                </a:cubicBezTo>
                <a:cubicBezTo>
                  <a:pt x="1337" y="43279"/>
                  <a:pt x="3796" y="40452"/>
                  <a:pt x="6871" y="38567"/>
                </a:cubicBezTo>
                <a:lnTo>
                  <a:pt x="12430" y="37706"/>
                </a:lnTo>
                <a:cubicBezTo>
                  <a:pt x="8531" y="31060"/>
                  <a:pt x="8220" y="27334"/>
                  <a:pt x="9153" y="23919"/>
                </a:cubicBezTo>
                <a:cubicBezTo>
                  <a:pt x="10086" y="20503"/>
                  <a:pt x="12263" y="17398"/>
                  <a:pt x="15373" y="15535"/>
                </a:cubicBezTo>
                <a:lnTo>
                  <a:pt x="22972" y="14643"/>
                </a:lnTo>
                <a:cubicBezTo>
                  <a:pt x="21549" y="9630"/>
                  <a:pt x="23997" y="4509"/>
                  <a:pt x="28716" y="1817"/>
                </a:cubicBezTo>
                <a:cubicBezTo>
                  <a:pt x="31984" y="-47"/>
                  <a:pt x="35718" y="-435"/>
                  <a:pt x="39103" y="458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200" dirty="0">
              <a:solidFill>
                <a:srgbClr val="FFFFFF"/>
              </a:solidFill>
              <a:latin typeface="Nokia Pure Text Light"/>
              <a:ea typeface="+mn-ea"/>
              <a:cs typeface="+mn-cs"/>
            </a:endParaRPr>
          </a:p>
        </p:txBody>
      </p:sp>
      <p:sp>
        <p:nvSpPr>
          <p:cNvPr id="44" name="Trapezoid 6"/>
          <p:cNvSpPr>
            <a:spLocks noChangeAspect="1"/>
          </p:cNvSpPr>
          <p:nvPr userDrawn="1"/>
        </p:nvSpPr>
        <p:spPr>
          <a:xfrm>
            <a:off x="4148905" y="4099786"/>
            <a:ext cx="194683" cy="154834"/>
          </a:xfrm>
          <a:custGeom>
            <a:avLst/>
            <a:gdLst/>
            <a:ahLst/>
            <a:cxnLst/>
            <a:rect l="l" t="t" r="r" b="b"/>
            <a:pathLst>
              <a:path w="194683" h="154834">
                <a:moveTo>
                  <a:pt x="140224" y="130335"/>
                </a:moveTo>
                <a:cubicBezTo>
                  <a:pt x="141787" y="130809"/>
                  <a:pt x="141882" y="131971"/>
                  <a:pt x="141882" y="133154"/>
                </a:cubicBezTo>
                <a:lnTo>
                  <a:pt x="141637" y="133746"/>
                </a:lnTo>
                <a:close/>
                <a:moveTo>
                  <a:pt x="143665" y="110293"/>
                </a:moveTo>
                <a:cubicBezTo>
                  <a:pt x="148516" y="113305"/>
                  <a:pt x="152105" y="117678"/>
                  <a:pt x="154105" y="122948"/>
                </a:cubicBezTo>
                <a:cubicBezTo>
                  <a:pt x="156007" y="127961"/>
                  <a:pt x="156305" y="133437"/>
                  <a:pt x="154883" y="138682"/>
                </a:cubicBezTo>
                <a:cubicBezTo>
                  <a:pt x="154576" y="139828"/>
                  <a:pt x="153458" y="140399"/>
                  <a:pt x="152306" y="140101"/>
                </a:cubicBezTo>
                <a:cubicBezTo>
                  <a:pt x="151155" y="139803"/>
                  <a:pt x="150456" y="138744"/>
                  <a:pt x="150763" y="137598"/>
                </a:cubicBezTo>
                <a:cubicBezTo>
                  <a:pt x="151910" y="133193"/>
                  <a:pt x="151695" y="128716"/>
                  <a:pt x="150085" y="124474"/>
                </a:cubicBezTo>
                <a:cubicBezTo>
                  <a:pt x="148426" y="120104"/>
                  <a:pt x="145390" y="116403"/>
                  <a:pt x="141301" y="113837"/>
                </a:cubicBezTo>
                <a:cubicBezTo>
                  <a:pt x="140944" y="113679"/>
                  <a:pt x="140619" y="113214"/>
                  <a:pt x="140473" y="112828"/>
                </a:cubicBezTo>
                <a:cubicBezTo>
                  <a:pt x="140229" y="112185"/>
                  <a:pt x="140293" y="111573"/>
                  <a:pt x="140666" y="110990"/>
                </a:cubicBezTo>
                <a:cubicBezTo>
                  <a:pt x="141329" y="110003"/>
                  <a:pt x="142675" y="109639"/>
                  <a:pt x="143665" y="110293"/>
                </a:cubicBezTo>
                <a:close/>
                <a:moveTo>
                  <a:pt x="28254" y="110270"/>
                </a:moveTo>
                <a:cubicBezTo>
                  <a:pt x="31819" y="129575"/>
                  <a:pt x="48936" y="143833"/>
                  <a:pt x="69384" y="143833"/>
                </a:cubicBezTo>
                <a:cubicBezTo>
                  <a:pt x="89832" y="143833"/>
                  <a:pt x="106950" y="129575"/>
                  <a:pt x="110515" y="110270"/>
                </a:cubicBezTo>
                <a:close/>
                <a:moveTo>
                  <a:pt x="17197" y="103093"/>
                </a:moveTo>
                <a:lnTo>
                  <a:pt x="120682" y="103093"/>
                </a:lnTo>
                <a:cubicBezTo>
                  <a:pt x="120682" y="131669"/>
                  <a:pt x="97516" y="154834"/>
                  <a:pt x="68939" y="154834"/>
                </a:cubicBezTo>
                <a:cubicBezTo>
                  <a:pt x="40363" y="154834"/>
                  <a:pt x="17197" y="131669"/>
                  <a:pt x="17197" y="103093"/>
                </a:cubicBezTo>
                <a:close/>
                <a:moveTo>
                  <a:pt x="152986" y="94680"/>
                </a:moveTo>
                <a:lnTo>
                  <a:pt x="164059" y="103882"/>
                </a:lnTo>
                <a:lnTo>
                  <a:pt x="171405" y="116385"/>
                </a:lnTo>
                <a:lnTo>
                  <a:pt x="174230" y="130196"/>
                </a:lnTo>
                <a:lnTo>
                  <a:pt x="172343" y="144132"/>
                </a:lnTo>
                <a:cubicBezTo>
                  <a:pt x="172042" y="145282"/>
                  <a:pt x="170801" y="145900"/>
                  <a:pt x="169653" y="145597"/>
                </a:cubicBezTo>
                <a:cubicBezTo>
                  <a:pt x="168584" y="145115"/>
                  <a:pt x="168014" y="144000"/>
                  <a:pt x="168315" y="142851"/>
                </a:cubicBezTo>
                <a:cubicBezTo>
                  <a:pt x="170813" y="134655"/>
                  <a:pt x="170626" y="125999"/>
                  <a:pt x="167535" y="117853"/>
                </a:cubicBezTo>
                <a:cubicBezTo>
                  <a:pt x="164395" y="109579"/>
                  <a:pt x="158515" y="102640"/>
                  <a:pt x="150952" y="98262"/>
                </a:cubicBezTo>
                <a:cubicBezTo>
                  <a:pt x="150417" y="98021"/>
                  <a:pt x="150141" y="97683"/>
                  <a:pt x="149945" y="97165"/>
                </a:cubicBezTo>
                <a:cubicBezTo>
                  <a:pt x="149748" y="96648"/>
                  <a:pt x="149810" y="96033"/>
                  <a:pt x="150179" y="95449"/>
                </a:cubicBezTo>
                <a:cubicBezTo>
                  <a:pt x="150659" y="94380"/>
                  <a:pt x="151998" y="94019"/>
                  <a:pt x="152986" y="94680"/>
                </a:cubicBezTo>
                <a:close/>
                <a:moveTo>
                  <a:pt x="163706" y="77275"/>
                </a:moveTo>
                <a:cubicBezTo>
                  <a:pt x="176173" y="84637"/>
                  <a:pt x="185389" y="95592"/>
                  <a:pt x="190526" y="109128"/>
                </a:cubicBezTo>
                <a:cubicBezTo>
                  <a:pt x="195565" y="122406"/>
                  <a:pt x="196018" y="136539"/>
                  <a:pt x="191916" y="150041"/>
                </a:cubicBezTo>
                <a:cubicBezTo>
                  <a:pt x="191608" y="151190"/>
                  <a:pt x="190356" y="151813"/>
                  <a:pt x="189201" y="151514"/>
                </a:cubicBezTo>
                <a:cubicBezTo>
                  <a:pt x="188176" y="151165"/>
                  <a:pt x="187426" y="149975"/>
                  <a:pt x="187783" y="148955"/>
                </a:cubicBezTo>
                <a:cubicBezTo>
                  <a:pt x="191609" y="136294"/>
                  <a:pt x="191190" y="123034"/>
                  <a:pt x="186493" y="110658"/>
                </a:cubicBezTo>
                <a:cubicBezTo>
                  <a:pt x="181699" y="98025"/>
                  <a:pt x="173036" y="87745"/>
                  <a:pt x="161465" y="80780"/>
                </a:cubicBezTo>
                <a:cubicBezTo>
                  <a:pt x="161107" y="80621"/>
                  <a:pt x="160781" y="80155"/>
                  <a:pt x="160635" y="79768"/>
                </a:cubicBezTo>
                <a:cubicBezTo>
                  <a:pt x="160390" y="79124"/>
                  <a:pt x="160454" y="78509"/>
                  <a:pt x="160828" y="77925"/>
                </a:cubicBezTo>
                <a:cubicBezTo>
                  <a:pt x="161364" y="76985"/>
                  <a:pt x="162713" y="76620"/>
                  <a:pt x="163706" y="77275"/>
                </a:cubicBezTo>
                <a:close/>
                <a:moveTo>
                  <a:pt x="50462" y="0"/>
                </a:moveTo>
                <a:lnTo>
                  <a:pt x="90016" y="0"/>
                </a:lnTo>
                <a:lnTo>
                  <a:pt x="90016" y="11993"/>
                </a:lnTo>
                <a:lnTo>
                  <a:pt x="90254" y="11993"/>
                </a:lnTo>
                <a:lnTo>
                  <a:pt x="133168" y="29521"/>
                </a:lnTo>
                <a:lnTo>
                  <a:pt x="132886" y="29521"/>
                </a:lnTo>
                <a:lnTo>
                  <a:pt x="136564" y="90155"/>
                </a:lnTo>
                <a:lnTo>
                  <a:pt x="136602" y="90155"/>
                </a:lnTo>
                <a:lnTo>
                  <a:pt x="136566" y="90195"/>
                </a:lnTo>
                <a:lnTo>
                  <a:pt x="136602" y="90792"/>
                </a:lnTo>
                <a:lnTo>
                  <a:pt x="136019" y="90792"/>
                </a:lnTo>
                <a:lnTo>
                  <a:pt x="127754" y="99833"/>
                </a:lnTo>
                <a:lnTo>
                  <a:pt x="124924" y="99833"/>
                </a:lnTo>
                <a:lnTo>
                  <a:pt x="122016" y="99833"/>
                </a:lnTo>
                <a:lnTo>
                  <a:pt x="8244" y="99833"/>
                </a:lnTo>
                <a:lnTo>
                  <a:pt x="3156" y="92446"/>
                </a:lnTo>
                <a:lnTo>
                  <a:pt x="0" y="92446"/>
                </a:lnTo>
                <a:lnTo>
                  <a:pt x="0" y="87864"/>
                </a:lnTo>
                <a:lnTo>
                  <a:pt x="123207" y="87864"/>
                </a:lnTo>
                <a:lnTo>
                  <a:pt x="123562" y="82017"/>
                </a:lnTo>
                <a:lnTo>
                  <a:pt x="0" y="82017"/>
                </a:lnTo>
                <a:lnTo>
                  <a:pt x="5456" y="34770"/>
                </a:lnTo>
                <a:lnTo>
                  <a:pt x="117192" y="34770"/>
                </a:lnTo>
                <a:lnTo>
                  <a:pt x="113434" y="29521"/>
                </a:lnTo>
                <a:lnTo>
                  <a:pt x="7310" y="29521"/>
                </a:lnTo>
                <a:lnTo>
                  <a:pt x="50224" y="11993"/>
                </a:lnTo>
                <a:lnTo>
                  <a:pt x="50462" y="1199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3154"/>
              </a:solidFill>
            </a:endParaRPr>
          </a:p>
        </p:txBody>
      </p:sp>
      <p:sp>
        <p:nvSpPr>
          <p:cNvPr id="45" name="Ellipse 6"/>
          <p:cNvSpPr>
            <a:spLocks noChangeAspect="1"/>
          </p:cNvSpPr>
          <p:nvPr userDrawn="1"/>
        </p:nvSpPr>
        <p:spPr>
          <a:xfrm>
            <a:off x="4431834" y="4099786"/>
            <a:ext cx="72213" cy="144000"/>
          </a:xfrm>
          <a:custGeom>
            <a:avLst/>
            <a:gdLst/>
            <a:ahLst/>
            <a:cxnLst/>
            <a:rect l="l" t="t" r="r" b="b"/>
            <a:pathLst>
              <a:path w="1717080" h="3424020">
                <a:moveTo>
                  <a:pt x="997065" y="1823433"/>
                </a:moveTo>
                <a:lnTo>
                  <a:pt x="997065" y="2832556"/>
                </a:lnTo>
                <a:cubicBezTo>
                  <a:pt x="1238754" y="2802524"/>
                  <a:pt x="1474097" y="2677572"/>
                  <a:pt x="1480808" y="2362801"/>
                </a:cubicBezTo>
                <a:cubicBezTo>
                  <a:pt x="1497322" y="2014516"/>
                  <a:pt x="1233753" y="1904288"/>
                  <a:pt x="997065" y="1823433"/>
                </a:cubicBezTo>
                <a:close/>
                <a:moveTo>
                  <a:pt x="818181" y="553548"/>
                </a:moveTo>
                <a:cubicBezTo>
                  <a:pt x="400255" y="600257"/>
                  <a:pt x="343906" y="853119"/>
                  <a:pt x="336263" y="1020769"/>
                </a:cubicBezTo>
                <a:cubicBezTo>
                  <a:pt x="321282" y="1349307"/>
                  <a:pt x="594180" y="1445053"/>
                  <a:pt x="818181" y="1521656"/>
                </a:cubicBezTo>
                <a:close/>
                <a:moveTo>
                  <a:pt x="818181" y="0"/>
                </a:moveTo>
                <a:lnTo>
                  <a:pt x="997065" y="0"/>
                </a:lnTo>
                <a:lnTo>
                  <a:pt x="997065" y="352824"/>
                </a:lnTo>
                <a:cubicBezTo>
                  <a:pt x="1295182" y="363451"/>
                  <a:pt x="1510991" y="439329"/>
                  <a:pt x="1678356" y="546433"/>
                </a:cubicBezTo>
                <a:lnTo>
                  <a:pt x="1588676" y="734427"/>
                </a:lnTo>
                <a:cubicBezTo>
                  <a:pt x="1348085" y="602078"/>
                  <a:pt x="1158506" y="562501"/>
                  <a:pt x="997065" y="553983"/>
                </a:cubicBezTo>
                <a:lnTo>
                  <a:pt x="997065" y="1582206"/>
                </a:lnTo>
                <a:cubicBezTo>
                  <a:pt x="1246586" y="1658347"/>
                  <a:pt x="1741258" y="1803728"/>
                  <a:pt x="1716161" y="2353256"/>
                </a:cubicBezTo>
                <a:cubicBezTo>
                  <a:pt x="1691242" y="2727152"/>
                  <a:pt x="1440616" y="2997721"/>
                  <a:pt x="997065" y="3036274"/>
                </a:cubicBezTo>
                <a:lnTo>
                  <a:pt x="997065" y="3424020"/>
                </a:lnTo>
                <a:lnTo>
                  <a:pt x="818181" y="3424020"/>
                </a:lnTo>
                <a:lnTo>
                  <a:pt x="818181" y="3042669"/>
                </a:lnTo>
                <a:cubicBezTo>
                  <a:pt x="353041" y="3035288"/>
                  <a:pt x="86955" y="2858177"/>
                  <a:pt x="0" y="2802656"/>
                </a:cubicBezTo>
                <a:lnTo>
                  <a:pt x="97282" y="2617644"/>
                </a:lnTo>
                <a:cubicBezTo>
                  <a:pt x="355770" y="2775840"/>
                  <a:pt x="602946" y="2832848"/>
                  <a:pt x="818181" y="2836791"/>
                </a:cubicBezTo>
                <a:lnTo>
                  <a:pt x="818181" y="1760050"/>
                </a:lnTo>
                <a:cubicBezTo>
                  <a:pt x="316515" y="1570031"/>
                  <a:pt x="24472" y="1457773"/>
                  <a:pt x="121662" y="865559"/>
                </a:cubicBezTo>
                <a:cubicBezTo>
                  <a:pt x="188251" y="528508"/>
                  <a:pt x="519920" y="365826"/>
                  <a:pt x="818181" y="3525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5214" tIns="113400" rIns="115214" bIns="113400" spcCol="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3154"/>
              </a:solidFill>
            </a:endParaRPr>
          </a:p>
        </p:txBody>
      </p:sp>
      <p:sp>
        <p:nvSpPr>
          <p:cNvPr id="46" name="Abgerundetes Rechteck 19"/>
          <p:cNvSpPr>
            <a:spLocks noChangeAspect="1"/>
          </p:cNvSpPr>
          <p:nvPr userDrawn="1"/>
        </p:nvSpPr>
        <p:spPr>
          <a:xfrm>
            <a:off x="4592293" y="4099786"/>
            <a:ext cx="97554" cy="144000"/>
          </a:xfrm>
          <a:custGeom>
            <a:avLst/>
            <a:gdLst/>
            <a:ahLst/>
            <a:cxnLst/>
            <a:rect l="l" t="t" r="r" b="b"/>
            <a:pathLst>
              <a:path w="313933" h="463400">
                <a:moveTo>
                  <a:pt x="149753" y="320062"/>
                </a:moveTo>
                <a:cubicBezTo>
                  <a:pt x="165366" y="329753"/>
                  <a:pt x="176914" y="343827"/>
                  <a:pt x="183350" y="360787"/>
                </a:cubicBezTo>
                <a:cubicBezTo>
                  <a:pt x="189472" y="376919"/>
                  <a:pt x="190429" y="394539"/>
                  <a:pt x="185855" y="411418"/>
                </a:cubicBezTo>
                <a:cubicBezTo>
                  <a:pt x="184867" y="415105"/>
                  <a:pt x="181269" y="416945"/>
                  <a:pt x="177562" y="415986"/>
                </a:cubicBezTo>
                <a:cubicBezTo>
                  <a:pt x="173856" y="415025"/>
                  <a:pt x="171608" y="411619"/>
                  <a:pt x="172596" y="407931"/>
                </a:cubicBezTo>
                <a:cubicBezTo>
                  <a:pt x="176287" y="393754"/>
                  <a:pt x="175594" y="379347"/>
                  <a:pt x="170413" y="365696"/>
                </a:cubicBezTo>
                <a:cubicBezTo>
                  <a:pt x="165076" y="351632"/>
                  <a:pt x="155305" y="339724"/>
                  <a:pt x="142146" y="331466"/>
                </a:cubicBezTo>
                <a:cubicBezTo>
                  <a:pt x="140998" y="330956"/>
                  <a:pt x="139953" y="329460"/>
                  <a:pt x="139482" y="328219"/>
                </a:cubicBezTo>
                <a:cubicBezTo>
                  <a:pt x="138697" y="326150"/>
                  <a:pt x="138903" y="324179"/>
                  <a:pt x="140102" y="322305"/>
                </a:cubicBezTo>
                <a:cubicBezTo>
                  <a:pt x="142238" y="319128"/>
                  <a:pt x="146568" y="317958"/>
                  <a:pt x="149753" y="320062"/>
                </a:cubicBezTo>
                <a:close/>
                <a:moveTo>
                  <a:pt x="179750" y="269817"/>
                </a:moveTo>
                <a:lnTo>
                  <a:pt x="215384" y="299430"/>
                </a:lnTo>
                <a:lnTo>
                  <a:pt x="239022" y="339665"/>
                </a:lnTo>
                <a:lnTo>
                  <a:pt x="248113" y="384111"/>
                </a:lnTo>
                <a:lnTo>
                  <a:pt x="242041" y="428957"/>
                </a:lnTo>
                <a:cubicBezTo>
                  <a:pt x="241071" y="432657"/>
                  <a:pt x="237078" y="434648"/>
                  <a:pt x="233383" y="433671"/>
                </a:cubicBezTo>
                <a:cubicBezTo>
                  <a:pt x="229945" y="432120"/>
                  <a:pt x="228109" y="428533"/>
                  <a:pt x="229079" y="424833"/>
                </a:cubicBezTo>
                <a:cubicBezTo>
                  <a:pt x="237116" y="398459"/>
                  <a:pt x="236517" y="370604"/>
                  <a:pt x="226570" y="344391"/>
                </a:cubicBezTo>
                <a:cubicBezTo>
                  <a:pt x="216464" y="317763"/>
                  <a:pt x="197543" y="295432"/>
                  <a:pt x="173203" y="281346"/>
                </a:cubicBezTo>
                <a:cubicBezTo>
                  <a:pt x="171483" y="280570"/>
                  <a:pt x="170594" y="279480"/>
                  <a:pt x="169963" y="277816"/>
                </a:cubicBezTo>
                <a:cubicBezTo>
                  <a:pt x="169331" y="276151"/>
                  <a:pt x="169530" y="274171"/>
                  <a:pt x="170717" y="272293"/>
                </a:cubicBezTo>
                <a:cubicBezTo>
                  <a:pt x="172260" y="268851"/>
                  <a:pt x="176569" y="267692"/>
                  <a:pt x="179750" y="269817"/>
                </a:cubicBezTo>
                <a:close/>
                <a:moveTo>
                  <a:pt x="214248" y="213808"/>
                </a:moveTo>
                <a:cubicBezTo>
                  <a:pt x="254365" y="237500"/>
                  <a:pt x="284024" y="272754"/>
                  <a:pt x="300554" y="316312"/>
                </a:cubicBezTo>
                <a:cubicBezTo>
                  <a:pt x="316769" y="359041"/>
                  <a:pt x="318227" y="404523"/>
                  <a:pt x="305027" y="447973"/>
                </a:cubicBezTo>
                <a:cubicBezTo>
                  <a:pt x="304036" y="451671"/>
                  <a:pt x="300007" y="453674"/>
                  <a:pt x="296290" y="452712"/>
                </a:cubicBezTo>
                <a:cubicBezTo>
                  <a:pt x="292991" y="451590"/>
                  <a:pt x="290580" y="447760"/>
                  <a:pt x="291728" y="444477"/>
                </a:cubicBezTo>
                <a:cubicBezTo>
                  <a:pt x="304041" y="403735"/>
                  <a:pt x="302691" y="361061"/>
                  <a:pt x="287578" y="321236"/>
                </a:cubicBezTo>
                <a:cubicBezTo>
                  <a:pt x="272150" y="280581"/>
                  <a:pt x="244272" y="247499"/>
                  <a:pt x="207036" y="225088"/>
                </a:cubicBezTo>
                <a:cubicBezTo>
                  <a:pt x="205883" y="224576"/>
                  <a:pt x="204835" y="223076"/>
                  <a:pt x="204363" y="221831"/>
                </a:cubicBezTo>
                <a:cubicBezTo>
                  <a:pt x="203575" y="219757"/>
                  <a:pt x="203783" y="217779"/>
                  <a:pt x="204985" y="215899"/>
                </a:cubicBezTo>
                <a:cubicBezTo>
                  <a:pt x="206710" y="212873"/>
                  <a:pt x="211052" y="211698"/>
                  <a:pt x="214248" y="213808"/>
                </a:cubicBezTo>
                <a:close/>
                <a:moveTo>
                  <a:pt x="73645" y="19462"/>
                </a:moveTo>
                <a:cubicBezTo>
                  <a:pt x="62942" y="19462"/>
                  <a:pt x="54266" y="28139"/>
                  <a:pt x="54266" y="38841"/>
                </a:cubicBezTo>
                <a:lnTo>
                  <a:pt x="54266" y="332230"/>
                </a:lnTo>
                <a:lnTo>
                  <a:pt x="54264" y="332231"/>
                </a:lnTo>
                <a:lnTo>
                  <a:pt x="54264" y="348728"/>
                </a:lnTo>
                <a:cubicBezTo>
                  <a:pt x="37024" y="356321"/>
                  <a:pt x="25029" y="373574"/>
                  <a:pt x="25029" y="393628"/>
                </a:cubicBezTo>
                <a:cubicBezTo>
                  <a:pt x="25029" y="420808"/>
                  <a:pt x="47063" y="442842"/>
                  <a:pt x="74244" y="442842"/>
                </a:cubicBezTo>
                <a:cubicBezTo>
                  <a:pt x="101424" y="442842"/>
                  <a:pt x="123458" y="420808"/>
                  <a:pt x="123458" y="393628"/>
                </a:cubicBezTo>
                <a:cubicBezTo>
                  <a:pt x="123458" y="373106"/>
                  <a:pt x="110898" y="355518"/>
                  <a:pt x="93030" y="348166"/>
                </a:cubicBezTo>
                <a:lnTo>
                  <a:pt x="93030" y="329823"/>
                </a:lnTo>
                <a:cubicBezTo>
                  <a:pt x="93029" y="329822"/>
                  <a:pt x="93026" y="329821"/>
                  <a:pt x="93024" y="329821"/>
                </a:cubicBezTo>
                <a:lnTo>
                  <a:pt x="93024" y="38841"/>
                </a:lnTo>
                <a:cubicBezTo>
                  <a:pt x="93024" y="28139"/>
                  <a:pt x="84348" y="19462"/>
                  <a:pt x="73645" y="19462"/>
                </a:cubicBezTo>
                <a:close/>
                <a:moveTo>
                  <a:pt x="73645" y="0"/>
                </a:moveTo>
                <a:cubicBezTo>
                  <a:pt x="92910" y="0"/>
                  <a:pt x="108528" y="15617"/>
                  <a:pt x="108528" y="34882"/>
                </a:cubicBezTo>
                <a:lnTo>
                  <a:pt x="108528" y="333295"/>
                </a:lnTo>
                <a:cubicBezTo>
                  <a:pt x="129785" y="344933"/>
                  <a:pt x="144016" y="367619"/>
                  <a:pt x="144016" y="393628"/>
                </a:cubicBezTo>
                <a:cubicBezTo>
                  <a:pt x="144016" y="432162"/>
                  <a:pt x="112778" y="463400"/>
                  <a:pt x="74244" y="463400"/>
                </a:cubicBezTo>
                <a:cubicBezTo>
                  <a:pt x="35709" y="463400"/>
                  <a:pt x="4471" y="432162"/>
                  <a:pt x="4471" y="393628"/>
                </a:cubicBezTo>
                <a:cubicBezTo>
                  <a:pt x="4471" y="368116"/>
                  <a:pt x="18164" y="345802"/>
                  <a:pt x="38763" y="333995"/>
                </a:cubicBezTo>
                <a:lnTo>
                  <a:pt x="38763" y="320205"/>
                </a:lnTo>
                <a:lnTo>
                  <a:pt x="7753" y="320205"/>
                </a:lnTo>
                <a:cubicBezTo>
                  <a:pt x="3471" y="320205"/>
                  <a:pt x="0" y="316734"/>
                  <a:pt x="0" y="312452"/>
                </a:cubicBezTo>
                <a:cubicBezTo>
                  <a:pt x="0" y="308171"/>
                  <a:pt x="3471" y="304700"/>
                  <a:pt x="7753" y="304700"/>
                </a:cubicBezTo>
                <a:lnTo>
                  <a:pt x="38763" y="304700"/>
                </a:lnTo>
                <a:lnTo>
                  <a:pt x="38763" y="272139"/>
                </a:lnTo>
                <a:lnTo>
                  <a:pt x="7753" y="272139"/>
                </a:lnTo>
                <a:cubicBezTo>
                  <a:pt x="3471" y="272139"/>
                  <a:pt x="0" y="268668"/>
                  <a:pt x="0" y="264387"/>
                </a:cubicBezTo>
                <a:cubicBezTo>
                  <a:pt x="0" y="260106"/>
                  <a:pt x="3471" y="256635"/>
                  <a:pt x="7753" y="256635"/>
                </a:cubicBezTo>
                <a:lnTo>
                  <a:pt x="38763" y="256635"/>
                </a:lnTo>
                <a:lnTo>
                  <a:pt x="38763" y="224074"/>
                </a:lnTo>
                <a:lnTo>
                  <a:pt x="7753" y="224074"/>
                </a:lnTo>
                <a:cubicBezTo>
                  <a:pt x="3471" y="224074"/>
                  <a:pt x="0" y="220603"/>
                  <a:pt x="0" y="216322"/>
                </a:cubicBezTo>
                <a:cubicBezTo>
                  <a:pt x="0" y="212040"/>
                  <a:pt x="3471" y="208569"/>
                  <a:pt x="7753" y="208569"/>
                </a:cubicBezTo>
                <a:lnTo>
                  <a:pt x="38763" y="208569"/>
                </a:lnTo>
                <a:lnTo>
                  <a:pt x="38763" y="176009"/>
                </a:lnTo>
                <a:lnTo>
                  <a:pt x="7753" y="176009"/>
                </a:lnTo>
                <a:cubicBezTo>
                  <a:pt x="3471" y="176009"/>
                  <a:pt x="0" y="172538"/>
                  <a:pt x="0" y="168256"/>
                </a:cubicBezTo>
                <a:cubicBezTo>
                  <a:pt x="0" y="163975"/>
                  <a:pt x="3471" y="160504"/>
                  <a:pt x="7753" y="160504"/>
                </a:cubicBezTo>
                <a:lnTo>
                  <a:pt x="38763" y="160504"/>
                </a:lnTo>
                <a:lnTo>
                  <a:pt x="38763" y="127943"/>
                </a:lnTo>
                <a:lnTo>
                  <a:pt x="7753" y="127943"/>
                </a:lnTo>
                <a:cubicBezTo>
                  <a:pt x="3471" y="127943"/>
                  <a:pt x="0" y="124472"/>
                  <a:pt x="0" y="120191"/>
                </a:cubicBezTo>
                <a:cubicBezTo>
                  <a:pt x="0" y="115909"/>
                  <a:pt x="3471" y="112438"/>
                  <a:pt x="7753" y="112438"/>
                </a:cubicBezTo>
                <a:lnTo>
                  <a:pt x="38763" y="112438"/>
                </a:lnTo>
                <a:lnTo>
                  <a:pt x="38763" y="79878"/>
                </a:lnTo>
                <a:lnTo>
                  <a:pt x="7753" y="79878"/>
                </a:lnTo>
                <a:cubicBezTo>
                  <a:pt x="3471" y="79878"/>
                  <a:pt x="0" y="76407"/>
                  <a:pt x="0" y="72125"/>
                </a:cubicBezTo>
                <a:cubicBezTo>
                  <a:pt x="0" y="67844"/>
                  <a:pt x="3471" y="64373"/>
                  <a:pt x="7753" y="64373"/>
                </a:cubicBezTo>
                <a:lnTo>
                  <a:pt x="38763" y="64373"/>
                </a:lnTo>
                <a:lnTo>
                  <a:pt x="38763" y="34882"/>
                </a:lnTo>
                <a:cubicBezTo>
                  <a:pt x="38763" y="15617"/>
                  <a:pt x="54380" y="0"/>
                  <a:pt x="736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33" tIns="57133" rIns="57133" bIns="5713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22771"/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47" name="Abgerundetes Rechteck 19"/>
          <p:cNvSpPr>
            <a:spLocks noChangeAspect="1"/>
          </p:cNvSpPr>
          <p:nvPr userDrawn="1"/>
        </p:nvSpPr>
        <p:spPr>
          <a:xfrm>
            <a:off x="3481513" y="4084094"/>
            <a:ext cx="359835" cy="159708"/>
          </a:xfrm>
          <a:custGeom>
            <a:avLst/>
            <a:gdLst/>
            <a:ahLst/>
            <a:cxnLst/>
            <a:rect l="l" t="t" r="r" b="b"/>
            <a:pathLst>
              <a:path w="359835" h="159708">
                <a:moveTo>
                  <a:pt x="108031" y="130216"/>
                </a:moveTo>
                <a:lnTo>
                  <a:pt x="263217" y="130216"/>
                </a:lnTo>
                <a:cubicBezTo>
                  <a:pt x="263454" y="131763"/>
                  <a:pt x="263821" y="133272"/>
                  <a:pt x="264452" y="134689"/>
                </a:cubicBezTo>
                <a:lnTo>
                  <a:pt x="107003" y="134019"/>
                </a:lnTo>
                <a:cubicBezTo>
                  <a:pt x="107535" y="132812"/>
                  <a:pt x="107834" y="131528"/>
                  <a:pt x="108031" y="130216"/>
                </a:cubicBezTo>
                <a:close/>
                <a:moveTo>
                  <a:pt x="299518" y="92544"/>
                </a:moveTo>
                <a:cubicBezTo>
                  <a:pt x="282398" y="92544"/>
                  <a:pt x="268519" y="106423"/>
                  <a:pt x="268519" y="123543"/>
                </a:cubicBezTo>
                <a:cubicBezTo>
                  <a:pt x="268519" y="140663"/>
                  <a:pt x="282398" y="154542"/>
                  <a:pt x="299518" y="154542"/>
                </a:cubicBezTo>
                <a:cubicBezTo>
                  <a:pt x="316639" y="154542"/>
                  <a:pt x="330518" y="140663"/>
                  <a:pt x="330518" y="123543"/>
                </a:cubicBezTo>
                <a:cubicBezTo>
                  <a:pt x="330518" y="106423"/>
                  <a:pt x="316639" y="92544"/>
                  <a:pt x="299518" y="92544"/>
                </a:cubicBezTo>
                <a:close/>
                <a:moveTo>
                  <a:pt x="70885" y="92544"/>
                </a:moveTo>
                <a:cubicBezTo>
                  <a:pt x="53765" y="92544"/>
                  <a:pt x="39886" y="106423"/>
                  <a:pt x="39886" y="123543"/>
                </a:cubicBezTo>
                <a:cubicBezTo>
                  <a:pt x="39886" y="140663"/>
                  <a:pt x="53765" y="154542"/>
                  <a:pt x="70885" y="154542"/>
                </a:cubicBezTo>
                <a:cubicBezTo>
                  <a:pt x="88006" y="154542"/>
                  <a:pt x="101884" y="140663"/>
                  <a:pt x="101884" y="123543"/>
                </a:cubicBezTo>
                <a:cubicBezTo>
                  <a:pt x="101884" y="106423"/>
                  <a:pt x="88006" y="92544"/>
                  <a:pt x="70885" y="92544"/>
                </a:cubicBezTo>
                <a:close/>
                <a:moveTo>
                  <a:pt x="117639" y="89445"/>
                </a:moveTo>
                <a:lnTo>
                  <a:pt x="151513" y="89445"/>
                </a:lnTo>
                <a:lnTo>
                  <a:pt x="151513" y="91992"/>
                </a:lnTo>
                <a:lnTo>
                  <a:pt x="121884" y="91992"/>
                </a:lnTo>
                <a:cubicBezTo>
                  <a:pt x="125097" y="98465"/>
                  <a:pt x="127005" y="105768"/>
                  <a:pt x="127215" y="113518"/>
                </a:cubicBezTo>
                <a:lnTo>
                  <a:pt x="151831" y="113518"/>
                </a:lnTo>
                <a:lnTo>
                  <a:pt x="151831" y="113559"/>
                </a:lnTo>
                <a:lnTo>
                  <a:pt x="201967" y="113559"/>
                </a:lnTo>
                <a:lnTo>
                  <a:pt x="201967" y="116311"/>
                </a:lnTo>
                <a:lnTo>
                  <a:pt x="123971" y="116311"/>
                </a:lnTo>
                <a:cubicBezTo>
                  <a:pt x="123834" y="106598"/>
                  <a:pt x="121547" y="97462"/>
                  <a:pt x="117639" y="89445"/>
                </a:cubicBezTo>
                <a:close/>
                <a:moveTo>
                  <a:pt x="299518" y="87378"/>
                </a:moveTo>
                <a:cubicBezTo>
                  <a:pt x="319492" y="87378"/>
                  <a:pt x="335684" y="103570"/>
                  <a:pt x="335684" y="123543"/>
                </a:cubicBezTo>
                <a:cubicBezTo>
                  <a:pt x="335684" y="143516"/>
                  <a:pt x="319492" y="159708"/>
                  <a:pt x="299518" y="159708"/>
                </a:cubicBezTo>
                <a:cubicBezTo>
                  <a:pt x="279545" y="159708"/>
                  <a:pt x="263353" y="143516"/>
                  <a:pt x="263353" y="123543"/>
                </a:cubicBezTo>
                <a:cubicBezTo>
                  <a:pt x="263353" y="103570"/>
                  <a:pt x="279545" y="87378"/>
                  <a:pt x="299518" y="87378"/>
                </a:cubicBezTo>
                <a:close/>
                <a:moveTo>
                  <a:pt x="70885" y="87378"/>
                </a:moveTo>
                <a:cubicBezTo>
                  <a:pt x="90859" y="87378"/>
                  <a:pt x="107050" y="103570"/>
                  <a:pt x="107050" y="123543"/>
                </a:cubicBezTo>
                <a:cubicBezTo>
                  <a:pt x="107050" y="143516"/>
                  <a:pt x="90859" y="159708"/>
                  <a:pt x="70885" y="159708"/>
                </a:cubicBezTo>
                <a:cubicBezTo>
                  <a:pt x="50912" y="159708"/>
                  <a:pt x="34720" y="143516"/>
                  <a:pt x="34720" y="123543"/>
                </a:cubicBezTo>
                <a:cubicBezTo>
                  <a:pt x="34720" y="103570"/>
                  <a:pt x="50912" y="87378"/>
                  <a:pt x="70885" y="87378"/>
                </a:cubicBezTo>
                <a:close/>
                <a:moveTo>
                  <a:pt x="258512" y="60384"/>
                </a:moveTo>
                <a:lnTo>
                  <a:pt x="243464" y="79981"/>
                </a:lnTo>
                <a:cubicBezTo>
                  <a:pt x="263967" y="78526"/>
                  <a:pt x="279267" y="75976"/>
                  <a:pt x="293768" y="75033"/>
                </a:cubicBezTo>
                <a:lnTo>
                  <a:pt x="298768" y="75221"/>
                </a:lnTo>
                <a:cubicBezTo>
                  <a:pt x="288994" y="70592"/>
                  <a:pt x="274332" y="65187"/>
                  <a:pt x="258512" y="60384"/>
                </a:cubicBezTo>
                <a:close/>
                <a:moveTo>
                  <a:pt x="299463" y="53392"/>
                </a:moveTo>
                <a:cubicBezTo>
                  <a:pt x="301026" y="53866"/>
                  <a:pt x="301121" y="55028"/>
                  <a:pt x="301121" y="56211"/>
                </a:cubicBezTo>
                <a:lnTo>
                  <a:pt x="300876" y="56803"/>
                </a:lnTo>
                <a:close/>
                <a:moveTo>
                  <a:pt x="182660" y="47491"/>
                </a:moveTo>
                <a:cubicBezTo>
                  <a:pt x="165071" y="50657"/>
                  <a:pt x="149670" y="63041"/>
                  <a:pt x="136527" y="72512"/>
                </a:cubicBezTo>
                <a:cubicBezTo>
                  <a:pt x="144367" y="73527"/>
                  <a:pt x="152273" y="74664"/>
                  <a:pt x="160084" y="75754"/>
                </a:cubicBezTo>
                <a:close/>
                <a:moveTo>
                  <a:pt x="190849" y="46698"/>
                </a:moveTo>
                <a:lnTo>
                  <a:pt x="187170" y="47034"/>
                </a:lnTo>
                <a:lnTo>
                  <a:pt x="164632" y="76386"/>
                </a:lnTo>
                <a:cubicBezTo>
                  <a:pt x="183262" y="78993"/>
                  <a:pt x="201150" y="81212"/>
                  <a:pt x="216016" y="81099"/>
                </a:cubicBezTo>
                <a:cubicBezTo>
                  <a:pt x="224143" y="81038"/>
                  <a:pt x="231556" y="80756"/>
                  <a:pt x="238397" y="80321"/>
                </a:cubicBezTo>
                <a:lnTo>
                  <a:pt x="255138" y="59364"/>
                </a:lnTo>
                <a:cubicBezTo>
                  <a:pt x="231627" y="52250"/>
                  <a:pt x="206185" y="46613"/>
                  <a:pt x="190849" y="46698"/>
                </a:cubicBezTo>
                <a:close/>
                <a:moveTo>
                  <a:pt x="189549" y="42495"/>
                </a:moveTo>
                <a:cubicBezTo>
                  <a:pt x="232637" y="43098"/>
                  <a:pt x="295412" y="66203"/>
                  <a:pt x="307810" y="75729"/>
                </a:cubicBezTo>
                <a:cubicBezTo>
                  <a:pt x="319039" y="76610"/>
                  <a:pt x="326559" y="78658"/>
                  <a:pt x="338091" y="85185"/>
                </a:cubicBezTo>
                <a:cubicBezTo>
                  <a:pt x="349185" y="91464"/>
                  <a:pt x="361570" y="101882"/>
                  <a:pt x="359634" y="113908"/>
                </a:cubicBezTo>
                <a:cubicBezTo>
                  <a:pt x="357645" y="126256"/>
                  <a:pt x="345591" y="133577"/>
                  <a:pt x="336492" y="134766"/>
                </a:cubicBezTo>
                <a:cubicBezTo>
                  <a:pt x="337133" y="133326"/>
                  <a:pt x="337509" y="131791"/>
                  <a:pt x="337751" y="130216"/>
                </a:cubicBezTo>
                <a:lnTo>
                  <a:pt x="339724" y="130216"/>
                </a:lnTo>
                <a:cubicBezTo>
                  <a:pt x="342960" y="129423"/>
                  <a:pt x="345535" y="128099"/>
                  <a:pt x="347603" y="126371"/>
                </a:cubicBezTo>
                <a:lnTo>
                  <a:pt x="348197" y="125819"/>
                </a:lnTo>
                <a:lnTo>
                  <a:pt x="349827" y="124173"/>
                </a:lnTo>
                <a:lnTo>
                  <a:pt x="351936" y="121016"/>
                </a:lnTo>
                <a:lnTo>
                  <a:pt x="353834" y="116691"/>
                </a:lnTo>
                <a:lnTo>
                  <a:pt x="354320" y="114726"/>
                </a:lnTo>
                <a:cubicBezTo>
                  <a:pt x="356200" y="103642"/>
                  <a:pt x="344178" y="94040"/>
                  <a:pt x="333409" y="88253"/>
                </a:cubicBezTo>
                <a:cubicBezTo>
                  <a:pt x="318157" y="80056"/>
                  <a:pt x="310135" y="79524"/>
                  <a:pt x="290386" y="78896"/>
                </a:cubicBezTo>
                <a:cubicBezTo>
                  <a:pt x="270667" y="80114"/>
                  <a:pt x="249426" y="84239"/>
                  <a:pt x="214915" y="84487"/>
                </a:cubicBezTo>
                <a:cubicBezTo>
                  <a:pt x="181083" y="84731"/>
                  <a:pt x="131125" y="73160"/>
                  <a:pt x="93548" y="73053"/>
                </a:cubicBezTo>
                <a:cubicBezTo>
                  <a:pt x="91043" y="73045"/>
                  <a:pt x="88592" y="73089"/>
                  <a:pt x="86206" y="73191"/>
                </a:cubicBezTo>
                <a:cubicBezTo>
                  <a:pt x="51383" y="74674"/>
                  <a:pt x="18030" y="79532"/>
                  <a:pt x="6889" y="105027"/>
                </a:cubicBezTo>
                <a:cubicBezTo>
                  <a:pt x="4201" y="111178"/>
                  <a:pt x="4667" y="119585"/>
                  <a:pt x="10632" y="124789"/>
                </a:cubicBezTo>
                <a:lnTo>
                  <a:pt x="13042" y="126499"/>
                </a:lnTo>
                <a:cubicBezTo>
                  <a:pt x="18727" y="128934"/>
                  <a:pt x="24132" y="129857"/>
                  <a:pt x="29626" y="130216"/>
                </a:cubicBezTo>
                <a:lnTo>
                  <a:pt x="33496" y="130216"/>
                </a:lnTo>
                <a:cubicBezTo>
                  <a:pt x="33664" y="131368"/>
                  <a:pt x="33919" y="132497"/>
                  <a:pt x="34382" y="133561"/>
                </a:cubicBezTo>
                <a:cubicBezTo>
                  <a:pt x="29565" y="133295"/>
                  <a:pt x="20546" y="133378"/>
                  <a:pt x="10867" y="129508"/>
                </a:cubicBezTo>
                <a:cubicBezTo>
                  <a:pt x="-509" y="124959"/>
                  <a:pt x="-1768" y="111757"/>
                  <a:pt x="1705" y="103385"/>
                </a:cubicBezTo>
                <a:cubicBezTo>
                  <a:pt x="13183" y="75723"/>
                  <a:pt x="47543" y="70451"/>
                  <a:pt x="83418" y="68842"/>
                </a:cubicBezTo>
                <a:cubicBezTo>
                  <a:pt x="85877" y="68732"/>
                  <a:pt x="88401" y="68685"/>
                  <a:pt x="90982" y="68692"/>
                </a:cubicBezTo>
                <a:cubicBezTo>
                  <a:pt x="103051" y="68729"/>
                  <a:pt x="116359" y="69974"/>
                  <a:pt x="130012" y="71710"/>
                </a:cubicBezTo>
                <a:cubicBezTo>
                  <a:pt x="148545" y="58817"/>
                  <a:pt x="168566" y="43153"/>
                  <a:pt x="189549" y="42495"/>
                </a:cubicBezTo>
                <a:close/>
                <a:moveTo>
                  <a:pt x="302904" y="33350"/>
                </a:moveTo>
                <a:cubicBezTo>
                  <a:pt x="307755" y="36362"/>
                  <a:pt x="311344" y="40735"/>
                  <a:pt x="313344" y="46005"/>
                </a:cubicBezTo>
                <a:cubicBezTo>
                  <a:pt x="315246" y="51018"/>
                  <a:pt x="315544" y="56494"/>
                  <a:pt x="314122" y="61739"/>
                </a:cubicBezTo>
                <a:cubicBezTo>
                  <a:pt x="313815" y="62885"/>
                  <a:pt x="312697" y="63456"/>
                  <a:pt x="311545" y="63158"/>
                </a:cubicBezTo>
                <a:cubicBezTo>
                  <a:pt x="310394" y="62860"/>
                  <a:pt x="309695" y="61801"/>
                  <a:pt x="310002" y="60655"/>
                </a:cubicBezTo>
                <a:cubicBezTo>
                  <a:pt x="311149" y="56250"/>
                  <a:pt x="310934" y="51773"/>
                  <a:pt x="309324" y="47531"/>
                </a:cubicBezTo>
                <a:cubicBezTo>
                  <a:pt x="307665" y="43161"/>
                  <a:pt x="304629" y="39460"/>
                  <a:pt x="300540" y="36894"/>
                </a:cubicBezTo>
                <a:cubicBezTo>
                  <a:pt x="300183" y="36736"/>
                  <a:pt x="299858" y="36271"/>
                  <a:pt x="299712" y="35885"/>
                </a:cubicBezTo>
                <a:cubicBezTo>
                  <a:pt x="299468" y="35242"/>
                  <a:pt x="299532" y="34630"/>
                  <a:pt x="299905" y="34047"/>
                </a:cubicBezTo>
                <a:cubicBezTo>
                  <a:pt x="300568" y="33060"/>
                  <a:pt x="301914" y="32696"/>
                  <a:pt x="302904" y="33350"/>
                </a:cubicBezTo>
                <a:close/>
                <a:moveTo>
                  <a:pt x="312225" y="17737"/>
                </a:moveTo>
                <a:lnTo>
                  <a:pt x="323298" y="26939"/>
                </a:lnTo>
                <a:lnTo>
                  <a:pt x="330644" y="39442"/>
                </a:lnTo>
                <a:lnTo>
                  <a:pt x="333469" y="53253"/>
                </a:lnTo>
                <a:lnTo>
                  <a:pt x="331582" y="67189"/>
                </a:lnTo>
                <a:cubicBezTo>
                  <a:pt x="331281" y="68339"/>
                  <a:pt x="330040" y="68957"/>
                  <a:pt x="328892" y="68654"/>
                </a:cubicBezTo>
                <a:cubicBezTo>
                  <a:pt x="327823" y="68172"/>
                  <a:pt x="327253" y="67057"/>
                  <a:pt x="327554" y="65908"/>
                </a:cubicBezTo>
                <a:cubicBezTo>
                  <a:pt x="330052" y="57712"/>
                  <a:pt x="329865" y="49056"/>
                  <a:pt x="326774" y="40910"/>
                </a:cubicBezTo>
                <a:cubicBezTo>
                  <a:pt x="323634" y="32636"/>
                  <a:pt x="317754" y="25697"/>
                  <a:pt x="310191" y="21319"/>
                </a:cubicBezTo>
                <a:cubicBezTo>
                  <a:pt x="309656" y="21078"/>
                  <a:pt x="309380" y="20740"/>
                  <a:pt x="309184" y="20222"/>
                </a:cubicBezTo>
                <a:cubicBezTo>
                  <a:pt x="308987" y="19705"/>
                  <a:pt x="309049" y="19090"/>
                  <a:pt x="309418" y="18506"/>
                </a:cubicBezTo>
                <a:cubicBezTo>
                  <a:pt x="309898" y="17437"/>
                  <a:pt x="311237" y="17076"/>
                  <a:pt x="312225" y="17737"/>
                </a:cubicBezTo>
                <a:close/>
                <a:moveTo>
                  <a:pt x="322945" y="332"/>
                </a:moveTo>
                <a:cubicBezTo>
                  <a:pt x="335412" y="7694"/>
                  <a:pt x="344628" y="18649"/>
                  <a:pt x="349765" y="32185"/>
                </a:cubicBezTo>
                <a:cubicBezTo>
                  <a:pt x="354804" y="45463"/>
                  <a:pt x="355257" y="59596"/>
                  <a:pt x="351155" y="73098"/>
                </a:cubicBezTo>
                <a:cubicBezTo>
                  <a:pt x="350847" y="74247"/>
                  <a:pt x="349595" y="74870"/>
                  <a:pt x="348440" y="74571"/>
                </a:cubicBezTo>
                <a:cubicBezTo>
                  <a:pt x="347415" y="74222"/>
                  <a:pt x="346665" y="73032"/>
                  <a:pt x="347022" y="72012"/>
                </a:cubicBezTo>
                <a:cubicBezTo>
                  <a:pt x="350848" y="59351"/>
                  <a:pt x="350429" y="46091"/>
                  <a:pt x="345732" y="33715"/>
                </a:cubicBezTo>
                <a:cubicBezTo>
                  <a:pt x="340938" y="21082"/>
                  <a:pt x="332275" y="10802"/>
                  <a:pt x="320704" y="3837"/>
                </a:cubicBezTo>
                <a:cubicBezTo>
                  <a:pt x="320346" y="3678"/>
                  <a:pt x="320020" y="3212"/>
                  <a:pt x="319874" y="2825"/>
                </a:cubicBezTo>
                <a:cubicBezTo>
                  <a:pt x="319629" y="2181"/>
                  <a:pt x="319693" y="1566"/>
                  <a:pt x="320067" y="982"/>
                </a:cubicBezTo>
                <a:cubicBezTo>
                  <a:pt x="320603" y="42"/>
                  <a:pt x="321952" y="-323"/>
                  <a:pt x="322945" y="3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33" tIns="57133" rIns="57133" bIns="5713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22771"/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48" name="Rad 444"/>
          <p:cNvSpPr/>
          <p:nvPr userDrawn="1"/>
        </p:nvSpPr>
        <p:spPr>
          <a:xfrm>
            <a:off x="1655676" y="4099805"/>
            <a:ext cx="226739" cy="144000"/>
          </a:xfrm>
          <a:custGeom>
            <a:avLst/>
            <a:gdLst/>
            <a:ahLst/>
            <a:cxnLst/>
            <a:rect l="l" t="t" r="r" b="b"/>
            <a:pathLst>
              <a:path w="226739" h="144000">
                <a:moveTo>
                  <a:pt x="195209" y="47175"/>
                </a:moveTo>
                <a:lnTo>
                  <a:pt x="221773" y="47175"/>
                </a:lnTo>
                <a:cubicBezTo>
                  <a:pt x="223561" y="47175"/>
                  <a:pt x="225011" y="48425"/>
                  <a:pt x="225011" y="49966"/>
                </a:cubicBezTo>
                <a:cubicBezTo>
                  <a:pt x="225011" y="51507"/>
                  <a:pt x="223561" y="52757"/>
                  <a:pt x="221773" y="52757"/>
                </a:cubicBezTo>
                <a:lnTo>
                  <a:pt x="195209" y="52757"/>
                </a:lnTo>
                <a:cubicBezTo>
                  <a:pt x="193420" y="52757"/>
                  <a:pt x="191971" y="51507"/>
                  <a:pt x="191971" y="49966"/>
                </a:cubicBezTo>
                <a:cubicBezTo>
                  <a:pt x="191971" y="48425"/>
                  <a:pt x="193420" y="47175"/>
                  <a:pt x="195209" y="47175"/>
                </a:cubicBezTo>
                <a:close/>
                <a:moveTo>
                  <a:pt x="157056" y="47175"/>
                </a:moveTo>
                <a:lnTo>
                  <a:pt x="157174" y="47175"/>
                </a:lnTo>
                <a:lnTo>
                  <a:pt x="183620" y="47175"/>
                </a:lnTo>
                <a:lnTo>
                  <a:pt x="183737" y="47175"/>
                </a:lnTo>
                <a:cubicBezTo>
                  <a:pt x="185526" y="47175"/>
                  <a:pt x="186976" y="48425"/>
                  <a:pt x="186976" y="49966"/>
                </a:cubicBezTo>
                <a:cubicBezTo>
                  <a:pt x="186976" y="51507"/>
                  <a:pt x="185526" y="52757"/>
                  <a:pt x="183737" y="52757"/>
                </a:cubicBezTo>
                <a:lnTo>
                  <a:pt x="183620" y="52757"/>
                </a:lnTo>
                <a:lnTo>
                  <a:pt x="157174" y="52757"/>
                </a:lnTo>
                <a:lnTo>
                  <a:pt x="157056" y="52757"/>
                </a:lnTo>
                <a:cubicBezTo>
                  <a:pt x="155268" y="52757"/>
                  <a:pt x="153818" y="51507"/>
                  <a:pt x="153818" y="49966"/>
                </a:cubicBezTo>
                <a:cubicBezTo>
                  <a:pt x="153818" y="48425"/>
                  <a:pt x="155268" y="47175"/>
                  <a:pt x="157056" y="47175"/>
                </a:cubicBezTo>
                <a:close/>
                <a:moveTo>
                  <a:pt x="119021" y="47175"/>
                </a:moveTo>
                <a:lnTo>
                  <a:pt x="145585" y="47175"/>
                </a:lnTo>
                <a:lnTo>
                  <a:pt x="147875" y="47993"/>
                </a:lnTo>
                <a:lnTo>
                  <a:pt x="148823" y="49966"/>
                </a:lnTo>
                <a:lnTo>
                  <a:pt x="147875" y="51940"/>
                </a:lnTo>
                <a:cubicBezTo>
                  <a:pt x="147289" y="52445"/>
                  <a:pt x="146479" y="52757"/>
                  <a:pt x="145585" y="52757"/>
                </a:cubicBezTo>
                <a:lnTo>
                  <a:pt x="119021" y="52757"/>
                </a:lnTo>
                <a:cubicBezTo>
                  <a:pt x="117233" y="52757"/>
                  <a:pt x="115783" y="51507"/>
                  <a:pt x="115783" y="49966"/>
                </a:cubicBezTo>
                <a:cubicBezTo>
                  <a:pt x="115783" y="48425"/>
                  <a:pt x="117233" y="47175"/>
                  <a:pt x="119021" y="47175"/>
                </a:cubicBezTo>
                <a:close/>
                <a:moveTo>
                  <a:pt x="43093" y="47175"/>
                </a:moveTo>
                <a:lnTo>
                  <a:pt x="69657" y="47175"/>
                </a:lnTo>
                <a:lnTo>
                  <a:pt x="71947" y="47993"/>
                </a:lnTo>
                <a:lnTo>
                  <a:pt x="72895" y="49966"/>
                </a:lnTo>
                <a:lnTo>
                  <a:pt x="71947" y="51940"/>
                </a:lnTo>
                <a:cubicBezTo>
                  <a:pt x="71360" y="52445"/>
                  <a:pt x="70551" y="52757"/>
                  <a:pt x="69657" y="52757"/>
                </a:cubicBezTo>
                <a:lnTo>
                  <a:pt x="43093" y="52757"/>
                </a:lnTo>
                <a:cubicBezTo>
                  <a:pt x="41304" y="52757"/>
                  <a:pt x="39855" y="51507"/>
                  <a:pt x="39855" y="49966"/>
                </a:cubicBezTo>
                <a:cubicBezTo>
                  <a:pt x="39855" y="48425"/>
                  <a:pt x="41304" y="47175"/>
                  <a:pt x="43093" y="47175"/>
                </a:cubicBezTo>
                <a:close/>
                <a:moveTo>
                  <a:pt x="4940" y="47175"/>
                </a:moveTo>
                <a:lnTo>
                  <a:pt x="31504" y="47175"/>
                </a:lnTo>
                <a:cubicBezTo>
                  <a:pt x="33293" y="47175"/>
                  <a:pt x="34742" y="48425"/>
                  <a:pt x="34742" y="49966"/>
                </a:cubicBezTo>
                <a:cubicBezTo>
                  <a:pt x="34742" y="51507"/>
                  <a:pt x="33293" y="52757"/>
                  <a:pt x="31504" y="52757"/>
                </a:cubicBezTo>
                <a:lnTo>
                  <a:pt x="4940" y="52757"/>
                </a:lnTo>
                <a:cubicBezTo>
                  <a:pt x="3152" y="52757"/>
                  <a:pt x="1702" y="51507"/>
                  <a:pt x="1702" y="49966"/>
                </a:cubicBezTo>
                <a:cubicBezTo>
                  <a:pt x="1702" y="48425"/>
                  <a:pt x="3152" y="47175"/>
                  <a:pt x="4940" y="47175"/>
                </a:cubicBezTo>
                <a:close/>
                <a:moveTo>
                  <a:pt x="95068" y="19385"/>
                </a:moveTo>
                <a:cubicBezTo>
                  <a:pt x="96206" y="19385"/>
                  <a:pt x="97128" y="20378"/>
                  <a:pt x="97128" y="21603"/>
                </a:cubicBezTo>
                <a:lnTo>
                  <a:pt x="97146" y="21603"/>
                </a:lnTo>
                <a:lnTo>
                  <a:pt x="99270" y="47175"/>
                </a:lnTo>
                <a:lnTo>
                  <a:pt x="107432" y="47175"/>
                </a:lnTo>
                <a:lnTo>
                  <a:pt x="107809" y="47175"/>
                </a:lnTo>
                <a:cubicBezTo>
                  <a:pt x="109598" y="47175"/>
                  <a:pt x="111048" y="48425"/>
                  <a:pt x="111048" y="49966"/>
                </a:cubicBezTo>
                <a:cubicBezTo>
                  <a:pt x="111048" y="51507"/>
                  <a:pt x="109598" y="52757"/>
                  <a:pt x="107809" y="52757"/>
                </a:cubicBezTo>
                <a:lnTo>
                  <a:pt x="107432" y="52757"/>
                </a:lnTo>
                <a:lnTo>
                  <a:pt x="99734" y="52757"/>
                </a:lnTo>
                <a:lnTo>
                  <a:pt x="105816" y="125991"/>
                </a:lnTo>
                <a:lnTo>
                  <a:pt x="118008" y="104378"/>
                </a:lnTo>
                <a:cubicBezTo>
                  <a:pt x="118295" y="103870"/>
                  <a:pt x="118705" y="103473"/>
                  <a:pt x="119205" y="103252"/>
                </a:cubicBezTo>
                <a:cubicBezTo>
                  <a:pt x="120149" y="102275"/>
                  <a:pt x="121674" y="102068"/>
                  <a:pt x="122893" y="102801"/>
                </a:cubicBezTo>
                <a:lnTo>
                  <a:pt x="137269" y="111447"/>
                </a:lnTo>
                <a:lnTo>
                  <a:pt x="155601" y="84196"/>
                </a:lnTo>
                <a:cubicBezTo>
                  <a:pt x="156131" y="83408"/>
                  <a:pt x="156960" y="82942"/>
                  <a:pt x="157848" y="82975"/>
                </a:cubicBezTo>
                <a:cubicBezTo>
                  <a:pt x="158075" y="82873"/>
                  <a:pt x="158314" y="82853"/>
                  <a:pt x="158551" y="82906"/>
                </a:cubicBezTo>
                <a:cubicBezTo>
                  <a:pt x="158624" y="82863"/>
                  <a:pt x="158690" y="82873"/>
                  <a:pt x="158756" y="82886"/>
                </a:cubicBezTo>
                <a:lnTo>
                  <a:pt x="158898" y="82945"/>
                </a:lnTo>
                <a:cubicBezTo>
                  <a:pt x="159855" y="83027"/>
                  <a:pt x="160727" y="83601"/>
                  <a:pt x="161205" y="84515"/>
                </a:cubicBezTo>
                <a:lnTo>
                  <a:pt x="170114" y="101524"/>
                </a:lnTo>
                <a:lnTo>
                  <a:pt x="200734" y="101524"/>
                </a:lnTo>
                <a:cubicBezTo>
                  <a:pt x="200839" y="101462"/>
                  <a:pt x="200948" y="101458"/>
                  <a:pt x="201058" y="101458"/>
                </a:cubicBezTo>
                <a:lnTo>
                  <a:pt x="221369" y="101458"/>
                </a:lnTo>
                <a:cubicBezTo>
                  <a:pt x="224335" y="101458"/>
                  <a:pt x="226739" y="103863"/>
                  <a:pt x="226739" y="106828"/>
                </a:cubicBezTo>
                <a:cubicBezTo>
                  <a:pt x="226739" y="109794"/>
                  <a:pt x="224335" y="112198"/>
                  <a:pt x="221369" y="112198"/>
                </a:cubicBezTo>
                <a:lnTo>
                  <a:pt x="201058" y="112198"/>
                </a:lnTo>
                <a:lnTo>
                  <a:pt x="200748" y="112136"/>
                </a:lnTo>
                <a:lnTo>
                  <a:pt x="170024" y="112136"/>
                </a:lnTo>
                <a:cubicBezTo>
                  <a:pt x="169584" y="112136"/>
                  <a:pt x="169166" y="112044"/>
                  <a:pt x="168790" y="111872"/>
                </a:cubicBezTo>
                <a:cubicBezTo>
                  <a:pt x="167482" y="112201"/>
                  <a:pt x="166086" y="111586"/>
                  <a:pt x="165429" y="110332"/>
                </a:cubicBezTo>
                <a:lnTo>
                  <a:pt x="157996" y="96141"/>
                </a:lnTo>
                <a:lnTo>
                  <a:pt x="141768" y="120264"/>
                </a:lnTo>
                <a:cubicBezTo>
                  <a:pt x="141499" y="120663"/>
                  <a:pt x="141154" y="120980"/>
                  <a:pt x="140752" y="121185"/>
                </a:cubicBezTo>
                <a:cubicBezTo>
                  <a:pt x="140750" y="121309"/>
                  <a:pt x="140696" y="121410"/>
                  <a:pt x="140636" y="121509"/>
                </a:cubicBezTo>
                <a:cubicBezTo>
                  <a:pt x="139757" y="122972"/>
                  <a:pt x="137858" y="123445"/>
                  <a:pt x="136396" y="122565"/>
                </a:cubicBezTo>
                <a:lnTo>
                  <a:pt x="122171" y="114010"/>
                </a:lnTo>
                <a:lnTo>
                  <a:pt x="106139" y="142428"/>
                </a:lnTo>
                <a:cubicBezTo>
                  <a:pt x="105301" y="143914"/>
                  <a:pt x="103416" y="144440"/>
                  <a:pt x="101929" y="143601"/>
                </a:cubicBezTo>
                <a:cubicBezTo>
                  <a:pt x="100859" y="142997"/>
                  <a:pt x="100287" y="141851"/>
                  <a:pt x="100388" y="140704"/>
                </a:cubicBezTo>
                <a:lnTo>
                  <a:pt x="100384" y="140698"/>
                </a:lnTo>
                <a:lnTo>
                  <a:pt x="94017" y="63137"/>
                </a:lnTo>
                <a:lnTo>
                  <a:pt x="86492" y="120494"/>
                </a:lnTo>
                <a:lnTo>
                  <a:pt x="86227" y="120456"/>
                </a:lnTo>
                <a:cubicBezTo>
                  <a:pt x="86206" y="120881"/>
                  <a:pt x="86082" y="121306"/>
                  <a:pt x="85862" y="121703"/>
                </a:cubicBezTo>
                <a:cubicBezTo>
                  <a:pt x="85034" y="123196"/>
                  <a:pt x="83153" y="123734"/>
                  <a:pt x="81660" y="122907"/>
                </a:cubicBezTo>
                <a:lnTo>
                  <a:pt x="62249" y="112136"/>
                </a:lnTo>
                <a:lnTo>
                  <a:pt x="25991" y="112136"/>
                </a:lnTo>
                <a:cubicBezTo>
                  <a:pt x="25890" y="112195"/>
                  <a:pt x="25786" y="112198"/>
                  <a:pt x="25681" y="112198"/>
                </a:cubicBezTo>
                <a:lnTo>
                  <a:pt x="5370" y="112198"/>
                </a:lnTo>
                <a:cubicBezTo>
                  <a:pt x="2404" y="112198"/>
                  <a:pt x="0" y="109794"/>
                  <a:pt x="0" y="106828"/>
                </a:cubicBezTo>
                <a:cubicBezTo>
                  <a:pt x="0" y="103863"/>
                  <a:pt x="2404" y="101458"/>
                  <a:pt x="5370" y="101458"/>
                </a:cubicBezTo>
                <a:lnTo>
                  <a:pt x="25681" y="101458"/>
                </a:lnTo>
                <a:lnTo>
                  <a:pt x="26005" y="101524"/>
                </a:lnTo>
                <a:lnTo>
                  <a:pt x="62697" y="101524"/>
                </a:lnTo>
                <a:lnTo>
                  <a:pt x="63720" y="101730"/>
                </a:lnTo>
                <a:cubicBezTo>
                  <a:pt x="63810" y="101729"/>
                  <a:pt x="63888" y="101761"/>
                  <a:pt x="63958" y="101806"/>
                </a:cubicBezTo>
                <a:cubicBezTo>
                  <a:pt x="64282" y="101826"/>
                  <a:pt x="64593" y="101937"/>
                  <a:pt x="64890" y="102102"/>
                </a:cubicBezTo>
                <a:lnTo>
                  <a:pt x="81083" y="111086"/>
                </a:lnTo>
                <a:lnTo>
                  <a:pt x="88827" y="52757"/>
                </a:lnTo>
                <a:lnTo>
                  <a:pt x="81246" y="52757"/>
                </a:lnTo>
                <a:lnTo>
                  <a:pt x="80869" y="52757"/>
                </a:lnTo>
                <a:cubicBezTo>
                  <a:pt x="79080" y="52757"/>
                  <a:pt x="77630" y="51507"/>
                  <a:pt x="77630" y="49966"/>
                </a:cubicBezTo>
                <a:cubicBezTo>
                  <a:pt x="77630" y="48425"/>
                  <a:pt x="79080" y="47175"/>
                  <a:pt x="80869" y="47175"/>
                </a:cubicBezTo>
                <a:lnTo>
                  <a:pt x="81246" y="47175"/>
                </a:lnTo>
                <a:lnTo>
                  <a:pt x="89568" y="47175"/>
                </a:lnTo>
                <a:lnTo>
                  <a:pt x="92963" y="21603"/>
                </a:lnTo>
                <a:lnTo>
                  <a:pt x="93008" y="21603"/>
                </a:lnTo>
                <a:cubicBezTo>
                  <a:pt x="93008" y="20378"/>
                  <a:pt x="93931" y="19385"/>
                  <a:pt x="95068" y="19385"/>
                </a:cubicBezTo>
                <a:close/>
                <a:moveTo>
                  <a:pt x="96004" y="0"/>
                </a:moveTo>
                <a:cubicBezTo>
                  <a:pt x="106780" y="0"/>
                  <a:pt x="115515" y="8735"/>
                  <a:pt x="115515" y="19510"/>
                </a:cubicBezTo>
                <a:cubicBezTo>
                  <a:pt x="115515" y="26170"/>
                  <a:pt x="112178" y="32051"/>
                  <a:pt x="106880" y="35275"/>
                </a:cubicBezTo>
                <a:lnTo>
                  <a:pt x="105151" y="30630"/>
                </a:lnTo>
                <a:cubicBezTo>
                  <a:pt x="108533" y="28109"/>
                  <a:pt x="110606" y="24052"/>
                  <a:pt x="110606" y="19510"/>
                </a:cubicBezTo>
                <a:cubicBezTo>
                  <a:pt x="110606" y="11446"/>
                  <a:pt x="104069" y="4909"/>
                  <a:pt x="96004" y="4909"/>
                </a:cubicBezTo>
                <a:cubicBezTo>
                  <a:pt x="87939" y="4909"/>
                  <a:pt x="81402" y="11446"/>
                  <a:pt x="81402" y="19510"/>
                </a:cubicBezTo>
                <a:cubicBezTo>
                  <a:pt x="81402" y="24052"/>
                  <a:pt x="83475" y="28109"/>
                  <a:pt x="86857" y="30630"/>
                </a:cubicBezTo>
                <a:lnTo>
                  <a:pt x="85128" y="35275"/>
                </a:lnTo>
                <a:cubicBezTo>
                  <a:pt x="79830" y="32051"/>
                  <a:pt x="76493" y="26170"/>
                  <a:pt x="76493" y="19510"/>
                </a:cubicBezTo>
                <a:cubicBezTo>
                  <a:pt x="76493" y="8735"/>
                  <a:pt x="85228" y="0"/>
                  <a:pt x="960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9" name="Abgerundetes Rechteck 40"/>
          <p:cNvSpPr>
            <a:spLocks noChangeAspect="1"/>
          </p:cNvSpPr>
          <p:nvPr userDrawn="1"/>
        </p:nvSpPr>
        <p:spPr>
          <a:xfrm>
            <a:off x="5012266" y="4099786"/>
            <a:ext cx="171802" cy="144000"/>
          </a:xfrm>
          <a:custGeom>
            <a:avLst/>
            <a:gdLst/>
            <a:ahLst/>
            <a:cxnLst/>
            <a:rect l="l" t="t" r="r" b="b"/>
            <a:pathLst>
              <a:path w="3926172" h="3290823">
                <a:moveTo>
                  <a:pt x="558130" y="1797303"/>
                </a:moveTo>
                <a:lnTo>
                  <a:pt x="1404130" y="1797303"/>
                </a:lnTo>
                <a:lnTo>
                  <a:pt x="1404130" y="2036063"/>
                </a:lnTo>
                <a:lnTo>
                  <a:pt x="558130" y="2036063"/>
                </a:lnTo>
                <a:close/>
                <a:moveTo>
                  <a:pt x="2832790" y="1493683"/>
                </a:moveTo>
                <a:lnTo>
                  <a:pt x="3071550" y="1493683"/>
                </a:lnTo>
                <a:lnTo>
                  <a:pt x="3071550" y="1797303"/>
                </a:lnTo>
                <a:lnTo>
                  <a:pt x="3375170" y="1797303"/>
                </a:lnTo>
                <a:lnTo>
                  <a:pt x="3375170" y="2036063"/>
                </a:lnTo>
                <a:lnTo>
                  <a:pt x="3071550" y="2036063"/>
                </a:lnTo>
                <a:lnTo>
                  <a:pt x="3071550" y="2339683"/>
                </a:lnTo>
                <a:lnTo>
                  <a:pt x="2832790" y="2339683"/>
                </a:lnTo>
                <a:lnTo>
                  <a:pt x="2832790" y="2036063"/>
                </a:lnTo>
                <a:lnTo>
                  <a:pt x="2529170" y="2036063"/>
                </a:lnTo>
                <a:lnTo>
                  <a:pt x="2529170" y="1797303"/>
                </a:lnTo>
                <a:lnTo>
                  <a:pt x="2832790" y="1797303"/>
                </a:lnTo>
                <a:close/>
                <a:moveTo>
                  <a:pt x="365810" y="705103"/>
                </a:moveTo>
                <a:cubicBezTo>
                  <a:pt x="251760" y="705103"/>
                  <a:pt x="159305" y="797558"/>
                  <a:pt x="159305" y="911608"/>
                </a:cubicBezTo>
                <a:lnTo>
                  <a:pt x="159305" y="2911598"/>
                </a:lnTo>
                <a:cubicBezTo>
                  <a:pt x="159305" y="3025648"/>
                  <a:pt x="251760" y="3118103"/>
                  <a:pt x="365810" y="3118103"/>
                </a:cubicBezTo>
                <a:lnTo>
                  <a:pt x="3556282" y="3118103"/>
                </a:lnTo>
                <a:cubicBezTo>
                  <a:pt x="3670332" y="3118103"/>
                  <a:pt x="3762787" y="3025648"/>
                  <a:pt x="3762787" y="2911598"/>
                </a:cubicBezTo>
                <a:lnTo>
                  <a:pt x="3762787" y="911608"/>
                </a:lnTo>
                <a:cubicBezTo>
                  <a:pt x="3762787" y="797558"/>
                  <a:pt x="3670332" y="705103"/>
                  <a:pt x="3556282" y="705103"/>
                </a:cubicBezTo>
                <a:close/>
                <a:moveTo>
                  <a:pt x="330199" y="547623"/>
                </a:moveTo>
                <a:lnTo>
                  <a:pt x="3595973" y="547623"/>
                </a:lnTo>
                <a:cubicBezTo>
                  <a:pt x="3778337" y="547623"/>
                  <a:pt x="3926172" y="695458"/>
                  <a:pt x="3926172" y="877822"/>
                </a:cubicBezTo>
                <a:lnTo>
                  <a:pt x="3926172" y="2960624"/>
                </a:lnTo>
                <a:cubicBezTo>
                  <a:pt x="3926172" y="3142988"/>
                  <a:pt x="3778337" y="3290823"/>
                  <a:pt x="3595973" y="3290823"/>
                </a:cubicBezTo>
                <a:lnTo>
                  <a:pt x="330199" y="3290823"/>
                </a:lnTo>
                <a:cubicBezTo>
                  <a:pt x="147835" y="3290823"/>
                  <a:pt x="0" y="3142988"/>
                  <a:pt x="0" y="2960624"/>
                </a:cubicBezTo>
                <a:lnTo>
                  <a:pt x="0" y="877822"/>
                </a:lnTo>
                <a:cubicBezTo>
                  <a:pt x="0" y="695458"/>
                  <a:pt x="147835" y="547623"/>
                  <a:pt x="330199" y="547623"/>
                </a:cubicBezTo>
                <a:close/>
                <a:moveTo>
                  <a:pt x="2694528" y="0"/>
                </a:moveTo>
                <a:lnTo>
                  <a:pt x="3194572" y="0"/>
                </a:lnTo>
                <a:cubicBezTo>
                  <a:pt x="3301326" y="0"/>
                  <a:pt x="3387868" y="86542"/>
                  <a:pt x="3387868" y="193296"/>
                </a:cubicBezTo>
                <a:lnTo>
                  <a:pt x="3387868" y="466747"/>
                </a:lnTo>
                <a:lnTo>
                  <a:pt x="3217512" y="466747"/>
                </a:lnTo>
                <a:lnTo>
                  <a:pt x="3217512" y="204882"/>
                </a:lnTo>
                <a:cubicBezTo>
                  <a:pt x="3217512" y="176644"/>
                  <a:pt x="3194621" y="153753"/>
                  <a:pt x="3166383" y="153753"/>
                </a:cubicBezTo>
                <a:lnTo>
                  <a:pt x="2721686" y="153753"/>
                </a:lnTo>
                <a:cubicBezTo>
                  <a:pt x="2693448" y="153753"/>
                  <a:pt x="2670557" y="176644"/>
                  <a:pt x="2670557" y="204882"/>
                </a:cubicBezTo>
                <a:lnTo>
                  <a:pt x="2670557" y="466747"/>
                </a:lnTo>
                <a:lnTo>
                  <a:pt x="2501232" y="466747"/>
                </a:lnTo>
                <a:lnTo>
                  <a:pt x="2501232" y="193296"/>
                </a:lnTo>
                <a:cubicBezTo>
                  <a:pt x="2501232" y="86542"/>
                  <a:pt x="2587774" y="0"/>
                  <a:pt x="2694528" y="0"/>
                </a:cubicBezTo>
                <a:close/>
                <a:moveTo>
                  <a:pt x="731108" y="0"/>
                </a:moveTo>
                <a:lnTo>
                  <a:pt x="1231152" y="0"/>
                </a:lnTo>
                <a:cubicBezTo>
                  <a:pt x="1337906" y="0"/>
                  <a:pt x="1424448" y="86542"/>
                  <a:pt x="1424448" y="193296"/>
                </a:cubicBezTo>
                <a:lnTo>
                  <a:pt x="1424448" y="466747"/>
                </a:lnTo>
                <a:lnTo>
                  <a:pt x="1254092" y="466747"/>
                </a:lnTo>
                <a:lnTo>
                  <a:pt x="1254092" y="204882"/>
                </a:lnTo>
                <a:cubicBezTo>
                  <a:pt x="1254092" y="176644"/>
                  <a:pt x="1231201" y="153753"/>
                  <a:pt x="1202963" y="153753"/>
                </a:cubicBezTo>
                <a:lnTo>
                  <a:pt x="758266" y="153753"/>
                </a:lnTo>
                <a:cubicBezTo>
                  <a:pt x="730028" y="153753"/>
                  <a:pt x="707137" y="176644"/>
                  <a:pt x="707137" y="204882"/>
                </a:cubicBezTo>
                <a:lnTo>
                  <a:pt x="707137" y="466747"/>
                </a:lnTo>
                <a:lnTo>
                  <a:pt x="537812" y="466747"/>
                </a:lnTo>
                <a:lnTo>
                  <a:pt x="537812" y="193296"/>
                </a:lnTo>
                <a:cubicBezTo>
                  <a:pt x="537812" y="86542"/>
                  <a:pt x="624354" y="0"/>
                  <a:pt x="731108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1200" dirty="0">
              <a:solidFill>
                <a:srgbClr val="124191"/>
              </a:solidFill>
              <a:ea typeface="+mn-ea"/>
              <a:cs typeface="+mn-cs"/>
            </a:endParaRPr>
          </a:p>
        </p:txBody>
      </p:sp>
      <p:sp>
        <p:nvSpPr>
          <p:cNvPr id="50" name="Freeform 3011"/>
          <p:cNvSpPr>
            <a:spLocks noChangeAspect="1"/>
          </p:cNvSpPr>
          <p:nvPr userDrawn="1"/>
        </p:nvSpPr>
        <p:spPr bwMode="auto">
          <a:xfrm>
            <a:off x="4778093" y="4099786"/>
            <a:ext cx="145929" cy="144000"/>
          </a:xfrm>
          <a:custGeom>
            <a:avLst/>
            <a:gdLst/>
            <a:ahLst/>
            <a:cxnLst/>
            <a:rect l="l" t="t" r="r" b="b"/>
            <a:pathLst>
              <a:path w="145929" h="144000">
                <a:moveTo>
                  <a:pt x="91470" y="118488"/>
                </a:moveTo>
                <a:cubicBezTo>
                  <a:pt x="93033" y="118962"/>
                  <a:pt x="93128" y="120124"/>
                  <a:pt x="93128" y="121307"/>
                </a:cubicBezTo>
                <a:lnTo>
                  <a:pt x="92883" y="121899"/>
                </a:lnTo>
                <a:close/>
                <a:moveTo>
                  <a:pt x="94911" y="98446"/>
                </a:moveTo>
                <a:cubicBezTo>
                  <a:pt x="99762" y="101458"/>
                  <a:pt x="103351" y="105831"/>
                  <a:pt x="105351" y="111101"/>
                </a:cubicBezTo>
                <a:cubicBezTo>
                  <a:pt x="107253" y="116114"/>
                  <a:pt x="107551" y="121590"/>
                  <a:pt x="106129" y="126835"/>
                </a:cubicBezTo>
                <a:cubicBezTo>
                  <a:pt x="105822" y="127981"/>
                  <a:pt x="104704" y="128552"/>
                  <a:pt x="103552" y="128254"/>
                </a:cubicBezTo>
                <a:cubicBezTo>
                  <a:pt x="102401" y="127956"/>
                  <a:pt x="101702" y="126897"/>
                  <a:pt x="102009" y="125751"/>
                </a:cubicBezTo>
                <a:cubicBezTo>
                  <a:pt x="103156" y="121346"/>
                  <a:pt x="102941" y="116869"/>
                  <a:pt x="101331" y="112627"/>
                </a:cubicBezTo>
                <a:cubicBezTo>
                  <a:pt x="99672" y="108257"/>
                  <a:pt x="96636" y="104556"/>
                  <a:pt x="92547" y="101990"/>
                </a:cubicBezTo>
                <a:cubicBezTo>
                  <a:pt x="92190" y="101832"/>
                  <a:pt x="91865" y="101367"/>
                  <a:pt x="91719" y="100981"/>
                </a:cubicBezTo>
                <a:cubicBezTo>
                  <a:pt x="91475" y="100338"/>
                  <a:pt x="91539" y="99726"/>
                  <a:pt x="91912" y="99143"/>
                </a:cubicBezTo>
                <a:cubicBezTo>
                  <a:pt x="92575" y="98156"/>
                  <a:pt x="93921" y="97792"/>
                  <a:pt x="94911" y="98446"/>
                </a:cubicBezTo>
                <a:close/>
                <a:moveTo>
                  <a:pt x="104232" y="82833"/>
                </a:moveTo>
                <a:lnTo>
                  <a:pt x="115305" y="92035"/>
                </a:lnTo>
                <a:lnTo>
                  <a:pt x="122651" y="104538"/>
                </a:lnTo>
                <a:lnTo>
                  <a:pt x="125476" y="118349"/>
                </a:lnTo>
                <a:lnTo>
                  <a:pt x="123589" y="132285"/>
                </a:lnTo>
                <a:cubicBezTo>
                  <a:pt x="123288" y="133435"/>
                  <a:pt x="122047" y="134053"/>
                  <a:pt x="120899" y="133750"/>
                </a:cubicBezTo>
                <a:cubicBezTo>
                  <a:pt x="119830" y="133268"/>
                  <a:pt x="119260" y="132153"/>
                  <a:pt x="119561" y="131004"/>
                </a:cubicBezTo>
                <a:cubicBezTo>
                  <a:pt x="122059" y="122808"/>
                  <a:pt x="121872" y="114152"/>
                  <a:pt x="118781" y="106006"/>
                </a:cubicBezTo>
                <a:cubicBezTo>
                  <a:pt x="115641" y="97732"/>
                  <a:pt x="109761" y="90793"/>
                  <a:pt x="102198" y="86415"/>
                </a:cubicBezTo>
                <a:cubicBezTo>
                  <a:pt x="101663" y="86174"/>
                  <a:pt x="101387" y="85836"/>
                  <a:pt x="101191" y="85318"/>
                </a:cubicBezTo>
                <a:cubicBezTo>
                  <a:pt x="100994" y="84801"/>
                  <a:pt x="101056" y="84186"/>
                  <a:pt x="101425" y="83602"/>
                </a:cubicBezTo>
                <a:cubicBezTo>
                  <a:pt x="101905" y="82533"/>
                  <a:pt x="103244" y="82172"/>
                  <a:pt x="104232" y="82833"/>
                </a:cubicBezTo>
                <a:close/>
                <a:moveTo>
                  <a:pt x="114952" y="65428"/>
                </a:moveTo>
                <a:cubicBezTo>
                  <a:pt x="127419" y="72790"/>
                  <a:pt x="136635" y="83745"/>
                  <a:pt x="141772" y="97281"/>
                </a:cubicBezTo>
                <a:cubicBezTo>
                  <a:pt x="146811" y="110559"/>
                  <a:pt x="147264" y="124692"/>
                  <a:pt x="143162" y="138194"/>
                </a:cubicBezTo>
                <a:cubicBezTo>
                  <a:pt x="142854" y="139343"/>
                  <a:pt x="141602" y="139966"/>
                  <a:pt x="140447" y="139667"/>
                </a:cubicBezTo>
                <a:cubicBezTo>
                  <a:pt x="139422" y="139318"/>
                  <a:pt x="138672" y="138128"/>
                  <a:pt x="139029" y="137108"/>
                </a:cubicBezTo>
                <a:cubicBezTo>
                  <a:pt x="142855" y="124447"/>
                  <a:pt x="142436" y="111187"/>
                  <a:pt x="137739" y="98811"/>
                </a:cubicBezTo>
                <a:cubicBezTo>
                  <a:pt x="132945" y="86178"/>
                  <a:pt x="124282" y="75898"/>
                  <a:pt x="112711" y="68933"/>
                </a:cubicBezTo>
                <a:cubicBezTo>
                  <a:pt x="112353" y="68774"/>
                  <a:pt x="112027" y="68308"/>
                  <a:pt x="111881" y="67921"/>
                </a:cubicBezTo>
                <a:cubicBezTo>
                  <a:pt x="111636" y="67277"/>
                  <a:pt x="111700" y="66662"/>
                  <a:pt x="112074" y="66078"/>
                </a:cubicBezTo>
                <a:cubicBezTo>
                  <a:pt x="112610" y="65138"/>
                  <a:pt x="113959" y="64773"/>
                  <a:pt x="114952" y="65428"/>
                </a:cubicBezTo>
                <a:close/>
                <a:moveTo>
                  <a:pt x="60064" y="55515"/>
                </a:moveTo>
                <a:cubicBezTo>
                  <a:pt x="60494" y="55515"/>
                  <a:pt x="60923" y="55830"/>
                  <a:pt x="61209" y="56461"/>
                </a:cubicBezTo>
                <a:lnTo>
                  <a:pt x="65718" y="60321"/>
                </a:lnTo>
                <a:cubicBezTo>
                  <a:pt x="66362" y="60873"/>
                  <a:pt x="66362" y="60873"/>
                  <a:pt x="66362" y="60873"/>
                </a:cubicBezTo>
                <a:lnTo>
                  <a:pt x="74878" y="56461"/>
                </a:lnTo>
                <a:cubicBezTo>
                  <a:pt x="76095" y="55830"/>
                  <a:pt x="76095" y="55830"/>
                  <a:pt x="76095" y="55830"/>
                </a:cubicBezTo>
                <a:cubicBezTo>
                  <a:pt x="77240" y="55200"/>
                  <a:pt x="78385" y="55830"/>
                  <a:pt x="78957" y="56461"/>
                </a:cubicBezTo>
                <a:cubicBezTo>
                  <a:pt x="79530" y="57091"/>
                  <a:pt x="79530" y="58352"/>
                  <a:pt x="78957" y="59612"/>
                </a:cubicBezTo>
                <a:cubicBezTo>
                  <a:pt x="65217" y="80412"/>
                  <a:pt x="65217" y="80412"/>
                  <a:pt x="65217" y="80412"/>
                </a:cubicBezTo>
                <a:lnTo>
                  <a:pt x="65217" y="96800"/>
                </a:lnTo>
                <a:lnTo>
                  <a:pt x="60637" y="81909"/>
                </a:lnTo>
                <a:cubicBezTo>
                  <a:pt x="60637" y="79782"/>
                  <a:pt x="60637" y="79782"/>
                  <a:pt x="60637" y="79782"/>
                </a:cubicBezTo>
                <a:cubicBezTo>
                  <a:pt x="60637" y="79152"/>
                  <a:pt x="61209" y="79152"/>
                  <a:pt x="61209" y="78521"/>
                </a:cubicBezTo>
                <a:lnTo>
                  <a:pt x="69726" y="65836"/>
                </a:lnTo>
                <a:cubicBezTo>
                  <a:pt x="70942" y="64024"/>
                  <a:pt x="70942" y="64024"/>
                  <a:pt x="70942" y="64024"/>
                </a:cubicBezTo>
                <a:cubicBezTo>
                  <a:pt x="66362" y="66546"/>
                  <a:pt x="65217" y="65915"/>
                  <a:pt x="64645" y="65285"/>
                </a:cubicBezTo>
                <a:lnTo>
                  <a:pt x="60064" y="60873"/>
                </a:lnTo>
                <a:lnTo>
                  <a:pt x="55484" y="65285"/>
                </a:lnTo>
                <a:cubicBezTo>
                  <a:pt x="54912" y="65915"/>
                  <a:pt x="53767" y="65915"/>
                  <a:pt x="53194" y="65285"/>
                </a:cubicBezTo>
                <a:lnTo>
                  <a:pt x="48614" y="60873"/>
                </a:lnTo>
                <a:lnTo>
                  <a:pt x="43604" y="65836"/>
                </a:lnTo>
                <a:cubicBezTo>
                  <a:pt x="42889" y="66546"/>
                  <a:pt x="42889" y="66546"/>
                  <a:pt x="42889" y="66546"/>
                </a:cubicBezTo>
                <a:cubicBezTo>
                  <a:pt x="42316" y="66546"/>
                  <a:pt x="41171" y="67176"/>
                  <a:pt x="40599" y="66546"/>
                </a:cubicBezTo>
                <a:lnTo>
                  <a:pt x="45179" y="77339"/>
                </a:lnTo>
                <a:cubicBezTo>
                  <a:pt x="46324" y="79152"/>
                  <a:pt x="46324" y="79152"/>
                  <a:pt x="46324" y="79152"/>
                </a:cubicBezTo>
                <a:cubicBezTo>
                  <a:pt x="46331" y="79159"/>
                  <a:pt x="46897" y="79786"/>
                  <a:pt x="46897" y="80412"/>
                </a:cubicBezTo>
                <a:lnTo>
                  <a:pt x="46897" y="94752"/>
                </a:lnTo>
                <a:cubicBezTo>
                  <a:pt x="46897" y="96800"/>
                  <a:pt x="46897" y="96800"/>
                  <a:pt x="46897" y="96800"/>
                </a:cubicBezTo>
                <a:lnTo>
                  <a:pt x="42316" y="83012"/>
                </a:lnTo>
                <a:cubicBezTo>
                  <a:pt x="42316" y="81042"/>
                  <a:pt x="42316" y="81042"/>
                  <a:pt x="42316" y="81042"/>
                </a:cubicBezTo>
                <a:cubicBezTo>
                  <a:pt x="28576" y="59612"/>
                  <a:pt x="28576" y="59612"/>
                  <a:pt x="28576" y="59612"/>
                </a:cubicBezTo>
                <a:cubicBezTo>
                  <a:pt x="28004" y="58982"/>
                  <a:pt x="28004" y="57721"/>
                  <a:pt x="28576" y="57091"/>
                </a:cubicBezTo>
                <a:cubicBezTo>
                  <a:pt x="29149" y="55830"/>
                  <a:pt x="30294" y="55830"/>
                  <a:pt x="31439" y="56461"/>
                </a:cubicBezTo>
                <a:lnTo>
                  <a:pt x="39955" y="60873"/>
                </a:lnTo>
                <a:cubicBezTo>
                  <a:pt x="41171" y="61503"/>
                  <a:pt x="41171" y="61503"/>
                  <a:pt x="41171" y="61503"/>
                </a:cubicBezTo>
                <a:lnTo>
                  <a:pt x="46682" y="57091"/>
                </a:lnTo>
                <a:cubicBezTo>
                  <a:pt x="47469" y="56461"/>
                  <a:pt x="47469" y="56461"/>
                  <a:pt x="47469" y="56461"/>
                </a:cubicBezTo>
                <a:cubicBezTo>
                  <a:pt x="48042" y="55200"/>
                  <a:pt x="49187" y="55830"/>
                  <a:pt x="50332" y="56461"/>
                </a:cubicBezTo>
                <a:lnTo>
                  <a:pt x="54339" y="60242"/>
                </a:lnTo>
                <a:lnTo>
                  <a:pt x="58919" y="56461"/>
                </a:lnTo>
                <a:cubicBezTo>
                  <a:pt x="59206" y="55830"/>
                  <a:pt x="59635" y="55515"/>
                  <a:pt x="60064" y="55515"/>
                </a:cubicBezTo>
                <a:close/>
                <a:moveTo>
                  <a:pt x="53767" y="4450"/>
                </a:moveTo>
                <a:cubicBezTo>
                  <a:pt x="26530" y="4450"/>
                  <a:pt x="4450" y="24127"/>
                  <a:pt x="4450" y="48400"/>
                </a:cubicBezTo>
                <a:cubicBezTo>
                  <a:pt x="4450" y="60398"/>
                  <a:pt x="9845" y="71273"/>
                  <a:pt x="18644" y="79137"/>
                </a:cubicBezTo>
                <a:lnTo>
                  <a:pt x="23411" y="84391"/>
                </a:lnTo>
                <a:lnTo>
                  <a:pt x="23452" y="84374"/>
                </a:lnTo>
                <a:lnTo>
                  <a:pt x="39932" y="102046"/>
                </a:lnTo>
                <a:cubicBezTo>
                  <a:pt x="40650" y="101743"/>
                  <a:pt x="41427" y="101600"/>
                  <a:pt x="42226" y="101600"/>
                </a:cubicBezTo>
                <a:cubicBezTo>
                  <a:pt x="65308" y="101600"/>
                  <a:pt x="65308" y="101600"/>
                  <a:pt x="65308" y="101600"/>
                </a:cubicBezTo>
                <a:cubicBezTo>
                  <a:pt x="66046" y="101600"/>
                  <a:pt x="66765" y="101722"/>
                  <a:pt x="67435" y="101988"/>
                </a:cubicBezTo>
                <a:lnTo>
                  <a:pt x="83335" y="84938"/>
                </a:lnTo>
                <a:lnTo>
                  <a:pt x="83380" y="84957"/>
                </a:lnTo>
                <a:lnTo>
                  <a:pt x="87604" y="80302"/>
                </a:lnTo>
                <a:lnTo>
                  <a:pt x="87789" y="80161"/>
                </a:lnTo>
                <a:lnTo>
                  <a:pt x="88243" y="79674"/>
                </a:lnTo>
                <a:lnTo>
                  <a:pt x="88286" y="79714"/>
                </a:lnTo>
                <a:cubicBezTo>
                  <a:pt x="97432" y="71784"/>
                  <a:pt x="103083" y="60680"/>
                  <a:pt x="103083" y="48400"/>
                </a:cubicBezTo>
                <a:cubicBezTo>
                  <a:pt x="103083" y="24127"/>
                  <a:pt x="81004" y="4450"/>
                  <a:pt x="53767" y="4450"/>
                </a:cubicBezTo>
                <a:close/>
                <a:moveTo>
                  <a:pt x="53767" y="0"/>
                </a:moveTo>
                <a:cubicBezTo>
                  <a:pt x="83461" y="0"/>
                  <a:pt x="107533" y="21669"/>
                  <a:pt x="107533" y="48400"/>
                </a:cubicBezTo>
                <a:cubicBezTo>
                  <a:pt x="107533" y="61856"/>
                  <a:pt x="101433" y="74029"/>
                  <a:pt x="91543" y="82751"/>
                </a:cubicBezTo>
                <a:lnTo>
                  <a:pt x="91563" y="82770"/>
                </a:lnTo>
                <a:lnTo>
                  <a:pt x="71088" y="104726"/>
                </a:lnTo>
                <a:cubicBezTo>
                  <a:pt x="72169" y="106154"/>
                  <a:pt x="72809" y="108020"/>
                  <a:pt x="72809" y="110112"/>
                </a:cubicBezTo>
                <a:lnTo>
                  <a:pt x="72809" y="124096"/>
                </a:lnTo>
                <a:cubicBezTo>
                  <a:pt x="72809" y="128083"/>
                  <a:pt x="69770" y="131537"/>
                  <a:pt x="66061" y="131916"/>
                </a:cubicBezTo>
                <a:cubicBezTo>
                  <a:pt x="65566" y="133502"/>
                  <a:pt x="64755" y="136100"/>
                  <a:pt x="63426" y="140359"/>
                </a:cubicBezTo>
                <a:cubicBezTo>
                  <a:pt x="63426" y="140966"/>
                  <a:pt x="62858" y="141572"/>
                  <a:pt x="62290" y="141572"/>
                </a:cubicBezTo>
                <a:cubicBezTo>
                  <a:pt x="62283" y="141574"/>
                  <a:pt x="62063" y="141642"/>
                  <a:pt x="54335" y="144000"/>
                </a:cubicBezTo>
                <a:cubicBezTo>
                  <a:pt x="53192" y="143998"/>
                  <a:pt x="52978" y="143933"/>
                  <a:pt x="45244" y="141572"/>
                </a:cubicBezTo>
                <a:cubicBezTo>
                  <a:pt x="44676" y="141572"/>
                  <a:pt x="44108" y="140966"/>
                  <a:pt x="44108" y="140359"/>
                </a:cubicBezTo>
                <a:cubicBezTo>
                  <a:pt x="44105" y="140352"/>
                  <a:pt x="44033" y="140119"/>
                  <a:pt x="41473" y="131916"/>
                </a:cubicBezTo>
                <a:cubicBezTo>
                  <a:pt x="37763" y="131537"/>
                  <a:pt x="34724" y="128083"/>
                  <a:pt x="34724" y="124096"/>
                </a:cubicBezTo>
                <a:lnTo>
                  <a:pt x="34724" y="111860"/>
                </a:lnTo>
                <a:cubicBezTo>
                  <a:pt x="34724" y="110112"/>
                  <a:pt x="34724" y="110112"/>
                  <a:pt x="34724" y="110112"/>
                </a:cubicBezTo>
                <a:cubicBezTo>
                  <a:pt x="34724" y="108084"/>
                  <a:pt x="35326" y="106268"/>
                  <a:pt x="36347" y="104858"/>
                </a:cubicBezTo>
                <a:lnTo>
                  <a:pt x="18380" y="85590"/>
                </a:lnTo>
                <a:lnTo>
                  <a:pt x="18324" y="85614"/>
                </a:lnTo>
                <a:lnTo>
                  <a:pt x="13687" y="80504"/>
                </a:lnTo>
                <a:cubicBezTo>
                  <a:pt x="5144" y="72032"/>
                  <a:pt x="0" y="60757"/>
                  <a:pt x="0" y="48400"/>
                </a:cubicBezTo>
                <a:cubicBezTo>
                  <a:pt x="0" y="21669"/>
                  <a:pt x="24072" y="0"/>
                  <a:pt x="537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/>
          <a:lstStyle/>
          <a:p>
            <a:pPr defTabSz="457171"/>
            <a:endParaRPr lang="de-DE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" name="Rechteck 15"/>
          <p:cNvSpPr>
            <a:spLocks noChangeAspect="1"/>
          </p:cNvSpPr>
          <p:nvPr userDrawn="1"/>
        </p:nvSpPr>
        <p:spPr>
          <a:xfrm>
            <a:off x="1000015" y="4100146"/>
            <a:ext cx="140488" cy="144000"/>
          </a:xfrm>
          <a:custGeom>
            <a:avLst/>
            <a:gdLst/>
            <a:ahLst/>
            <a:cxnLst/>
            <a:rect l="l" t="t" r="r" b="b"/>
            <a:pathLst>
              <a:path w="2880000" h="2952000">
                <a:moveTo>
                  <a:pt x="0" y="0"/>
                </a:moveTo>
                <a:lnTo>
                  <a:pt x="144000" y="0"/>
                </a:lnTo>
                <a:lnTo>
                  <a:pt x="144000" y="2485477"/>
                </a:lnTo>
                <a:cubicBezTo>
                  <a:pt x="444309" y="2466093"/>
                  <a:pt x="723884" y="2394104"/>
                  <a:pt x="966815" y="2283942"/>
                </a:cubicBezTo>
                <a:cubicBezTo>
                  <a:pt x="985912" y="2275783"/>
                  <a:pt x="1004775" y="2267003"/>
                  <a:pt x="1022798" y="2256385"/>
                </a:cubicBezTo>
                <a:cubicBezTo>
                  <a:pt x="1056146" y="2241969"/>
                  <a:pt x="1088061" y="2225377"/>
                  <a:pt x="1118929" y="2207596"/>
                </a:cubicBezTo>
                <a:cubicBezTo>
                  <a:pt x="1712525" y="1886753"/>
                  <a:pt x="2204161" y="1280449"/>
                  <a:pt x="2422454" y="507594"/>
                </a:cubicBezTo>
                <a:lnTo>
                  <a:pt x="2459624" y="350979"/>
                </a:lnTo>
                <a:lnTo>
                  <a:pt x="2433620" y="350979"/>
                </a:lnTo>
                <a:lnTo>
                  <a:pt x="2638159" y="116382"/>
                </a:lnTo>
                <a:lnTo>
                  <a:pt x="2842698" y="350979"/>
                </a:lnTo>
                <a:lnTo>
                  <a:pt x="2794888" y="350979"/>
                </a:lnTo>
                <a:cubicBezTo>
                  <a:pt x="2779795" y="432904"/>
                  <a:pt x="2759926" y="514661"/>
                  <a:pt x="2736841" y="596393"/>
                </a:cubicBezTo>
                <a:cubicBezTo>
                  <a:pt x="2364310" y="1915315"/>
                  <a:pt x="1274470" y="2801647"/>
                  <a:pt x="144000" y="2798931"/>
                </a:cubicBezTo>
                <a:lnTo>
                  <a:pt x="144000" y="2808000"/>
                </a:lnTo>
                <a:lnTo>
                  <a:pt x="2880000" y="2808000"/>
                </a:lnTo>
                <a:lnTo>
                  <a:pt x="2880000" y="2952000"/>
                </a:lnTo>
                <a:lnTo>
                  <a:pt x="0" y="2952000"/>
                </a:lnTo>
                <a:lnTo>
                  <a:pt x="0" y="2880000"/>
                </a:lnTo>
                <a:lnTo>
                  <a:pt x="0" y="280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3154"/>
              </a:solidFill>
            </a:endParaRPr>
          </a:p>
        </p:txBody>
      </p:sp>
      <p:sp>
        <p:nvSpPr>
          <p:cNvPr id="52" name="Abgerundetes Rechteck 20"/>
          <p:cNvSpPr>
            <a:spLocks noChangeAspect="1"/>
          </p:cNvSpPr>
          <p:nvPr userDrawn="1"/>
        </p:nvSpPr>
        <p:spPr>
          <a:xfrm>
            <a:off x="2312962" y="4097592"/>
            <a:ext cx="113814" cy="144000"/>
          </a:xfrm>
          <a:custGeom>
            <a:avLst/>
            <a:gdLst/>
            <a:ahLst/>
            <a:cxnLst/>
            <a:rect l="l" t="t" r="r" b="b"/>
            <a:pathLst>
              <a:path w="3942080" h="4987626">
                <a:moveTo>
                  <a:pt x="2627944" y="2319651"/>
                </a:moveTo>
                <a:cubicBezTo>
                  <a:pt x="2542661" y="2600955"/>
                  <a:pt x="2280581" y="2804161"/>
                  <a:pt x="1971040" y="2804161"/>
                </a:cubicBezTo>
                <a:cubicBezTo>
                  <a:pt x="1664276" y="2804161"/>
                  <a:pt x="1404126" y="2604585"/>
                  <a:pt x="1316468" y="2327166"/>
                </a:cubicBezTo>
                <a:lnTo>
                  <a:pt x="975173" y="2363502"/>
                </a:lnTo>
                <a:lnTo>
                  <a:pt x="497690" y="2417724"/>
                </a:lnTo>
                <a:cubicBezTo>
                  <a:pt x="380588" y="2417724"/>
                  <a:pt x="306613" y="2487889"/>
                  <a:pt x="306613" y="2604991"/>
                </a:cubicBezTo>
                <a:lnTo>
                  <a:pt x="306613" y="2958294"/>
                </a:lnTo>
                <a:lnTo>
                  <a:pt x="306000" y="2958060"/>
                </a:lnTo>
                <a:lnTo>
                  <a:pt x="306000" y="3648332"/>
                </a:lnTo>
                <a:lnTo>
                  <a:pt x="694896" y="3648332"/>
                </a:lnTo>
                <a:lnTo>
                  <a:pt x="694896" y="3267270"/>
                </a:lnTo>
                <a:cubicBezTo>
                  <a:pt x="694896" y="3182770"/>
                  <a:pt x="763396" y="3114270"/>
                  <a:pt x="847896" y="3114270"/>
                </a:cubicBezTo>
                <a:cubicBezTo>
                  <a:pt x="932396" y="3114270"/>
                  <a:pt x="1000896" y="3182770"/>
                  <a:pt x="1000896" y="3267270"/>
                </a:cubicBezTo>
                <a:lnTo>
                  <a:pt x="1000896" y="3801332"/>
                </a:lnTo>
                <a:lnTo>
                  <a:pt x="1000896" y="4681626"/>
                </a:lnTo>
                <a:lnTo>
                  <a:pt x="2942796" y="4681626"/>
                </a:lnTo>
                <a:lnTo>
                  <a:pt x="2942796" y="3809317"/>
                </a:lnTo>
                <a:lnTo>
                  <a:pt x="2941184" y="3801332"/>
                </a:lnTo>
                <a:cubicBezTo>
                  <a:pt x="2941184" y="3798629"/>
                  <a:pt x="2941254" y="3795943"/>
                  <a:pt x="2942796" y="3793347"/>
                </a:cubicBezTo>
                <a:lnTo>
                  <a:pt x="2942796" y="3267270"/>
                </a:lnTo>
                <a:cubicBezTo>
                  <a:pt x="2942796" y="3182770"/>
                  <a:pt x="3011296" y="3114270"/>
                  <a:pt x="3095796" y="3114270"/>
                </a:cubicBezTo>
                <a:cubicBezTo>
                  <a:pt x="3180296" y="3114270"/>
                  <a:pt x="3248796" y="3182770"/>
                  <a:pt x="3248796" y="3267270"/>
                </a:cubicBezTo>
                <a:lnTo>
                  <a:pt x="3248796" y="3648332"/>
                </a:lnTo>
                <a:lnTo>
                  <a:pt x="3636080" y="3648332"/>
                </a:lnTo>
                <a:lnTo>
                  <a:pt x="3636080" y="2948657"/>
                </a:lnTo>
                <a:lnTo>
                  <a:pt x="3632109" y="2950173"/>
                </a:lnTo>
                <a:lnTo>
                  <a:pt x="3632109" y="2596870"/>
                </a:lnTo>
                <a:cubicBezTo>
                  <a:pt x="3632109" y="2479768"/>
                  <a:pt x="3558134" y="2409603"/>
                  <a:pt x="3441033" y="2409603"/>
                </a:cubicBezTo>
                <a:lnTo>
                  <a:pt x="2963550" y="2355381"/>
                </a:lnTo>
                <a:close/>
                <a:moveTo>
                  <a:pt x="2428875" y="1995718"/>
                </a:moveTo>
                <a:lnTo>
                  <a:pt x="2553771" y="2008076"/>
                </a:lnTo>
                <a:lnTo>
                  <a:pt x="2574039" y="2006182"/>
                </a:lnTo>
                <a:lnTo>
                  <a:pt x="3421284" y="2096385"/>
                </a:lnTo>
                <a:lnTo>
                  <a:pt x="3425728" y="2096357"/>
                </a:lnTo>
                <a:cubicBezTo>
                  <a:pt x="3663468" y="2096357"/>
                  <a:pt x="3938110" y="2302419"/>
                  <a:pt x="3938110" y="2540158"/>
                </a:cubicBezTo>
                <a:cubicBezTo>
                  <a:pt x="3938110" y="2544099"/>
                  <a:pt x="3938057" y="2548028"/>
                  <a:pt x="3937140" y="2551922"/>
                </a:cubicBezTo>
                <a:cubicBezTo>
                  <a:pt x="3941388" y="2559562"/>
                  <a:pt x="3942080" y="2567895"/>
                  <a:pt x="3942080" y="2576390"/>
                </a:cubicBezTo>
                <a:lnTo>
                  <a:pt x="3942080" y="3801332"/>
                </a:lnTo>
                <a:lnTo>
                  <a:pt x="3930057" y="3860887"/>
                </a:lnTo>
                <a:lnTo>
                  <a:pt x="3897267" y="3909520"/>
                </a:lnTo>
                <a:lnTo>
                  <a:pt x="3848635" y="3942309"/>
                </a:lnTo>
                <a:cubicBezTo>
                  <a:pt x="3830330" y="3950051"/>
                  <a:pt x="3810205" y="3954332"/>
                  <a:pt x="3789080" y="3954332"/>
                </a:cubicBezTo>
                <a:lnTo>
                  <a:pt x="3248796" y="3954332"/>
                </a:lnTo>
                <a:lnTo>
                  <a:pt x="3248796" y="4834626"/>
                </a:lnTo>
                <a:lnTo>
                  <a:pt x="3236773" y="4894181"/>
                </a:lnTo>
                <a:lnTo>
                  <a:pt x="3203984" y="4942814"/>
                </a:lnTo>
                <a:lnTo>
                  <a:pt x="3155351" y="4975603"/>
                </a:lnTo>
                <a:cubicBezTo>
                  <a:pt x="3137046" y="4983345"/>
                  <a:pt x="3116921" y="4987626"/>
                  <a:pt x="3095796" y="4987626"/>
                </a:cubicBezTo>
                <a:lnTo>
                  <a:pt x="847896" y="4987626"/>
                </a:lnTo>
                <a:cubicBezTo>
                  <a:pt x="805646" y="4987626"/>
                  <a:pt x="767396" y="4970501"/>
                  <a:pt x="739708" y="4942814"/>
                </a:cubicBezTo>
                <a:cubicBezTo>
                  <a:pt x="725864" y="4928970"/>
                  <a:pt x="714661" y="4912486"/>
                  <a:pt x="706919" y="4894181"/>
                </a:cubicBezTo>
                <a:cubicBezTo>
                  <a:pt x="699177" y="4875876"/>
                  <a:pt x="694896" y="4855751"/>
                  <a:pt x="694896" y="4834626"/>
                </a:cubicBezTo>
                <a:lnTo>
                  <a:pt x="694896" y="3954332"/>
                </a:lnTo>
                <a:lnTo>
                  <a:pt x="153000" y="3954332"/>
                </a:lnTo>
                <a:cubicBezTo>
                  <a:pt x="110750" y="3954332"/>
                  <a:pt x="72500" y="3937207"/>
                  <a:pt x="44812" y="3909520"/>
                </a:cubicBezTo>
                <a:cubicBezTo>
                  <a:pt x="30968" y="3895676"/>
                  <a:pt x="19765" y="3879192"/>
                  <a:pt x="12023" y="3860887"/>
                </a:cubicBezTo>
                <a:cubicBezTo>
                  <a:pt x="4281" y="3842582"/>
                  <a:pt x="0" y="3822457"/>
                  <a:pt x="0" y="3801332"/>
                </a:cubicBezTo>
                <a:lnTo>
                  <a:pt x="0" y="2576390"/>
                </a:lnTo>
                <a:lnTo>
                  <a:pt x="2080" y="2566084"/>
                </a:lnTo>
                <a:cubicBezTo>
                  <a:pt x="735" y="2560209"/>
                  <a:pt x="613" y="2554258"/>
                  <a:pt x="613" y="2548279"/>
                </a:cubicBezTo>
                <a:cubicBezTo>
                  <a:pt x="612" y="2310540"/>
                  <a:pt x="275254" y="2104478"/>
                  <a:pt x="512994" y="2104478"/>
                </a:cubicBezTo>
                <a:lnTo>
                  <a:pt x="517438" y="2104506"/>
                </a:lnTo>
                <a:lnTo>
                  <a:pt x="1364683" y="2014303"/>
                </a:lnTo>
                <a:lnTo>
                  <a:pt x="1372446" y="2015029"/>
                </a:lnTo>
                <a:lnTo>
                  <a:pt x="1492885" y="2003338"/>
                </a:lnTo>
                <a:cubicBezTo>
                  <a:pt x="1516224" y="2020562"/>
                  <a:pt x="1545254" y="2036215"/>
                  <a:pt x="1578994" y="2049782"/>
                </a:cubicBezTo>
                <a:lnTo>
                  <a:pt x="1572717" y="2112051"/>
                </a:lnTo>
                <a:cubicBezTo>
                  <a:pt x="1572717" y="2332039"/>
                  <a:pt x="1751052" y="2510374"/>
                  <a:pt x="1971040" y="2510374"/>
                </a:cubicBezTo>
                <a:cubicBezTo>
                  <a:pt x="2191028" y="2510374"/>
                  <a:pt x="2369363" y="2332039"/>
                  <a:pt x="2369363" y="2112051"/>
                </a:cubicBezTo>
                <a:lnTo>
                  <a:pt x="2363001" y="2048941"/>
                </a:lnTo>
                <a:close/>
                <a:moveTo>
                  <a:pt x="1997750" y="299878"/>
                </a:moveTo>
                <a:cubicBezTo>
                  <a:pt x="1636593" y="299878"/>
                  <a:pt x="1343818" y="592653"/>
                  <a:pt x="1343818" y="953810"/>
                </a:cubicBezTo>
                <a:cubicBezTo>
                  <a:pt x="1343818" y="1314967"/>
                  <a:pt x="1636593" y="1607742"/>
                  <a:pt x="1997750" y="1607742"/>
                </a:cubicBezTo>
                <a:cubicBezTo>
                  <a:pt x="2358907" y="1607742"/>
                  <a:pt x="2651682" y="1314967"/>
                  <a:pt x="2651682" y="953810"/>
                </a:cubicBezTo>
                <a:cubicBezTo>
                  <a:pt x="2651682" y="592653"/>
                  <a:pt x="2358907" y="299878"/>
                  <a:pt x="1997750" y="299878"/>
                </a:cubicBezTo>
                <a:close/>
                <a:moveTo>
                  <a:pt x="1997750" y="0"/>
                </a:moveTo>
                <a:cubicBezTo>
                  <a:pt x="2524525" y="0"/>
                  <a:pt x="2951560" y="427035"/>
                  <a:pt x="2951560" y="953810"/>
                </a:cubicBezTo>
                <a:cubicBezTo>
                  <a:pt x="2951560" y="1480585"/>
                  <a:pt x="2524525" y="1907620"/>
                  <a:pt x="1997750" y="1907620"/>
                </a:cubicBezTo>
                <a:cubicBezTo>
                  <a:pt x="1470975" y="1907620"/>
                  <a:pt x="1043940" y="1480585"/>
                  <a:pt x="1043940" y="953810"/>
                </a:cubicBezTo>
                <a:cubicBezTo>
                  <a:pt x="1043940" y="427035"/>
                  <a:pt x="1470975" y="0"/>
                  <a:pt x="199775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1200" dirty="0">
              <a:solidFill>
                <a:srgbClr val="124191"/>
              </a:solidFill>
              <a:latin typeface="Nokia Pure Text Light"/>
              <a:ea typeface="+mn-ea"/>
              <a:cs typeface="+mn-cs"/>
            </a:endParaRPr>
          </a:p>
        </p:txBody>
      </p:sp>
      <p:sp>
        <p:nvSpPr>
          <p:cNvPr id="55" name="Rechteck 54"/>
          <p:cNvSpPr/>
          <p:nvPr userDrawn="1"/>
        </p:nvSpPr>
        <p:spPr bwMode="auto">
          <a:xfrm>
            <a:off x="9162796" y="842962"/>
            <a:ext cx="108000" cy="18000"/>
          </a:xfrm>
          <a:prstGeom prst="rect">
            <a:avLst/>
          </a:prstGeom>
          <a:solidFill>
            <a:schemeClr val="bg1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3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sp>
        <p:nvSpPr>
          <p:cNvPr id="56" name="Rechteck 55"/>
          <p:cNvSpPr/>
          <p:nvPr userDrawn="1"/>
        </p:nvSpPr>
        <p:spPr bwMode="auto">
          <a:xfrm>
            <a:off x="9162796" y="2552962"/>
            <a:ext cx="108000" cy="18000"/>
          </a:xfrm>
          <a:prstGeom prst="rect">
            <a:avLst/>
          </a:prstGeom>
          <a:solidFill>
            <a:schemeClr val="bg1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3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sp>
        <p:nvSpPr>
          <p:cNvPr id="57" name="Rechteck 56"/>
          <p:cNvSpPr/>
          <p:nvPr userDrawn="1"/>
        </p:nvSpPr>
        <p:spPr bwMode="auto">
          <a:xfrm>
            <a:off x="9162796" y="2679954"/>
            <a:ext cx="108000" cy="18000"/>
          </a:xfrm>
          <a:prstGeom prst="rect">
            <a:avLst/>
          </a:prstGeom>
          <a:solidFill>
            <a:schemeClr val="bg1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3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sp>
        <p:nvSpPr>
          <p:cNvPr id="58" name="Rechteck 57"/>
          <p:cNvSpPr/>
          <p:nvPr userDrawn="1"/>
        </p:nvSpPr>
        <p:spPr bwMode="auto">
          <a:xfrm>
            <a:off x="9162796" y="4389954"/>
            <a:ext cx="108000" cy="18000"/>
          </a:xfrm>
          <a:prstGeom prst="rect">
            <a:avLst/>
          </a:prstGeom>
          <a:solidFill>
            <a:schemeClr val="bg1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3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sp>
        <p:nvSpPr>
          <p:cNvPr id="59" name="Rechteck 58"/>
          <p:cNvSpPr/>
          <p:nvPr userDrawn="1"/>
        </p:nvSpPr>
        <p:spPr bwMode="auto">
          <a:xfrm rot="5400000">
            <a:off x="7083284" y="5209038"/>
            <a:ext cx="108000" cy="18000"/>
          </a:xfrm>
          <a:prstGeom prst="rect">
            <a:avLst/>
          </a:prstGeom>
          <a:solidFill>
            <a:schemeClr val="bg1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3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sp>
        <p:nvSpPr>
          <p:cNvPr id="60" name="Rechteck 59"/>
          <p:cNvSpPr/>
          <p:nvPr userDrawn="1"/>
        </p:nvSpPr>
        <p:spPr bwMode="auto">
          <a:xfrm rot="5400000">
            <a:off x="6957096" y="5209038"/>
            <a:ext cx="108000" cy="18000"/>
          </a:xfrm>
          <a:prstGeom prst="rect">
            <a:avLst/>
          </a:prstGeom>
          <a:solidFill>
            <a:schemeClr val="bg1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3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sp>
        <p:nvSpPr>
          <p:cNvPr id="61" name="Rechteck 60"/>
          <p:cNvSpPr/>
          <p:nvPr userDrawn="1"/>
        </p:nvSpPr>
        <p:spPr bwMode="auto">
          <a:xfrm rot="5400000">
            <a:off x="5391096" y="5209038"/>
            <a:ext cx="108000" cy="18000"/>
          </a:xfrm>
          <a:prstGeom prst="rect">
            <a:avLst/>
          </a:prstGeom>
          <a:solidFill>
            <a:schemeClr val="bg1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3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sp>
        <p:nvSpPr>
          <p:cNvPr id="64" name="Rad 63"/>
          <p:cNvSpPr/>
          <p:nvPr/>
        </p:nvSpPr>
        <p:spPr>
          <a:xfrm>
            <a:off x="4877439" y="2354581"/>
            <a:ext cx="852541" cy="852541"/>
          </a:xfrm>
          <a:prstGeom prst="donut">
            <a:avLst>
              <a:gd name="adj" fmla="val 3046"/>
            </a:avLst>
          </a:prstGeom>
          <a:solidFill>
            <a:schemeClr val="accent5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3154"/>
              </a:solidFill>
            </a:endParaRPr>
          </a:p>
        </p:txBody>
      </p:sp>
      <p:grpSp>
        <p:nvGrpSpPr>
          <p:cNvPr id="3" name="Gruppieren 1"/>
          <p:cNvGrpSpPr>
            <a:grpSpLocks noChangeAspect="1"/>
          </p:cNvGrpSpPr>
          <p:nvPr userDrawn="1"/>
        </p:nvGrpSpPr>
        <p:grpSpPr>
          <a:xfrm>
            <a:off x="454747" y="4113063"/>
            <a:ext cx="310163" cy="252000"/>
            <a:chOff x="3950993" y="1371507"/>
            <a:chExt cx="2707700" cy="2199942"/>
          </a:xfrm>
          <a:solidFill>
            <a:schemeClr val="accent2"/>
          </a:solidFill>
        </p:grpSpPr>
        <p:sp>
          <p:nvSpPr>
            <p:cNvPr id="65" name="Freeform 8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3950993" y="2568533"/>
              <a:ext cx="1315743" cy="1002916"/>
            </a:xfrm>
            <a:custGeom>
              <a:avLst/>
              <a:gdLst/>
              <a:ahLst/>
              <a:cxnLst/>
              <a:rect l="l" t="t" r="r" b="b"/>
              <a:pathLst>
                <a:path w="1315743" h="1002916">
                  <a:moveTo>
                    <a:pt x="725639" y="1939"/>
                  </a:moveTo>
                  <a:cubicBezTo>
                    <a:pt x="747194" y="5173"/>
                    <a:pt x="768330" y="12478"/>
                    <a:pt x="787794" y="24044"/>
                  </a:cubicBezTo>
                  <a:cubicBezTo>
                    <a:pt x="787794" y="24044"/>
                    <a:pt x="787794" y="24044"/>
                    <a:pt x="938831" y="115314"/>
                  </a:cubicBezTo>
                  <a:cubicBezTo>
                    <a:pt x="930376" y="146609"/>
                    <a:pt x="926446" y="179496"/>
                    <a:pt x="926446" y="213301"/>
                  </a:cubicBezTo>
                  <a:cubicBezTo>
                    <a:pt x="926446" y="436338"/>
                    <a:pt x="1097499" y="619419"/>
                    <a:pt x="1315743" y="636338"/>
                  </a:cubicBezTo>
                  <a:lnTo>
                    <a:pt x="1315743" y="837336"/>
                  </a:lnTo>
                  <a:cubicBezTo>
                    <a:pt x="1315743" y="927431"/>
                    <a:pt x="1242755" y="1002916"/>
                    <a:pt x="1150303" y="1002916"/>
                  </a:cubicBezTo>
                  <a:cubicBezTo>
                    <a:pt x="1150303" y="1002916"/>
                    <a:pt x="1150303" y="1002916"/>
                    <a:pt x="96837" y="1002916"/>
                  </a:cubicBezTo>
                  <a:cubicBezTo>
                    <a:pt x="6818" y="1002916"/>
                    <a:pt x="-27244" y="942041"/>
                    <a:pt x="23848" y="866556"/>
                  </a:cubicBezTo>
                  <a:cubicBezTo>
                    <a:pt x="23848" y="866556"/>
                    <a:pt x="23848" y="866556"/>
                    <a:pt x="554231" y="77614"/>
                  </a:cubicBezTo>
                  <a:cubicBezTo>
                    <a:pt x="592550" y="19174"/>
                    <a:pt x="660976" y="-7763"/>
                    <a:pt x="725639" y="1939"/>
                  </a:cubicBezTo>
                  <a:close/>
                </a:path>
              </a:pathLst>
            </a:custGeom>
            <a:grpFill/>
            <a:ln>
              <a:noFill/>
              <a:prstDash val="dash"/>
            </a:ln>
            <a:effectLst/>
          </p:spPr>
          <p:txBody>
            <a:bodyPr lIns="71424" tIns="37140" rIns="71424" bIns="37140" anchor="ctr"/>
            <a:lstStyle/>
            <a:p>
              <a:pPr algn="ctr" defTabSz="604723">
                <a:lnSpc>
                  <a:spcPct val="90000"/>
                </a:lnSpc>
              </a:pPr>
              <a:endParaRPr lang="en-US" sz="1300" dirty="0">
                <a:solidFill>
                  <a:srgbClr val="BEC8D2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68" name="Freeform 9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4696266" y="1371507"/>
              <a:ext cx="1215843" cy="1269539"/>
            </a:xfrm>
            <a:custGeom>
              <a:avLst/>
              <a:gdLst/>
              <a:ahLst/>
              <a:cxnLst/>
              <a:rect l="l" t="t" r="r" b="b"/>
              <a:pathLst>
                <a:path w="1215843" h="1269539">
                  <a:moveTo>
                    <a:pt x="606706" y="0"/>
                  </a:moveTo>
                  <a:cubicBezTo>
                    <a:pt x="640162" y="0"/>
                    <a:pt x="673618" y="22120"/>
                    <a:pt x="699167" y="66362"/>
                  </a:cubicBezTo>
                  <a:cubicBezTo>
                    <a:pt x="699167" y="66362"/>
                    <a:pt x="699167" y="66362"/>
                    <a:pt x="1188239" y="916938"/>
                  </a:cubicBezTo>
                  <a:cubicBezTo>
                    <a:pt x="1239336" y="1005421"/>
                    <a:pt x="1217437" y="1122447"/>
                    <a:pt x="1139575" y="1176678"/>
                  </a:cubicBezTo>
                  <a:cubicBezTo>
                    <a:pt x="1139575" y="1176678"/>
                    <a:pt x="1139575" y="1176678"/>
                    <a:pt x="1009001" y="1269539"/>
                  </a:cubicBezTo>
                  <a:cubicBezTo>
                    <a:pt x="952366" y="1102707"/>
                    <a:pt x="794061" y="983515"/>
                    <a:pt x="607922" y="983515"/>
                  </a:cubicBezTo>
                  <a:cubicBezTo>
                    <a:pt x="421783" y="983515"/>
                    <a:pt x="263478" y="1102707"/>
                    <a:pt x="206844" y="1269539"/>
                  </a:cubicBezTo>
                  <a:lnTo>
                    <a:pt x="76269" y="1176678"/>
                  </a:lnTo>
                  <a:cubicBezTo>
                    <a:pt x="-1593" y="1122447"/>
                    <a:pt x="-23492" y="1005421"/>
                    <a:pt x="27605" y="916938"/>
                  </a:cubicBezTo>
                  <a:cubicBezTo>
                    <a:pt x="27605" y="916938"/>
                    <a:pt x="27605" y="916938"/>
                    <a:pt x="514244" y="66362"/>
                  </a:cubicBezTo>
                  <a:cubicBezTo>
                    <a:pt x="539793" y="22120"/>
                    <a:pt x="573249" y="0"/>
                    <a:pt x="606706" y="0"/>
                  </a:cubicBezTo>
                  <a:close/>
                </a:path>
              </a:pathLst>
            </a:custGeom>
            <a:grpFill/>
            <a:ln>
              <a:noFill/>
              <a:prstDash val="dash"/>
            </a:ln>
            <a:effectLst/>
          </p:spPr>
          <p:txBody>
            <a:bodyPr lIns="71424" tIns="37140" rIns="71424" bIns="37140" anchor="ctr"/>
            <a:lstStyle/>
            <a:p>
              <a:pPr algn="ctr" defTabSz="604723">
                <a:lnSpc>
                  <a:spcPct val="90000"/>
                </a:lnSpc>
              </a:pPr>
              <a:endParaRPr lang="en-US" sz="1300" dirty="0">
                <a:solidFill>
                  <a:srgbClr val="BEC8D2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71" name="Freeform 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5325869" y="2568533"/>
              <a:ext cx="1332824" cy="1002916"/>
            </a:xfrm>
            <a:custGeom>
              <a:avLst/>
              <a:gdLst/>
              <a:ahLst/>
              <a:cxnLst/>
              <a:rect l="l" t="t" r="r" b="b"/>
              <a:pathLst>
                <a:path w="1332824" h="1002916">
                  <a:moveTo>
                    <a:pt x="604725" y="1939"/>
                  </a:moveTo>
                  <a:cubicBezTo>
                    <a:pt x="669391" y="-7763"/>
                    <a:pt x="737820" y="19174"/>
                    <a:pt x="776140" y="77614"/>
                  </a:cubicBezTo>
                  <a:cubicBezTo>
                    <a:pt x="776140" y="77614"/>
                    <a:pt x="776140" y="77614"/>
                    <a:pt x="1308976" y="866556"/>
                  </a:cubicBezTo>
                  <a:cubicBezTo>
                    <a:pt x="1360070" y="942041"/>
                    <a:pt x="1326008" y="1002916"/>
                    <a:pt x="1235985" y="1002916"/>
                  </a:cubicBezTo>
                  <a:cubicBezTo>
                    <a:pt x="1235985" y="1002916"/>
                    <a:pt x="1235985" y="1002916"/>
                    <a:pt x="165447" y="1002916"/>
                  </a:cubicBezTo>
                  <a:cubicBezTo>
                    <a:pt x="75425" y="1002916"/>
                    <a:pt x="0" y="927431"/>
                    <a:pt x="0" y="837336"/>
                  </a:cubicBezTo>
                  <a:cubicBezTo>
                    <a:pt x="0" y="837336"/>
                    <a:pt x="0" y="837336"/>
                    <a:pt x="0" y="637928"/>
                  </a:cubicBezTo>
                  <a:cubicBezTo>
                    <a:pt x="225655" y="628235"/>
                    <a:pt x="405066" y="441723"/>
                    <a:pt x="405066" y="213301"/>
                  </a:cubicBezTo>
                  <a:cubicBezTo>
                    <a:pt x="405066" y="179557"/>
                    <a:pt x="401151" y="146727"/>
                    <a:pt x="392733" y="115481"/>
                  </a:cubicBezTo>
                  <a:lnTo>
                    <a:pt x="542568" y="24044"/>
                  </a:lnTo>
                  <a:cubicBezTo>
                    <a:pt x="562033" y="12478"/>
                    <a:pt x="583170" y="5173"/>
                    <a:pt x="604725" y="1939"/>
                  </a:cubicBezTo>
                  <a:close/>
                </a:path>
              </a:pathLst>
            </a:custGeom>
            <a:grpFill/>
            <a:ln>
              <a:noFill/>
              <a:prstDash val="solid"/>
            </a:ln>
            <a:effectLst/>
          </p:spPr>
          <p:txBody>
            <a:bodyPr lIns="71424" tIns="37140" rIns="71424" bIns="37140" anchor="ctr"/>
            <a:lstStyle/>
            <a:p>
              <a:pPr algn="ctr" defTabSz="604723">
                <a:lnSpc>
                  <a:spcPct val="90000"/>
                </a:lnSpc>
              </a:pPr>
              <a:endParaRPr lang="en-US" sz="1300" dirty="0">
                <a:solidFill>
                  <a:srgbClr val="BEC8D2"/>
                </a:solidFill>
                <a:latin typeface="Nokia Pure Text Light"/>
                <a:ea typeface="+mn-ea"/>
                <a:cs typeface="+mn-cs"/>
              </a:endParaRPr>
            </a:p>
          </p:txBody>
        </p:sp>
      </p:grpSp>
      <p:sp>
        <p:nvSpPr>
          <p:cNvPr id="78" name="Rechteck 77"/>
          <p:cNvSpPr/>
          <p:nvPr userDrawn="1"/>
        </p:nvSpPr>
        <p:spPr bwMode="auto">
          <a:xfrm rot="10800000" flipV="1">
            <a:off x="5314577" y="842962"/>
            <a:ext cx="18000" cy="3564000"/>
          </a:xfrm>
          <a:prstGeom prst="rect">
            <a:avLst/>
          </a:prstGeom>
          <a:solidFill>
            <a:schemeClr val="bg1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2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sp>
        <p:nvSpPr>
          <p:cNvPr id="63" name="Rechteck 62"/>
          <p:cNvSpPr/>
          <p:nvPr userDrawn="1"/>
        </p:nvSpPr>
        <p:spPr>
          <a:xfrm>
            <a:off x="804723" y="4056380"/>
            <a:ext cx="36000" cy="35153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98A2AE"/>
              </a:solidFill>
            </a:endParaRPr>
          </a:p>
        </p:txBody>
      </p:sp>
      <p:sp>
        <p:nvSpPr>
          <p:cNvPr id="66" name="Rechteck 65"/>
          <p:cNvSpPr/>
          <p:nvPr userDrawn="1"/>
        </p:nvSpPr>
        <p:spPr bwMode="auto">
          <a:xfrm>
            <a:off x="432132" y="4047914"/>
            <a:ext cx="4824000" cy="18000"/>
          </a:xfrm>
          <a:prstGeom prst="rect">
            <a:avLst/>
          </a:prstGeom>
          <a:solidFill>
            <a:srgbClr val="EDF2F5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3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sp>
        <p:nvSpPr>
          <p:cNvPr id="53" name="Rechteck 52"/>
          <p:cNvSpPr/>
          <p:nvPr userDrawn="1"/>
        </p:nvSpPr>
        <p:spPr>
          <a:xfrm>
            <a:off x="431540" y="1095586"/>
            <a:ext cx="4824000" cy="29160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25164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331" name="Freeform 22"/>
          <p:cNvSpPr>
            <a:spLocks noEditPoints="1"/>
          </p:cNvSpPr>
          <p:nvPr userDrawn="1"/>
        </p:nvSpPr>
        <p:spPr bwMode="auto">
          <a:xfrm>
            <a:off x="3543589" y="3394100"/>
            <a:ext cx="15574" cy="15573"/>
          </a:xfrm>
          <a:custGeom>
            <a:avLst/>
            <a:gdLst>
              <a:gd name="T0" fmla="*/ 16 w 32"/>
              <a:gd name="T1" fmla="*/ 32 h 32"/>
              <a:gd name="T2" fmla="*/ 0 w 32"/>
              <a:gd name="T3" fmla="*/ 16 h 32"/>
              <a:gd name="T4" fmla="*/ 16 w 32"/>
              <a:gd name="T5" fmla="*/ 0 h 32"/>
              <a:gd name="T6" fmla="*/ 32 w 32"/>
              <a:gd name="T7" fmla="*/ 16 h 32"/>
              <a:gd name="T8" fmla="*/ 16 w 32"/>
              <a:gd name="T9" fmla="*/ 32 h 32"/>
              <a:gd name="T10" fmla="*/ 16 w 32"/>
              <a:gd name="T11" fmla="*/ 12 h 32"/>
              <a:gd name="T12" fmla="*/ 12 w 32"/>
              <a:gd name="T13" fmla="*/ 16 h 32"/>
              <a:gd name="T14" fmla="*/ 16 w 32"/>
              <a:gd name="T15" fmla="*/ 20 h 32"/>
              <a:gd name="T16" fmla="*/ 20 w 32"/>
              <a:gd name="T17" fmla="*/ 16 h 32"/>
              <a:gd name="T18" fmla="*/ 16 w 32"/>
              <a:gd name="T19" fmla="*/ 1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" h="32">
                <a:moveTo>
                  <a:pt x="16" y="32"/>
                </a:moveTo>
                <a:cubicBezTo>
                  <a:pt x="7" y="32"/>
                  <a:pt x="0" y="25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5" y="0"/>
                  <a:pt x="32" y="7"/>
                  <a:pt x="32" y="16"/>
                </a:cubicBezTo>
                <a:cubicBezTo>
                  <a:pt x="32" y="25"/>
                  <a:pt x="25" y="32"/>
                  <a:pt x="16" y="32"/>
                </a:cubicBezTo>
                <a:close/>
                <a:moveTo>
                  <a:pt x="16" y="12"/>
                </a:moveTo>
                <a:cubicBezTo>
                  <a:pt x="13" y="12"/>
                  <a:pt x="12" y="14"/>
                  <a:pt x="12" y="16"/>
                </a:cubicBezTo>
                <a:cubicBezTo>
                  <a:pt x="12" y="18"/>
                  <a:pt x="13" y="20"/>
                  <a:pt x="16" y="20"/>
                </a:cubicBezTo>
                <a:cubicBezTo>
                  <a:pt x="18" y="20"/>
                  <a:pt x="20" y="18"/>
                  <a:pt x="20" y="16"/>
                </a:cubicBezTo>
                <a:cubicBezTo>
                  <a:pt x="20" y="14"/>
                  <a:pt x="18" y="12"/>
                  <a:pt x="16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124191"/>
              </a:solidFill>
              <a:latin typeface="Nokia Pure Text Light"/>
              <a:ea typeface="+mn-ea"/>
              <a:cs typeface="+mn-cs"/>
            </a:endParaRPr>
          </a:p>
        </p:txBody>
      </p:sp>
      <p:sp>
        <p:nvSpPr>
          <p:cNvPr id="360" name="Rad 4"/>
          <p:cNvSpPr>
            <a:spLocks noChangeAspect="1"/>
          </p:cNvSpPr>
          <p:nvPr userDrawn="1"/>
        </p:nvSpPr>
        <p:spPr>
          <a:xfrm flipH="1">
            <a:off x="3006683" y="5612406"/>
            <a:ext cx="208621" cy="163665"/>
          </a:xfrm>
          <a:custGeom>
            <a:avLst/>
            <a:gdLst/>
            <a:ahLst/>
            <a:cxnLst/>
            <a:rect l="l" t="t" r="r" b="b"/>
            <a:pathLst>
              <a:path w="208621" h="163665">
                <a:moveTo>
                  <a:pt x="171579" y="119655"/>
                </a:moveTo>
                <a:lnTo>
                  <a:pt x="163395" y="119655"/>
                </a:lnTo>
                <a:cubicBezTo>
                  <a:pt x="163395" y="129983"/>
                  <a:pt x="155023" y="138355"/>
                  <a:pt x="144696" y="138355"/>
                </a:cubicBezTo>
                <a:cubicBezTo>
                  <a:pt x="134368" y="138355"/>
                  <a:pt x="125996" y="129983"/>
                  <a:pt x="125996" y="119655"/>
                </a:cubicBezTo>
                <a:lnTo>
                  <a:pt x="118018" y="119655"/>
                </a:lnTo>
                <a:lnTo>
                  <a:pt x="118018" y="140464"/>
                </a:lnTo>
                <a:lnTo>
                  <a:pt x="102068" y="140464"/>
                </a:lnTo>
                <a:lnTo>
                  <a:pt x="102068" y="163665"/>
                </a:lnTo>
                <a:lnTo>
                  <a:pt x="187529" y="163665"/>
                </a:lnTo>
                <a:lnTo>
                  <a:pt x="187529" y="140464"/>
                </a:lnTo>
                <a:lnTo>
                  <a:pt x="171579" y="140464"/>
                </a:lnTo>
                <a:close/>
                <a:moveTo>
                  <a:pt x="144694" y="116671"/>
                </a:moveTo>
                <a:cubicBezTo>
                  <a:pt x="143047" y="116671"/>
                  <a:pt x="141711" y="118007"/>
                  <a:pt x="141711" y="119655"/>
                </a:cubicBezTo>
                <a:cubicBezTo>
                  <a:pt x="141711" y="121303"/>
                  <a:pt x="143047" y="122638"/>
                  <a:pt x="144694" y="122638"/>
                </a:cubicBezTo>
                <a:cubicBezTo>
                  <a:pt x="146342" y="122638"/>
                  <a:pt x="147678" y="121303"/>
                  <a:pt x="147678" y="119655"/>
                </a:cubicBezTo>
                <a:cubicBezTo>
                  <a:pt x="147678" y="118007"/>
                  <a:pt x="146342" y="116671"/>
                  <a:pt x="144694" y="116671"/>
                </a:cubicBezTo>
                <a:close/>
                <a:moveTo>
                  <a:pt x="144696" y="110607"/>
                </a:moveTo>
                <a:cubicBezTo>
                  <a:pt x="149693" y="110607"/>
                  <a:pt x="153743" y="114658"/>
                  <a:pt x="153743" y="119655"/>
                </a:cubicBezTo>
                <a:cubicBezTo>
                  <a:pt x="153743" y="124652"/>
                  <a:pt x="149693" y="128703"/>
                  <a:pt x="144696" y="128703"/>
                </a:cubicBezTo>
                <a:cubicBezTo>
                  <a:pt x="139699" y="128703"/>
                  <a:pt x="135648" y="124652"/>
                  <a:pt x="135648" y="119655"/>
                </a:cubicBezTo>
                <a:cubicBezTo>
                  <a:pt x="135648" y="114658"/>
                  <a:pt x="139699" y="110607"/>
                  <a:pt x="144696" y="110607"/>
                </a:cubicBezTo>
                <a:close/>
                <a:moveTo>
                  <a:pt x="176944" y="82323"/>
                </a:moveTo>
                <a:cubicBezTo>
                  <a:pt x="178288" y="84821"/>
                  <a:pt x="180261" y="86925"/>
                  <a:pt x="182649" y="88441"/>
                </a:cubicBezTo>
                <a:lnTo>
                  <a:pt x="160279" y="113203"/>
                </a:lnTo>
                <a:cubicBezTo>
                  <a:pt x="159175" y="110525"/>
                  <a:pt x="157399" y="108195"/>
                  <a:pt x="155080" y="106525"/>
                </a:cubicBezTo>
                <a:close/>
                <a:moveTo>
                  <a:pt x="191748" y="71284"/>
                </a:moveTo>
                <a:cubicBezTo>
                  <a:pt x="190100" y="71284"/>
                  <a:pt x="188764" y="72620"/>
                  <a:pt x="188764" y="74267"/>
                </a:cubicBezTo>
                <a:cubicBezTo>
                  <a:pt x="188764" y="75915"/>
                  <a:pt x="190100" y="77251"/>
                  <a:pt x="191748" y="77251"/>
                </a:cubicBezTo>
                <a:cubicBezTo>
                  <a:pt x="193395" y="77251"/>
                  <a:pt x="194731" y="75915"/>
                  <a:pt x="194731" y="74267"/>
                </a:cubicBezTo>
                <a:cubicBezTo>
                  <a:pt x="194731" y="72620"/>
                  <a:pt x="193395" y="71284"/>
                  <a:pt x="191748" y="71284"/>
                </a:cubicBezTo>
                <a:close/>
                <a:moveTo>
                  <a:pt x="77632" y="69825"/>
                </a:moveTo>
                <a:lnTo>
                  <a:pt x="77632" y="74229"/>
                </a:lnTo>
                <a:lnTo>
                  <a:pt x="74649" y="73929"/>
                </a:lnTo>
                <a:cubicBezTo>
                  <a:pt x="73627" y="73929"/>
                  <a:pt x="72629" y="74029"/>
                  <a:pt x="71665" y="74229"/>
                </a:cubicBezTo>
                <a:lnTo>
                  <a:pt x="71665" y="69825"/>
                </a:lnTo>
                <a:cubicBezTo>
                  <a:pt x="72608" y="70127"/>
                  <a:pt x="73612" y="70264"/>
                  <a:pt x="74649" y="70264"/>
                </a:cubicBezTo>
                <a:cubicBezTo>
                  <a:pt x="75685" y="70264"/>
                  <a:pt x="76689" y="70127"/>
                  <a:pt x="77632" y="69825"/>
                </a:cubicBezTo>
                <a:close/>
                <a:moveTo>
                  <a:pt x="191748" y="65220"/>
                </a:moveTo>
                <a:cubicBezTo>
                  <a:pt x="196745" y="65220"/>
                  <a:pt x="200796" y="69270"/>
                  <a:pt x="200796" y="74267"/>
                </a:cubicBezTo>
                <a:cubicBezTo>
                  <a:pt x="200796" y="79265"/>
                  <a:pt x="196745" y="83315"/>
                  <a:pt x="191748" y="83315"/>
                </a:cubicBezTo>
                <a:cubicBezTo>
                  <a:pt x="186751" y="83315"/>
                  <a:pt x="182700" y="79265"/>
                  <a:pt x="182700" y="74267"/>
                </a:cubicBezTo>
                <a:cubicBezTo>
                  <a:pt x="182700" y="69270"/>
                  <a:pt x="186751" y="65220"/>
                  <a:pt x="191748" y="65220"/>
                </a:cubicBezTo>
                <a:close/>
                <a:moveTo>
                  <a:pt x="74649" y="55756"/>
                </a:moveTo>
                <a:cubicBezTo>
                  <a:pt x="73001" y="55756"/>
                  <a:pt x="71665" y="57092"/>
                  <a:pt x="71665" y="58739"/>
                </a:cubicBezTo>
                <a:cubicBezTo>
                  <a:pt x="71665" y="60387"/>
                  <a:pt x="73001" y="61723"/>
                  <a:pt x="74649" y="61723"/>
                </a:cubicBezTo>
                <a:cubicBezTo>
                  <a:pt x="76296" y="61723"/>
                  <a:pt x="77632" y="60387"/>
                  <a:pt x="77632" y="58739"/>
                </a:cubicBezTo>
                <a:cubicBezTo>
                  <a:pt x="77632" y="57092"/>
                  <a:pt x="76296" y="55756"/>
                  <a:pt x="74649" y="55756"/>
                </a:cubicBezTo>
                <a:close/>
                <a:moveTo>
                  <a:pt x="54459" y="53391"/>
                </a:moveTo>
                <a:cubicBezTo>
                  <a:pt x="52896" y="53865"/>
                  <a:pt x="52801" y="55027"/>
                  <a:pt x="52801" y="56210"/>
                </a:cubicBezTo>
                <a:lnTo>
                  <a:pt x="53046" y="56802"/>
                </a:lnTo>
                <a:close/>
                <a:moveTo>
                  <a:pt x="74649" y="52560"/>
                </a:moveTo>
                <a:cubicBezTo>
                  <a:pt x="78062" y="52560"/>
                  <a:pt x="80828" y="55326"/>
                  <a:pt x="80828" y="58739"/>
                </a:cubicBezTo>
                <a:cubicBezTo>
                  <a:pt x="80828" y="62152"/>
                  <a:pt x="78062" y="64919"/>
                  <a:pt x="74649" y="64919"/>
                </a:cubicBezTo>
                <a:cubicBezTo>
                  <a:pt x="71236" y="64919"/>
                  <a:pt x="68469" y="62152"/>
                  <a:pt x="68469" y="58739"/>
                </a:cubicBezTo>
                <a:cubicBezTo>
                  <a:pt x="68469" y="55326"/>
                  <a:pt x="71236" y="52560"/>
                  <a:pt x="74649" y="52560"/>
                </a:cubicBezTo>
                <a:close/>
                <a:moveTo>
                  <a:pt x="141881" y="39788"/>
                </a:moveTo>
                <a:lnTo>
                  <a:pt x="178672" y="63723"/>
                </a:lnTo>
                <a:cubicBezTo>
                  <a:pt x="177440" y="65187"/>
                  <a:pt x="176471" y="66872"/>
                  <a:pt x="175833" y="68713"/>
                </a:cubicBezTo>
                <a:lnTo>
                  <a:pt x="139021" y="44764"/>
                </a:lnTo>
                <a:cubicBezTo>
                  <a:pt x="140340" y="43370"/>
                  <a:pt x="141287" y="41659"/>
                  <a:pt x="141881" y="39788"/>
                </a:cubicBezTo>
                <a:close/>
                <a:moveTo>
                  <a:pt x="112330" y="37891"/>
                </a:moveTo>
                <a:cubicBezTo>
                  <a:pt x="112507" y="38837"/>
                  <a:pt x="112772" y="39752"/>
                  <a:pt x="113128" y="40622"/>
                </a:cubicBezTo>
                <a:lnTo>
                  <a:pt x="85443" y="55007"/>
                </a:lnTo>
                <a:lnTo>
                  <a:pt x="84119" y="52549"/>
                </a:lnTo>
                <a:close/>
                <a:moveTo>
                  <a:pt x="51018" y="33349"/>
                </a:moveTo>
                <a:cubicBezTo>
                  <a:pt x="46167" y="36361"/>
                  <a:pt x="42578" y="40734"/>
                  <a:pt x="40578" y="46004"/>
                </a:cubicBezTo>
                <a:cubicBezTo>
                  <a:pt x="38676" y="51017"/>
                  <a:pt x="38378" y="56493"/>
                  <a:pt x="39800" y="61738"/>
                </a:cubicBezTo>
                <a:cubicBezTo>
                  <a:pt x="40107" y="62884"/>
                  <a:pt x="41225" y="63455"/>
                  <a:pt x="42377" y="63157"/>
                </a:cubicBezTo>
                <a:cubicBezTo>
                  <a:pt x="43528" y="62859"/>
                  <a:pt x="44227" y="61800"/>
                  <a:pt x="43920" y="60654"/>
                </a:cubicBezTo>
                <a:cubicBezTo>
                  <a:pt x="42773" y="56249"/>
                  <a:pt x="42988" y="51772"/>
                  <a:pt x="44598" y="47530"/>
                </a:cubicBezTo>
                <a:cubicBezTo>
                  <a:pt x="46257" y="43160"/>
                  <a:pt x="49293" y="39459"/>
                  <a:pt x="53382" y="36893"/>
                </a:cubicBezTo>
                <a:cubicBezTo>
                  <a:pt x="53739" y="36735"/>
                  <a:pt x="54064" y="36270"/>
                  <a:pt x="54210" y="35884"/>
                </a:cubicBezTo>
                <a:cubicBezTo>
                  <a:pt x="54454" y="35241"/>
                  <a:pt x="54390" y="34629"/>
                  <a:pt x="54017" y="34046"/>
                </a:cubicBezTo>
                <a:cubicBezTo>
                  <a:pt x="53354" y="33059"/>
                  <a:pt x="52008" y="32695"/>
                  <a:pt x="51018" y="33349"/>
                </a:cubicBezTo>
                <a:close/>
                <a:moveTo>
                  <a:pt x="127378" y="32021"/>
                </a:moveTo>
                <a:cubicBezTo>
                  <a:pt x="125730" y="32021"/>
                  <a:pt x="124394" y="33357"/>
                  <a:pt x="124394" y="35005"/>
                </a:cubicBezTo>
                <a:cubicBezTo>
                  <a:pt x="124394" y="36652"/>
                  <a:pt x="125730" y="37988"/>
                  <a:pt x="127378" y="37988"/>
                </a:cubicBezTo>
                <a:cubicBezTo>
                  <a:pt x="129026" y="37988"/>
                  <a:pt x="130361" y="36652"/>
                  <a:pt x="130361" y="35005"/>
                </a:cubicBezTo>
                <a:cubicBezTo>
                  <a:pt x="130361" y="33357"/>
                  <a:pt x="129026" y="32021"/>
                  <a:pt x="127378" y="32021"/>
                </a:cubicBezTo>
                <a:close/>
                <a:moveTo>
                  <a:pt x="127378" y="26779"/>
                </a:moveTo>
                <a:cubicBezTo>
                  <a:pt x="131921" y="26779"/>
                  <a:pt x="135603" y="30462"/>
                  <a:pt x="135603" y="35005"/>
                </a:cubicBezTo>
                <a:cubicBezTo>
                  <a:pt x="135603" y="39547"/>
                  <a:pt x="131921" y="43230"/>
                  <a:pt x="127378" y="43230"/>
                </a:cubicBezTo>
                <a:cubicBezTo>
                  <a:pt x="122835" y="43230"/>
                  <a:pt x="119153" y="39547"/>
                  <a:pt x="119153" y="35005"/>
                </a:cubicBezTo>
                <a:cubicBezTo>
                  <a:pt x="119153" y="30462"/>
                  <a:pt x="122835" y="26779"/>
                  <a:pt x="127378" y="26779"/>
                </a:cubicBezTo>
                <a:close/>
                <a:moveTo>
                  <a:pt x="127378" y="19665"/>
                </a:moveTo>
                <a:cubicBezTo>
                  <a:pt x="119522" y="19665"/>
                  <a:pt x="113045" y="25571"/>
                  <a:pt x="112221" y="33194"/>
                </a:cubicBezTo>
                <a:lnTo>
                  <a:pt x="81032" y="49400"/>
                </a:lnTo>
                <a:cubicBezTo>
                  <a:pt x="79301" y="47956"/>
                  <a:pt x="77062" y="47215"/>
                  <a:pt x="74649" y="47215"/>
                </a:cubicBezTo>
                <a:cubicBezTo>
                  <a:pt x="68284" y="47215"/>
                  <a:pt x="63124" y="52374"/>
                  <a:pt x="63124" y="58739"/>
                </a:cubicBezTo>
                <a:cubicBezTo>
                  <a:pt x="63124" y="62332"/>
                  <a:pt x="64768" y="65540"/>
                  <a:pt x="67447" y="67528"/>
                </a:cubicBezTo>
                <a:lnTo>
                  <a:pt x="67447" y="75802"/>
                </a:lnTo>
                <a:cubicBezTo>
                  <a:pt x="62590" y="78324"/>
                  <a:pt x="59309" y="83413"/>
                  <a:pt x="59309" y="89268"/>
                </a:cubicBezTo>
                <a:cubicBezTo>
                  <a:pt x="59309" y="96246"/>
                  <a:pt x="63968" y="102135"/>
                  <a:pt x="70364" y="103926"/>
                </a:cubicBezTo>
                <a:lnTo>
                  <a:pt x="67362" y="92904"/>
                </a:lnTo>
                <a:cubicBezTo>
                  <a:pt x="66734" y="91836"/>
                  <a:pt x="66423" y="90588"/>
                  <a:pt x="66423" y="89268"/>
                </a:cubicBezTo>
                <a:cubicBezTo>
                  <a:pt x="66423" y="84726"/>
                  <a:pt x="70106" y="81043"/>
                  <a:pt x="74649" y="81043"/>
                </a:cubicBezTo>
                <a:cubicBezTo>
                  <a:pt x="79191" y="81043"/>
                  <a:pt x="82874" y="84726"/>
                  <a:pt x="82874" y="89268"/>
                </a:cubicBezTo>
                <a:cubicBezTo>
                  <a:pt x="82874" y="90589"/>
                  <a:pt x="82563" y="91837"/>
                  <a:pt x="81934" y="92905"/>
                </a:cubicBezTo>
                <a:lnTo>
                  <a:pt x="78933" y="103926"/>
                </a:lnTo>
                <a:cubicBezTo>
                  <a:pt x="85329" y="102135"/>
                  <a:pt x="89988" y="96246"/>
                  <a:pt x="89988" y="89268"/>
                </a:cubicBezTo>
                <a:cubicBezTo>
                  <a:pt x="89988" y="83413"/>
                  <a:pt x="86707" y="78324"/>
                  <a:pt x="81850" y="75802"/>
                </a:cubicBezTo>
                <a:lnTo>
                  <a:pt x="81850" y="67571"/>
                </a:lnTo>
                <a:cubicBezTo>
                  <a:pt x="84348" y="65689"/>
                  <a:pt x="85938" y="62742"/>
                  <a:pt x="86105" y="59416"/>
                </a:cubicBezTo>
                <a:lnTo>
                  <a:pt x="115366" y="44213"/>
                </a:lnTo>
                <a:cubicBezTo>
                  <a:pt x="118006" y="47989"/>
                  <a:pt x="122417" y="50344"/>
                  <a:pt x="127378" y="50344"/>
                </a:cubicBezTo>
                <a:cubicBezTo>
                  <a:pt x="130516" y="50344"/>
                  <a:pt x="133433" y="49402"/>
                  <a:pt x="135803" y="47703"/>
                </a:cubicBezTo>
                <a:lnTo>
                  <a:pt x="174969" y="73183"/>
                </a:lnTo>
                <a:lnTo>
                  <a:pt x="174874" y="74267"/>
                </a:lnTo>
                <a:cubicBezTo>
                  <a:pt x="174874" y="75491"/>
                  <a:pt x="175005" y="76683"/>
                  <a:pt x="175332" y="77815"/>
                </a:cubicBezTo>
                <a:lnTo>
                  <a:pt x="151371" y="104338"/>
                </a:lnTo>
                <a:cubicBezTo>
                  <a:pt x="149374" y="103282"/>
                  <a:pt x="147093" y="102781"/>
                  <a:pt x="144696" y="102781"/>
                </a:cubicBezTo>
                <a:cubicBezTo>
                  <a:pt x="135377" y="102781"/>
                  <a:pt x="127822" y="110336"/>
                  <a:pt x="127822" y="119655"/>
                </a:cubicBezTo>
                <a:cubicBezTo>
                  <a:pt x="127822" y="128974"/>
                  <a:pt x="135377" y="136528"/>
                  <a:pt x="144696" y="136528"/>
                </a:cubicBezTo>
                <a:cubicBezTo>
                  <a:pt x="154014" y="136528"/>
                  <a:pt x="161569" y="128974"/>
                  <a:pt x="161569" y="119655"/>
                </a:cubicBezTo>
                <a:cubicBezTo>
                  <a:pt x="161569" y="119172"/>
                  <a:pt x="161549" y="118693"/>
                  <a:pt x="161425" y="118227"/>
                </a:cubicBezTo>
                <a:lnTo>
                  <a:pt x="186673" y="90279"/>
                </a:lnTo>
                <a:cubicBezTo>
                  <a:pt x="188257" y="90866"/>
                  <a:pt x="189970" y="91141"/>
                  <a:pt x="191748" y="91141"/>
                </a:cubicBezTo>
                <a:cubicBezTo>
                  <a:pt x="201067" y="91141"/>
                  <a:pt x="208621" y="83586"/>
                  <a:pt x="208621" y="74267"/>
                </a:cubicBezTo>
                <a:cubicBezTo>
                  <a:pt x="208621" y="64948"/>
                  <a:pt x="201067" y="57394"/>
                  <a:pt x="191748" y="57394"/>
                </a:cubicBezTo>
                <a:cubicBezTo>
                  <a:pt x="188006" y="57394"/>
                  <a:pt x="184549" y="58612"/>
                  <a:pt x="181782" y="60714"/>
                </a:cubicBezTo>
                <a:lnTo>
                  <a:pt x="142690" y="35282"/>
                </a:lnTo>
                <a:lnTo>
                  <a:pt x="142718" y="35005"/>
                </a:lnTo>
                <a:cubicBezTo>
                  <a:pt x="142718" y="26533"/>
                  <a:pt x="135850" y="19665"/>
                  <a:pt x="127378" y="19665"/>
                </a:cubicBezTo>
                <a:close/>
                <a:moveTo>
                  <a:pt x="41697" y="17736"/>
                </a:moveTo>
                <a:lnTo>
                  <a:pt x="30624" y="26938"/>
                </a:lnTo>
                <a:lnTo>
                  <a:pt x="23278" y="39441"/>
                </a:lnTo>
                <a:lnTo>
                  <a:pt x="20453" y="53252"/>
                </a:lnTo>
                <a:lnTo>
                  <a:pt x="22340" y="67188"/>
                </a:lnTo>
                <a:cubicBezTo>
                  <a:pt x="22641" y="68338"/>
                  <a:pt x="23882" y="68956"/>
                  <a:pt x="25030" y="68653"/>
                </a:cubicBezTo>
                <a:cubicBezTo>
                  <a:pt x="26099" y="68171"/>
                  <a:pt x="26669" y="67056"/>
                  <a:pt x="26368" y="65907"/>
                </a:cubicBezTo>
                <a:cubicBezTo>
                  <a:pt x="23870" y="57711"/>
                  <a:pt x="24057" y="49055"/>
                  <a:pt x="27148" y="40909"/>
                </a:cubicBezTo>
                <a:cubicBezTo>
                  <a:pt x="30288" y="32635"/>
                  <a:pt x="36168" y="25696"/>
                  <a:pt x="43731" y="21318"/>
                </a:cubicBezTo>
                <a:cubicBezTo>
                  <a:pt x="44266" y="21077"/>
                  <a:pt x="44542" y="20739"/>
                  <a:pt x="44738" y="20221"/>
                </a:cubicBezTo>
                <a:cubicBezTo>
                  <a:pt x="44935" y="19704"/>
                  <a:pt x="44873" y="19089"/>
                  <a:pt x="44504" y="18505"/>
                </a:cubicBezTo>
                <a:cubicBezTo>
                  <a:pt x="44024" y="17436"/>
                  <a:pt x="42685" y="17075"/>
                  <a:pt x="41697" y="17736"/>
                </a:cubicBezTo>
                <a:close/>
                <a:moveTo>
                  <a:pt x="30977" y="331"/>
                </a:moveTo>
                <a:cubicBezTo>
                  <a:pt x="18510" y="7693"/>
                  <a:pt x="9294" y="18648"/>
                  <a:pt x="4157" y="32184"/>
                </a:cubicBezTo>
                <a:cubicBezTo>
                  <a:pt x="-882" y="45462"/>
                  <a:pt x="-1335" y="59595"/>
                  <a:pt x="2767" y="73097"/>
                </a:cubicBezTo>
                <a:cubicBezTo>
                  <a:pt x="3075" y="74246"/>
                  <a:pt x="4327" y="74869"/>
                  <a:pt x="5482" y="74570"/>
                </a:cubicBezTo>
                <a:cubicBezTo>
                  <a:pt x="6507" y="74221"/>
                  <a:pt x="7257" y="73031"/>
                  <a:pt x="6900" y="72011"/>
                </a:cubicBezTo>
                <a:cubicBezTo>
                  <a:pt x="3074" y="59350"/>
                  <a:pt x="3493" y="46090"/>
                  <a:pt x="8190" y="33714"/>
                </a:cubicBezTo>
                <a:cubicBezTo>
                  <a:pt x="12984" y="21081"/>
                  <a:pt x="21647" y="10801"/>
                  <a:pt x="33218" y="3836"/>
                </a:cubicBezTo>
                <a:cubicBezTo>
                  <a:pt x="33576" y="3677"/>
                  <a:pt x="33902" y="3211"/>
                  <a:pt x="34048" y="2824"/>
                </a:cubicBezTo>
                <a:cubicBezTo>
                  <a:pt x="34293" y="2180"/>
                  <a:pt x="34229" y="1565"/>
                  <a:pt x="33855" y="981"/>
                </a:cubicBezTo>
                <a:cubicBezTo>
                  <a:pt x="33319" y="41"/>
                  <a:pt x="31970" y="-324"/>
                  <a:pt x="30977" y="33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tIns="72000" rtlCol="0" anchor="ctr">
            <a:noAutofit/>
          </a:bodyPr>
          <a:lstStyle/>
          <a:p>
            <a:pPr>
              <a:spcAft>
                <a:spcPts val="600"/>
              </a:spcAft>
            </a:pPr>
            <a:endParaRPr lang="en-US" sz="1200" dirty="0">
              <a:solidFill>
                <a:srgbClr val="BEC8D2"/>
              </a:solidFill>
              <a:latin typeface="Nokia Pure Text Light"/>
              <a:ea typeface="+mn-ea"/>
              <a:cs typeface="+mn-cs"/>
            </a:endParaRPr>
          </a:p>
        </p:txBody>
      </p:sp>
      <p:sp>
        <p:nvSpPr>
          <p:cNvPr id="361" name="Abgerundetes Rechteck 9"/>
          <p:cNvSpPr>
            <a:spLocks noChangeAspect="1"/>
          </p:cNvSpPr>
          <p:nvPr userDrawn="1"/>
        </p:nvSpPr>
        <p:spPr>
          <a:xfrm flipH="1">
            <a:off x="2368136" y="5632071"/>
            <a:ext cx="318082" cy="144016"/>
          </a:xfrm>
          <a:custGeom>
            <a:avLst/>
            <a:gdLst/>
            <a:ahLst/>
            <a:cxnLst/>
            <a:rect l="l" t="t" r="r" b="b"/>
            <a:pathLst>
              <a:path w="318082" h="144016">
                <a:moveTo>
                  <a:pt x="162629" y="80585"/>
                </a:moveTo>
                <a:cubicBezTo>
                  <a:pt x="164338" y="80585"/>
                  <a:pt x="165723" y="81970"/>
                  <a:pt x="165723" y="83679"/>
                </a:cubicBezTo>
                <a:cubicBezTo>
                  <a:pt x="165723" y="85387"/>
                  <a:pt x="164338" y="86772"/>
                  <a:pt x="162629" y="86772"/>
                </a:cubicBezTo>
                <a:cubicBezTo>
                  <a:pt x="160920" y="86772"/>
                  <a:pt x="159535" y="85387"/>
                  <a:pt x="159535" y="83679"/>
                </a:cubicBezTo>
                <a:cubicBezTo>
                  <a:pt x="159535" y="81970"/>
                  <a:pt x="160920" y="80585"/>
                  <a:pt x="162629" y="80585"/>
                </a:cubicBezTo>
                <a:close/>
                <a:moveTo>
                  <a:pt x="162629" y="77491"/>
                </a:moveTo>
                <a:cubicBezTo>
                  <a:pt x="159212" y="77491"/>
                  <a:pt x="156441" y="80261"/>
                  <a:pt x="156441" y="83679"/>
                </a:cubicBezTo>
                <a:cubicBezTo>
                  <a:pt x="156441" y="87096"/>
                  <a:pt x="159212" y="89866"/>
                  <a:pt x="162629" y="89866"/>
                </a:cubicBezTo>
                <a:cubicBezTo>
                  <a:pt x="166046" y="89866"/>
                  <a:pt x="168817" y="87096"/>
                  <a:pt x="168817" y="83679"/>
                </a:cubicBezTo>
                <a:cubicBezTo>
                  <a:pt x="168817" y="80261"/>
                  <a:pt x="166046" y="77491"/>
                  <a:pt x="162629" y="77491"/>
                </a:cubicBezTo>
                <a:close/>
                <a:moveTo>
                  <a:pt x="117847" y="37542"/>
                </a:moveTo>
                <a:lnTo>
                  <a:pt x="19146" y="37542"/>
                </a:lnTo>
                <a:cubicBezTo>
                  <a:pt x="17540" y="37542"/>
                  <a:pt x="16239" y="38844"/>
                  <a:pt x="16239" y="40450"/>
                </a:cubicBezTo>
                <a:lnTo>
                  <a:pt x="16239" y="126907"/>
                </a:lnTo>
                <a:cubicBezTo>
                  <a:pt x="16239" y="128513"/>
                  <a:pt x="17540" y="129815"/>
                  <a:pt x="19146" y="129815"/>
                </a:cubicBezTo>
                <a:lnTo>
                  <a:pt x="150821" y="129815"/>
                </a:lnTo>
                <a:cubicBezTo>
                  <a:pt x="152427" y="129815"/>
                  <a:pt x="153729" y="128513"/>
                  <a:pt x="153729" y="126907"/>
                </a:cubicBezTo>
                <a:lnTo>
                  <a:pt x="153729" y="77417"/>
                </a:lnTo>
                <a:lnTo>
                  <a:pt x="147302" y="77417"/>
                </a:lnTo>
                <a:lnTo>
                  <a:pt x="147302" y="121469"/>
                </a:lnTo>
                <a:cubicBezTo>
                  <a:pt x="147302" y="122476"/>
                  <a:pt x="146486" y="123292"/>
                  <a:pt x="145479" y="123292"/>
                </a:cubicBezTo>
                <a:lnTo>
                  <a:pt x="24230" y="123292"/>
                </a:lnTo>
                <a:cubicBezTo>
                  <a:pt x="23223" y="123292"/>
                  <a:pt x="22407" y="122476"/>
                  <a:pt x="22407" y="121469"/>
                </a:cubicBezTo>
                <a:lnTo>
                  <a:pt x="22407" y="45895"/>
                </a:lnTo>
                <a:cubicBezTo>
                  <a:pt x="22407" y="44888"/>
                  <a:pt x="23223" y="44072"/>
                  <a:pt x="24230" y="44072"/>
                </a:cubicBezTo>
                <a:lnTo>
                  <a:pt x="117847" y="44072"/>
                </a:lnTo>
                <a:close/>
                <a:moveTo>
                  <a:pt x="117847" y="23341"/>
                </a:moveTo>
                <a:lnTo>
                  <a:pt x="20113" y="23341"/>
                </a:lnTo>
                <a:cubicBezTo>
                  <a:pt x="9005" y="23341"/>
                  <a:pt x="0" y="32346"/>
                  <a:pt x="0" y="43454"/>
                </a:cubicBezTo>
                <a:lnTo>
                  <a:pt x="0" y="123903"/>
                </a:lnTo>
                <a:cubicBezTo>
                  <a:pt x="0" y="135011"/>
                  <a:pt x="9005" y="144016"/>
                  <a:pt x="20113" y="144016"/>
                </a:cubicBezTo>
                <a:lnTo>
                  <a:pt x="156959" y="144016"/>
                </a:lnTo>
                <a:cubicBezTo>
                  <a:pt x="168067" y="144016"/>
                  <a:pt x="177072" y="135011"/>
                  <a:pt x="177072" y="123903"/>
                </a:cubicBezTo>
                <a:lnTo>
                  <a:pt x="177072" y="77417"/>
                </a:lnTo>
                <a:lnTo>
                  <a:pt x="170501" y="77417"/>
                </a:lnTo>
                <a:lnTo>
                  <a:pt x="170501" y="123107"/>
                </a:lnTo>
                <a:cubicBezTo>
                  <a:pt x="170501" y="131166"/>
                  <a:pt x="163968" y="137699"/>
                  <a:pt x="155909" y="137699"/>
                </a:cubicBezTo>
                <a:lnTo>
                  <a:pt x="20888" y="137699"/>
                </a:lnTo>
                <a:cubicBezTo>
                  <a:pt x="12829" y="137699"/>
                  <a:pt x="6296" y="131166"/>
                  <a:pt x="6296" y="123107"/>
                </a:cubicBezTo>
                <a:lnTo>
                  <a:pt x="6296" y="44469"/>
                </a:lnTo>
                <a:cubicBezTo>
                  <a:pt x="6296" y="36410"/>
                  <a:pt x="12829" y="29876"/>
                  <a:pt x="20888" y="29876"/>
                </a:cubicBezTo>
                <a:lnTo>
                  <a:pt x="117847" y="29876"/>
                </a:lnTo>
                <a:close/>
                <a:moveTo>
                  <a:pt x="170962" y="12300"/>
                </a:moveTo>
                <a:lnTo>
                  <a:pt x="155547" y="61450"/>
                </a:lnTo>
                <a:lnTo>
                  <a:pt x="149427" y="61450"/>
                </a:lnTo>
                <a:lnTo>
                  <a:pt x="164842" y="12300"/>
                </a:lnTo>
                <a:close/>
                <a:moveTo>
                  <a:pt x="199785" y="12300"/>
                </a:moveTo>
                <a:lnTo>
                  <a:pt x="183784" y="61450"/>
                </a:lnTo>
                <a:lnTo>
                  <a:pt x="163938" y="61450"/>
                </a:lnTo>
                <a:lnTo>
                  <a:pt x="179939" y="12300"/>
                </a:lnTo>
                <a:close/>
                <a:moveTo>
                  <a:pt x="262609" y="12300"/>
                </a:moveTo>
                <a:lnTo>
                  <a:pt x="247195" y="61450"/>
                </a:lnTo>
                <a:lnTo>
                  <a:pt x="241075" y="61450"/>
                </a:lnTo>
                <a:lnTo>
                  <a:pt x="256490" y="12300"/>
                </a:lnTo>
                <a:close/>
                <a:moveTo>
                  <a:pt x="291432" y="12300"/>
                </a:moveTo>
                <a:lnTo>
                  <a:pt x="275432" y="61450"/>
                </a:lnTo>
                <a:lnTo>
                  <a:pt x="255586" y="61450"/>
                </a:lnTo>
                <a:lnTo>
                  <a:pt x="271586" y="12300"/>
                </a:lnTo>
                <a:close/>
                <a:moveTo>
                  <a:pt x="117017" y="9669"/>
                </a:moveTo>
                <a:cubicBezTo>
                  <a:pt x="119480" y="9669"/>
                  <a:pt x="121476" y="11665"/>
                  <a:pt x="121476" y="14127"/>
                </a:cubicBezTo>
                <a:cubicBezTo>
                  <a:pt x="121476" y="16589"/>
                  <a:pt x="119480" y="18585"/>
                  <a:pt x="117017" y="18585"/>
                </a:cubicBezTo>
                <a:cubicBezTo>
                  <a:pt x="114555" y="18585"/>
                  <a:pt x="112559" y="16589"/>
                  <a:pt x="112559" y="14127"/>
                </a:cubicBezTo>
                <a:cubicBezTo>
                  <a:pt x="112559" y="11665"/>
                  <a:pt x="114555" y="9669"/>
                  <a:pt x="117017" y="9669"/>
                </a:cubicBezTo>
                <a:close/>
                <a:moveTo>
                  <a:pt x="316596" y="0"/>
                </a:moveTo>
                <a:lnTo>
                  <a:pt x="293176" y="0"/>
                </a:lnTo>
                <a:lnTo>
                  <a:pt x="195363" y="0"/>
                </a:lnTo>
                <a:lnTo>
                  <a:pt x="108245" y="0"/>
                </a:lnTo>
                <a:cubicBezTo>
                  <a:pt x="106184" y="0"/>
                  <a:pt x="104512" y="1672"/>
                  <a:pt x="104512" y="3733"/>
                </a:cubicBezTo>
                <a:lnTo>
                  <a:pt x="104512" y="18666"/>
                </a:lnTo>
                <a:cubicBezTo>
                  <a:pt x="104512" y="20727"/>
                  <a:pt x="106184" y="22399"/>
                  <a:pt x="108245" y="22399"/>
                </a:cubicBezTo>
                <a:lnTo>
                  <a:pt x="124253" y="22399"/>
                </a:lnTo>
                <a:lnTo>
                  <a:pt x="129163" y="44343"/>
                </a:lnTo>
                <a:lnTo>
                  <a:pt x="132756" y="61294"/>
                </a:lnTo>
                <a:cubicBezTo>
                  <a:pt x="133772" y="66207"/>
                  <a:pt x="138172" y="69806"/>
                  <a:pt x="143413" y="69806"/>
                </a:cubicBezTo>
                <a:lnTo>
                  <a:pt x="186307" y="69806"/>
                </a:lnTo>
                <a:cubicBezTo>
                  <a:pt x="191248" y="69806"/>
                  <a:pt x="195441" y="66607"/>
                  <a:pt x="196548" y="62061"/>
                </a:cubicBezTo>
                <a:lnTo>
                  <a:pt x="211272" y="33216"/>
                </a:lnTo>
                <a:lnTo>
                  <a:pt x="228049" y="66082"/>
                </a:lnTo>
                <a:cubicBezTo>
                  <a:pt x="229733" y="68494"/>
                  <a:pt x="232592" y="69806"/>
                  <a:pt x="235756" y="69806"/>
                </a:cubicBezTo>
                <a:lnTo>
                  <a:pt x="278651" y="69806"/>
                </a:lnTo>
                <a:cubicBezTo>
                  <a:pt x="283526" y="69806"/>
                  <a:pt x="287673" y="66692"/>
                  <a:pt x="289104" y="62306"/>
                </a:cubicBezTo>
                <a:lnTo>
                  <a:pt x="289227" y="62343"/>
                </a:lnTo>
                <a:lnTo>
                  <a:pt x="299790" y="8916"/>
                </a:lnTo>
                <a:lnTo>
                  <a:pt x="316596" y="8916"/>
                </a:lnTo>
                <a:cubicBezTo>
                  <a:pt x="317417" y="8916"/>
                  <a:pt x="318082" y="8251"/>
                  <a:pt x="318082" y="7430"/>
                </a:cubicBezTo>
                <a:lnTo>
                  <a:pt x="318082" y="1486"/>
                </a:lnTo>
                <a:cubicBezTo>
                  <a:pt x="318082" y="665"/>
                  <a:pt x="317417" y="0"/>
                  <a:pt x="3165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A8BBC0"/>
              </a:solidFill>
            </a:endParaRPr>
          </a:p>
        </p:txBody>
      </p:sp>
      <p:sp>
        <p:nvSpPr>
          <p:cNvPr id="362" name="Abgerundetes Rechteck 4"/>
          <p:cNvSpPr>
            <a:spLocks noChangeAspect="1"/>
          </p:cNvSpPr>
          <p:nvPr userDrawn="1"/>
        </p:nvSpPr>
        <p:spPr>
          <a:xfrm>
            <a:off x="3755667" y="5622562"/>
            <a:ext cx="131065" cy="144000"/>
          </a:xfrm>
          <a:custGeom>
            <a:avLst/>
            <a:gdLst/>
            <a:ahLst/>
            <a:cxnLst/>
            <a:rect l="l" t="t" r="r" b="b"/>
            <a:pathLst>
              <a:path w="163119" h="179218">
                <a:moveTo>
                  <a:pt x="19586" y="158111"/>
                </a:moveTo>
                <a:lnTo>
                  <a:pt x="89769" y="158111"/>
                </a:lnTo>
                <a:lnTo>
                  <a:pt x="78620" y="179218"/>
                </a:lnTo>
                <a:lnTo>
                  <a:pt x="30735" y="179218"/>
                </a:lnTo>
                <a:close/>
                <a:moveTo>
                  <a:pt x="53571" y="124356"/>
                </a:moveTo>
                <a:lnTo>
                  <a:pt x="54981" y="124356"/>
                </a:lnTo>
                <a:cubicBezTo>
                  <a:pt x="55175" y="124356"/>
                  <a:pt x="55333" y="124514"/>
                  <a:pt x="55333" y="124709"/>
                </a:cubicBezTo>
                <a:lnTo>
                  <a:pt x="55333" y="131050"/>
                </a:lnTo>
                <a:cubicBezTo>
                  <a:pt x="55333" y="131244"/>
                  <a:pt x="55175" y="131402"/>
                  <a:pt x="54981" y="131402"/>
                </a:cubicBezTo>
                <a:lnTo>
                  <a:pt x="53571" y="131402"/>
                </a:lnTo>
                <a:cubicBezTo>
                  <a:pt x="53377" y="131402"/>
                  <a:pt x="53219" y="131244"/>
                  <a:pt x="53219" y="131050"/>
                </a:cubicBezTo>
                <a:lnTo>
                  <a:pt x="53219" y="124709"/>
                </a:lnTo>
                <a:cubicBezTo>
                  <a:pt x="53219" y="124514"/>
                  <a:pt x="53377" y="124356"/>
                  <a:pt x="53571" y="124356"/>
                </a:cubicBezTo>
                <a:close/>
                <a:moveTo>
                  <a:pt x="78992" y="99927"/>
                </a:moveTo>
                <a:lnTo>
                  <a:pt x="85333" y="99927"/>
                </a:lnTo>
                <a:cubicBezTo>
                  <a:pt x="85527" y="99927"/>
                  <a:pt x="85685" y="100085"/>
                  <a:pt x="85685" y="100280"/>
                </a:cubicBezTo>
                <a:lnTo>
                  <a:pt x="85685" y="101689"/>
                </a:lnTo>
                <a:cubicBezTo>
                  <a:pt x="85685" y="101883"/>
                  <a:pt x="85527" y="102041"/>
                  <a:pt x="85333" y="102041"/>
                </a:cubicBezTo>
                <a:lnTo>
                  <a:pt x="78992" y="102041"/>
                </a:lnTo>
                <a:cubicBezTo>
                  <a:pt x="78797" y="102041"/>
                  <a:pt x="78639" y="101883"/>
                  <a:pt x="78639" y="101689"/>
                </a:cubicBezTo>
                <a:lnTo>
                  <a:pt x="78639" y="100280"/>
                </a:lnTo>
                <a:cubicBezTo>
                  <a:pt x="78639" y="100085"/>
                  <a:pt x="78797" y="99927"/>
                  <a:pt x="78992" y="99927"/>
                </a:cubicBezTo>
                <a:close/>
                <a:moveTo>
                  <a:pt x="23327" y="99927"/>
                </a:moveTo>
                <a:lnTo>
                  <a:pt x="29669" y="99927"/>
                </a:lnTo>
                <a:cubicBezTo>
                  <a:pt x="29863" y="99927"/>
                  <a:pt x="30021" y="100085"/>
                  <a:pt x="30021" y="100280"/>
                </a:cubicBezTo>
                <a:lnTo>
                  <a:pt x="30021" y="101689"/>
                </a:lnTo>
                <a:cubicBezTo>
                  <a:pt x="30021" y="101883"/>
                  <a:pt x="29863" y="102041"/>
                  <a:pt x="29669" y="102041"/>
                </a:cubicBezTo>
                <a:lnTo>
                  <a:pt x="23327" y="102041"/>
                </a:lnTo>
                <a:cubicBezTo>
                  <a:pt x="23133" y="102041"/>
                  <a:pt x="22975" y="101883"/>
                  <a:pt x="22975" y="101689"/>
                </a:cubicBezTo>
                <a:lnTo>
                  <a:pt x="22975" y="100280"/>
                </a:lnTo>
                <a:cubicBezTo>
                  <a:pt x="22975" y="100085"/>
                  <a:pt x="23133" y="99927"/>
                  <a:pt x="23327" y="99927"/>
                </a:cubicBezTo>
                <a:close/>
                <a:moveTo>
                  <a:pt x="77226" y="76960"/>
                </a:moveTo>
                <a:lnTo>
                  <a:pt x="54742" y="104373"/>
                </a:lnTo>
                <a:cubicBezTo>
                  <a:pt x="52271" y="104373"/>
                  <a:pt x="50268" y="102370"/>
                  <a:pt x="50268" y="99899"/>
                </a:cubicBezTo>
                <a:cubicBezTo>
                  <a:pt x="50268" y="98509"/>
                  <a:pt x="50901" y="97268"/>
                  <a:pt x="51991" y="96564"/>
                </a:cubicBezTo>
                <a:close/>
                <a:moveTo>
                  <a:pt x="53571" y="68926"/>
                </a:moveTo>
                <a:lnTo>
                  <a:pt x="54981" y="68926"/>
                </a:lnTo>
                <a:cubicBezTo>
                  <a:pt x="55175" y="68926"/>
                  <a:pt x="55333" y="69084"/>
                  <a:pt x="55333" y="69278"/>
                </a:cubicBezTo>
                <a:lnTo>
                  <a:pt x="55333" y="75619"/>
                </a:lnTo>
                <a:cubicBezTo>
                  <a:pt x="55333" y="75814"/>
                  <a:pt x="55175" y="75972"/>
                  <a:pt x="54981" y="75972"/>
                </a:cubicBezTo>
                <a:lnTo>
                  <a:pt x="53571" y="75972"/>
                </a:lnTo>
                <a:cubicBezTo>
                  <a:pt x="53377" y="75972"/>
                  <a:pt x="53219" y="75814"/>
                  <a:pt x="53219" y="75619"/>
                </a:cubicBezTo>
                <a:lnTo>
                  <a:pt x="53219" y="69278"/>
                </a:lnTo>
                <a:cubicBezTo>
                  <a:pt x="53219" y="69084"/>
                  <a:pt x="53377" y="68926"/>
                  <a:pt x="53571" y="68926"/>
                </a:cubicBezTo>
                <a:close/>
                <a:moveTo>
                  <a:pt x="19223" y="54188"/>
                </a:moveTo>
                <a:cubicBezTo>
                  <a:pt x="12357" y="54188"/>
                  <a:pt x="6791" y="59754"/>
                  <a:pt x="6791" y="66620"/>
                </a:cubicBezTo>
                <a:lnTo>
                  <a:pt x="6791" y="136834"/>
                </a:lnTo>
                <a:cubicBezTo>
                  <a:pt x="6791" y="143700"/>
                  <a:pt x="12357" y="149266"/>
                  <a:pt x="19223" y="149266"/>
                </a:cubicBezTo>
                <a:lnTo>
                  <a:pt x="89437" y="149266"/>
                </a:lnTo>
                <a:cubicBezTo>
                  <a:pt x="96303" y="149266"/>
                  <a:pt x="101869" y="143700"/>
                  <a:pt x="101869" y="136834"/>
                </a:cubicBezTo>
                <a:lnTo>
                  <a:pt x="101869" y="66620"/>
                </a:lnTo>
                <a:cubicBezTo>
                  <a:pt x="101869" y="59754"/>
                  <a:pt x="96303" y="54188"/>
                  <a:pt x="89437" y="54188"/>
                </a:cubicBezTo>
                <a:close/>
                <a:moveTo>
                  <a:pt x="108660" y="53391"/>
                </a:moveTo>
                <a:cubicBezTo>
                  <a:pt x="110223" y="53865"/>
                  <a:pt x="110318" y="55027"/>
                  <a:pt x="110318" y="56210"/>
                </a:cubicBezTo>
                <a:lnTo>
                  <a:pt x="110073" y="56802"/>
                </a:lnTo>
                <a:close/>
                <a:moveTo>
                  <a:pt x="18111" y="47397"/>
                </a:moveTo>
                <a:lnTo>
                  <a:pt x="90550" y="47397"/>
                </a:lnTo>
                <a:cubicBezTo>
                  <a:pt x="100552" y="47397"/>
                  <a:pt x="108660" y="55505"/>
                  <a:pt x="108660" y="65507"/>
                </a:cubicBezTo>
                <a:lnTo>
                  <a:pt x="108660" y="137947"/>
                </a:lnTo>
                <a:cubicBezTo>
                  <a:pt x="108660" y="147949"/>
                  <a:pt x="100552" y="156057"/>
                  <a:pt x="90550" y="156057"/>
                </a:cubicBezTo>
                <a:lnTo>
                  <a:pt x="18111" y="156057"/>
                </a:lnTo>
                <a:cubicBezTo>
                  <a:pt x="8108" y="156057"/>
                  <a:pt x="0" y="147949"/>
                  <a:pt x="0" y="137947"/>
                </a:cubicBezTo>
                <a:lnTo>
                  <a:pt x="0" y="65507"/>
                </a:lnTo>
                <a:cubicBezTo>
                  <a:pt x="0" y="55505"/>
                  <a:pt x="8108" y="47397"/>
                  <a:pt x="18111" y="47397"/>
                </a:cubicBezTo>
                <a:close/>
                <a:moveTo>
                  <a:pt x="112101" y="33349"/>
                </a:moveTo>
                <a:cubicBezTo>
                  <a:pt x="116952" y="36361"/>
                  <a:pt x="120541" y="40734"/>
                  <a:pt x="122541" y="46004"/>
                </a:cubicBezTo>
                <a:cubicBezTo>
                  <a:pt x="124443" y="51017"/>
                  <a:pt x="124741" y="56493"/>
                  <a:pt x="123319" y="61738"/>
                </a:cubicBezTo>
                <a:cubicBezTo>
                  <a:pt x="123012" y="62884"/>
                  <a:pt x="121894" y="63455"/>
                  <a:pt x="120742" y="63157"/>
                </a:cubicBezTo>
                <a:cubicBezTo>
                  <a:pt x="119591" y="62859"/>
                  <a:pt x="118892" y="61800"/>
                  <a:pt x="119199" y="60654"/>
                </a:cubicBezTo>
                <a:cubicBezTo>
                  <a:pt x="120346" y="56249"/>
                  <a:pt x="120131" y="51772"/>
                  <a:pt x="118521" y="47530"/>
                </a:cubicBezTo>
                <a:cubicBezTo>
                  <a:pt x="116862" y="43160"/>
                  <a:pt x="113826" y="39459"/>
                  <a:pt x="109737" y="36893"/>
                </a:cubicBezTo>
                <a:cubicBezTo>
                  <a:pt x="109380" y="36735"/>
                  <a:pt x="109055" y="36270"/>
                  <a:pt x="108909" y="35884"/>
                </a:cubicBezTo>
                <a:cubicBezTo>
                  <a:pt x="108665" y="35241"/>
                  <a:pt x="108729" y="34629"/>
                  <a:pt x="109102" y="34046"/>
                </a:cubicBezTo>
                <a:cubicBezTo>
                  <a:pt x="109765" y="33059"/>
                  <a:pt x="111111" y="32695"/>
                  <a:pt x="112101" y="33349"/>
                </a:cubicBezTo>
                <a:close/>
                <a:moveTo>
                  <a:pt x="30735" y="24384"/>
                </a:moveTo>
                <a:lnTo>
                  <a:pt x="78620" y="24384"/>
                </a:lnTo>
                <a:lnTo>
                  <a:pt x="89769" y="45491"/>
                </a:lnTo>
                <a:lnTo>
                  <a:pt x="19586" y="45491"/>
                </a:lnTo>
                <a:close/>
                <a:moveTo>
                  <a:pt x="121422" y="17736"/>
                </a:moveTo>
                <a:lnTo>
                  <a:pt x="132495" y="26938"/>
                </a:lnTo>
                <a:lnTo>
                  <a:pt x="139841" y="39441"/>
                </a:lnTo>
                <a:lnTo>
                  <a:pt x="142666" y="53252"/>
                </a:lnTo>
                <a:lnTo>
                  <a:pt x="140779" y="67188"/>
                </a:lnTo>
                <a:cubicBezTo>
                  <a:pt x="140478" y="68338"/>
                  <a:pt x="139237" y="68956"/>
                  <a:pt x="138089" y="68653"/>
                </a:cubicBezTo>
                <a:cubicBezTo>
                  <a:pt x="137020" y="68171"/>
                  <a:pt x="136450" y="67056"/>
                  <a:pt x="136751" y="65907"/>
                </a:cubicBezTo>
                <a:cubicBezTo>
                  <a:pt x="139249" y="57711"/>
                  <a:pt x="139062" y="49055"/>
                  <a:pt x="135971" y="40909"/>
                </a:cubicBezTo>
                <a:cubicBezTo>
                  <a:pt x="132831" y="32635"/>
                  <a:pt x="126951" y="25696"/>
                  <a:pt x="119388" y="21318"/>
                </a:cubicBezTo>
                <a:cubicBezTo>
                  <a:pt x="118853" y="21077"/>
                  <a:pt x="118577" y="20739"/>
                  <a:pt x="118381" y="20221"/>
                </a:cubicBezTo>
                <a:cubicBezTo>
                  <a:pt x="118184" y="19704"/>
                  <a:pt x="118246" y="19089"/>
                  <a:pt x="118615" y="18505"/>
                </a:cubicBezTo>
                <a:cubicBezTo>
                  <a:pt x="119095" y="17436"/>
                  <a:pt x="120434" y="17075"/>
                  <a:pt x="121422" y="17736"/>
                </a:cubicBezTo>
                <a:close/>
                <a:moveTo>
                  <a:pt x="132142" y="331"/>
                </a:moveTo>
                <a:cubicBezTo>
                  <a:pt x="144609" y="7693"/>
                  <a:pt x="153825" y="18648"/>
                  <a:pt x="158962" y="32184"/>
                </a:cubicBezTo>
                <a:cubicBezTo>
                  <a:pt x="164001" y="45462"/>
                  <a:pt x="164454" y="59595"/>
                  <a:pt x="160352" y="73097"/>
                </a:cubicBezTo>
                <a:cubicBezTo>
                  <a:pt x="160044" y="74246"/>
                  <a:pt x="158792" y="74869"/>
                  <a:pt x="157637" y="74570"/>
                </a:cubicBezTo>
                <a:cubicBezTo>
                  <a:pt x="156612" y="74221"/>
                  <a:pt x="155862" y="73031"/>
                  <a:pt x="156219" y="72011"/>
                </a:cubicBezTo>
                <a:cubicBezTo>
                  <a:pt x="160045" y="59350"/>
                  <a:pt x="159626" y="46090"/>
                  <a:pt x="154929" y="33714"/>
                </a:cubicBezTo>
                <a:cubicBezTo>
                  <a:pt x="150135" y="21081"/>
                  <a:pt x="141472" y="10801"/>
                  <a:pt x="129901" y="3836"/>
                </a:cubicBezTo>
                <a:cubicBezTo>
                  <a:pt x="129543" y="3677"/>
                  <a:pt x="129217" y="3211"/>
                  <a:pt x="129071" y="2824"/>
                </a:cubicBezTo>
                <a:cubicBezTo>
                  <a:pt x="128826" y="2180"/>
                  <a:pt x="128890" y="1565"/>
                  <a:pt x="129264" y="981"/>
                </a:cubicBezTo>
                <a:cubicBezTo>
                  <a:pt x="129800" y="41"/>
                  <a:pt x="131149" y="-324"/>
                  <a:pt x="132142" y="33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rgbClr val="FFFFFF"/>
              </a:solidFill>
              <a:latin typeface="Nokia Pure Text Light"/>
              <a:ea typeface="+mn-ea"/>
              <a:cs typeface="+mn-cs"/>
            </a:endParaRPr>
          </a:p>
        </p:txBody>
      </p:sp>
      <p:sp>
        <p:nvSpPr>
          <p:cNvPr id="363" name="Freeform 105"/>
          <p:cNvSpPr>
            <a:spLocks/>
          </p:cNvSpPr>
          <p:nvPr userDrawn="1"/>
        </p:nvSpPr>
        <p:spPr bwMode="auto">
          <a:xfrm>
            <a:off x="2773272" y="5633982"/>
            <a:ext cx="119056" cy="142089"/>
          </a:xfrm>
          <a:custGeom>
            <a:avLst/>
            <a:gdLst/>
            <a:ahLst/>
            <a:cxnLst/>
            <a:rect l="l" t="t" r="r" b="b"/>
            <a:pathLst>
              <a:path w="119056" h="142089">
                <a:moveTo>
                  <a:pt x="33073" y="8963"/>
                </a:moveTo>
                <a:cubicBezTo>
                  <a:pt x="31828" y="9584"/>
                  <a:pt x="30894" y="10827"/>
                  <a:pt x="30583" y="12070"/>
                </a:cubicBezTo>
                <a:cubicBezTo>
                  <a:pt x="30272" y="13623"/>
                  <a:pt x="30272" y="14866"/>
                  <a:pt x="30894" y="16109"/>
                </a:cubicBezTo>
                <a:lnTo>
                  <a:pt x="33206" y="19869"/>
                </a:lnTo>
                <a:cubicBezTo>
                  <a:pt x="33680" y="19940"/>
                  <a:pt x="33859" y="20217"/>
                  <a:pt x="34031" y="20503"/>
                </a:cubicBezTo>
                <a:lnTo>
                  <a:pt x="33998" y="20628"/>
                </a:lnTo>
                <a:lnTo>
                  <a:pt x="34050" y="20643"/>
                </a:lnTo>
                <a:cubicBezTo>
                  <a:pt x="63824" y="72497"/>
                  <a:pt x="64139" y="73045"/>
                  <a:pt x="64142" y="73051"/>
                </a:cubicBezTo>
                <a:lnTo>
                  <a:pt x="62591" y="78633"/>
                </a:lnTo>
                <a:cubicBezTo>
                  <a:pt x="61971" y="78943"/>
                  <a:pt x="61350" y="79253"/>
                  <a:pt x="60420" y="79253"/>
                </a:cubicBezTo>
                <a:cubicBezTo>
                  <a:pt x="59179" y="79253"/>
                  <a:pt x="57627" y="78323"/>
                  <a:pt x="57007" y="77082"/>
                </a:cubicBezTo>
                <a:cubicBezTo>
                  <a:pt x="43834" y="54275"/>
                  <a:pt x="36427" y="41452"/>
                  <a:pt x="32263" y="34243"/>
                </a:cubicBezTo>
                <a:cubicBezTo>
                  <a:pt x="31964" y="34325"/>
                  <a:pt x="31894" y="34228"/>
                  <a:pt x="31828" y="34129"/>
                </a:cubicBezTo>
                <a:lnTo>
                  <a:pt x="25848" y="24027"/>
                </a:lnTo>
                <a:cubicBezTo>
                  <a:pt x="25468" y="23080"/>
                  <a:pt x="24618" y="22578"/>
                  <a:pt x="23769" y="22366"/>
                </a:cubicBezTo>
                <a:cubicBezTo>
                  <a:pt x="22214" y="22056"/>
                  <a:pt x="20970" y="22056"/>
                  <a:pt x="19726" y="22987"/>
                </a:cubicBezTo>
                <a:cubicBezTo>
                  <a:pt x="18482" y="23608"/>
                  <a:pt x="17549" y="24850"/>
                  <a:pt x="17238" y="26092"/>
                </a:cubicBezTo>
                <a:cubicBezTo>
                  <a:pt x="16927" y="27334"/>
                  <a:pt x="16927" y="28886"/>
                  <a:pt x="17549" y="30128"/>
                </a:cubicBezTo>
                <a:cubicBezTo>
                  <a:pt x="32476" y="55588"/>
                  <a:pt x="32476" y="55588"/>
                  <a:pt x="32476" y="55588"/>
                </a:cubicBezTo>
                <a:lnTo>
                  <a:pt x="32376" y="55951"/>
                </a:lnTo>
                <a:cubicBezTo>
                  <a:pt x="47319" y="82197"/>
                  <a:pt x="47556" y="82613"/>
                  <a:pt x="47560" y="82619"/>
                </a:cubicBezTo>
                <a:lnTo>
                  <a:pt x="46007" y="88230"/>
                </a:lnTo>
                <a:cubicBezTo>
                  <a:pt x="45386" y="88853"/>
                  <a:pt x="44765" y="88853"/>
                  <a:pt x="44144" y="88853"/>
                </a:cubicBezTo>
                <a:cubicBezTo>
                  <a:pt x="42591" y="88853"/>
                  <a:pt x="41038" y="88230"/>
                  <a:pt x="40417" y="86983"/>
                </a:cubicBezTo>
                <a:cubicBezTo>
                  <a:pt x="33491" y="74970"/>
                  <a:pt x="28472" y="66263"/>
                  <a:pt x="24835" y="59954"/>
                </a:cubicBezTo>
                <a:lnTo>
                  <a:pt x="17597" y="47399"/>
                </a:lnTo>
                <a:cubicBezTo>
                  <a:pt x="17072" y="46293"/>
                  <a:pt x="15968" y="45729"/>
                  <a:pt x="14864" y="45164"/>
                </a:cubicBezTo>
                <a:cubicBezTo>
                  <a:pt x="13635" y="44850"/>
                  <a:pt x="12097" y="45164"/>
                  <a:pt x="10868" y="45793"/>
                </a:cubicBezTo>
                <a:cubicBezTo>
                  <a:pt x="9638" y="46421"/>
                  <a:pt x="9023" y="47678"/>
                  <a:pt x="8408" y="48935"/>
                </a:cubicBezTo>
                <a:cubicBezTo>
                  <a:pt x="8101" y="50506"/>
                  <a:pt x="8408" y="51762"/>
                  <a:pt x="9023" y="53019"/>
                </a:cubicBezTo>
                <a:lnTo>
                  <a:pt x="8977" y="53197"/>
                </a:lnTo>
                <a:cubicBezTo>
                  <a:pt x="27742" y="85143"/>
                  <a:pt x="31021" y="90725"/>
                  <a:pt x="31594" y="91701"/>
                </a:cubicBezTo>
                <a:cubicBezTo>
                  <a:pt x="31688" y="91678"/>
                  <a:pt x="31708" y="91707"/>
                  <a:pt x="31727" y="91736"/>
                </a:cubicBezTo>
                <a:cubicBezTo>
                  <a:pt x="45972" y="116602"/>
                  <a:pt x="45972" y="116602"/>
                  <a:pt x="45972" y="116602"/>
                </a:cubicBezTo>
                <a:cubicBezTo>
                  <a:pt x="55263" y="132764"/>
                  <a:pt x="75392" y="138359"/>
                  <a:pt x="92114" y="129656"/>
                </a:cubicBezTo>
                <a:cubicBezTo>
                  <a:pt x="104192" y="123129"/>
                  <a:pt x="110695" y="111007"/>
                  <a:pt x="110695" y="95777"/>
                </a:cubicBezTo>
                <a:cubicBezTo>
                  <a:pt x="110695" y="40761"/>
                  <a:pt x="110695" y="40761"/>
                  <a:pt x="110695" y="40761"/>
                </a:cubicBezTo>
                <a:cubicBezTo>
                  <a:pt x="110695" y="37964"/>
                  <a:pt x="108527" y="35477"/>
                  <a:pt x="105740" y="35477"/>
                </a:cubicBezTo>
                <a:cubicBezTo>
                  <a:pt x="102643" y="35477"/>
                  <a:pt x="100475" y="37964"/>
                  <a:pt x="100475" y="40761"/>
                </a:cubicBezTo>
                <a:cubicBezTo>
                  <a:pt x="100475" y="61897"/>
                  <a:pt x="100475" y="61897"/>
                  <a:pt x="100475" y="61897"/>
                </a:cubicBezTo>
                <a:cubicBezTo>
                  <a:pt x="100475" y="63762"/>
                  <a:pt x="98927" y="65316"/>
                  <a:pt x="97069" y="65938"/>
                </a:cubicBezTo>
                <a:cubicBezTo>
                  <a:pt x="95521" y="66249"/>
                  <a:pt x="93353" y="65627"/>
                  <a:pt x="92424" y="63762"/>
                </a:cubicBezTo>
                <a:lnTo>
                  <a:pt x="87275" y="53971"/>
                </a:lnTo>
                <a:cubicBezTo>
                  <a:pt x="86540" y="52573"/>
                  <a:pt x="86540" y="52573"/>
                  <a:pt x="86540" y="52573"/>
                </a:cubicBezTo>
                <a:cubicBezTo>
                  <a:pt x="68319" y="21405"/>
                  <a:pt x="65198" y="16066"/>
                  <a:pt x="64663" y="15152"/>
                </a:cubicBezTo>
                <a:cubicBezTo>
                  <a:pt x="64543" y="15183"/>
                  <a:pt x="64517" y="15145"/>
                  <a:pt x="64491" y="15107"/>
                </a:cubicBezTo>
                <a:cubicBezTo>
                  <a:pt x="63866" y="13881"/>
                  <a:pt x="62929" y="12961"/>
                  <a:pt x="61367" y="12654"/>
                </a:cubicBezTo>
                <a:cubicBezTo>
                  <a:pt x="60117" y="12348"/>
                  <a:pt x="58555" y="12348"/>
                  <a:pt x="57306" y="13268"/>
                </a:cubicBezTo>
                <a:cubicBezTo>
                  <a:pt x="56056" y="13881"/>
                  <a:pt x="55431" y="14801"/>
                  <a:pt x="54807" y="16334"/>
                </a:cubicBezTo>
                <a:cubicBezTo>
                  <a:pt x="54494" y="17561"/>
                  <a:pt x="54807" y="19094"/>
                  <a:pt x="55431" y="20320"/>
                </a:cubicBezTo>
                <a:lnTo>
                  <a:pt x="55426" y="20338"/>
                </a:lnTo>
                <a:lnTo>
                  <a:pt x="60648" y="29143"/>
                </a:lnTo>
                <a:lnTo>
                  <a:pt x="61343" y="30586"/>
                </a:lnTo>
                <a:cubicBezTo>
                  <a:pt x="80369" y="63081"/>
                  <a:pt x="80595" y="63466"/>
                  <a:pt x="80597" y="63470"/>
                </a:cubicBezTo>
                <a:lnTo>
                  <a:pt x="79045" y="69343"/>
                </a:lnTo>
                <a:cubicBezTo>
                  <a:pt x="78423" y="69652"/>
                  <a:pt x="77492" y="69652"/>
                  <a:pt x="76871" y="69652"/>
                </a:cubicBezTo>
                <a:cubicBezTo>
                  <a:pt x="75318" y="69652"/>
                  <a:pt x="74076" y="69034"/>
                  <a:pt x="73144" y="67798"/>
                </a:cubicBezTo>
                <a:cubicBezTo>
                  <a:pt x="63531" y="51055"/>
                  <a:pt x="57637" y="40790"/>
                  <a:pt x="54024" y="34497"/>
                </a:cubicBezTo>
                <a:cubicBezTo>
                  <a:pt x="53960" y="34497"/>
                  <a:pt x="53942" y="34469"/>
                  <a:pt x="53925" y="34439"/>
                </a:cubicBezTo>
                <a:cubicBezTo>
                  <a:pt x="40231" y="10827"/>
                  <a:pt x="40231" y="10827"/>
                  <a:pt x="40231" y="10827"/>
                </a:cubicBezTo>
                <a:cubicBezTo>
                  <a:pt x="38675" y="8342"/>
                  <a:pt x="35563" y="7410"/>
                  <a:pt x="33073" y="8963"/>
                </a:cubicBezTo>
                <a:close/>
                <a:moveTo>
                  <a:pt x="39103" y="458"/>
                </a:moveTo>
                <a:cubicBezTo>
                  <a:pt x="42487" y="1351"/>
                  <a:pt x="45522" y="3526"/>
                  <a:pt x="47389" y="6788"/>
                </a:cubicBezTo>
                <a:lnTo>
                  <a:pt x="49597" y="10511"/>
                </a:lnTo>
                <a:cubicBezTo>
                  <a:pt x="49934" y="8264"/>
                  <a:pt x="51491" y="6941"/>
                  <a:pt x="53245" y="5908"/>
                </a:cubicBezTo>
                <a:cubicBezTo>
                  <a:pt x="56369" y="4069"/>
                  <a:pt x="60117" y="3762"/>
                  <a:pt x="63554" y="4682"/>
                </a:cubicBezTo>
                <a:lnTo>
                  <a:pt x="71552" y="10497"/>
                </a:lnTo>
                <a:cubicBezTo>
                  <a:pt x="71848" y="10414"/>
                  <a:pt x="71918" y="10511"/>
                  <a:pt x="71985" y="10612"/>
                </a:cubicBezTo>
                <a:cubicBezTo>
                  <a:pt x="92114" y="45424"/>
                  <a:pt x="92114" y="45424"/>
                  <a:pt x="92114" y="45424"/>
                </a:cubicBezTo>
                <a:cubicBezTo>
                  <a:pt x="92114" y="33301"/>
                  <a:pt x="97998" y="27085"/>
                  <a:pt x="105740" y="27085"/>
                </a:cubicBezTo>
                <a:cubicBezTo>
                  <a:pt x="113172" y="27085"/>
                  <a:pt x="119056" y="33301"/>
                  <a:pt x="119056" y="40761"/>
                </a:cubicBezTo>
                <a:cubicBezTo>
                  <a:pt x="119056" y="95777"/>
                  <a:pt x="119056" y="95777"/>
                  <a:pt x="119056" y="95777"/>
                </a:cubicBezTo>
                <a:cubicBezTo>
                  <a:pt x="119056" y="114115"/>
                  <a:pt x="111005" y="128724"/>
                  <a:pt x="95830" y="136805"/>
                </a:cubicBezTo>
                <a:cubicBezTo>
                  <a:pt x="89327" y="140535"/>
                  <a:pt x="82205" y="142089"/>
                  <a:pt x="75392" y="142089"/>
                </a:cubicBezTo>
                <a:cubicBezTo>
                  <a:pt x="60527" y="142089"/>
                  <a:pt x="46592" y="134629"/>
                  <a:pt x="38540" y="120953"/>
                </a:cubicBezTo>
                <a:cubicBezTo>
                  <a:pt x="27782" y="102175"/>
                  <a:pt x="25149" y="97578"/>
                  <a:pt x="24504" y="96452"/>
                </a:cubicBezTo>
                <a:cubicBezTo>
                  <a:pt x="24329" y="96450"/>
                  <a:pt x="24260" y="96362"/>
                  <a:pt x="24191" y="96271"/>
                </a:cubicBezTo>
                <a:cubicBezTo>
                  <a:pt x="1619" y="57310"/>
                  <a:pt x="1619" y="57310"/>
                  <a:pt x="1619" y="57310"/>
                </a:cubicBezTo>
                <a:lnTo>
                  <a:pt x="1824" y="56534"/>
                </a:lnTo>
                <a:cubicBezTo>
                  <a:pt x="21" y="53692"/>
                  <a:pt x="-436" y="50214"/>
                  <a:pt x="414" y="46735"/>
                </a:cubicBezTo>
                <a:cubicBezTo>
                  <a:pt x="1337" y="43279"/>
                  <a:pt x="3796" y="40452"/>
                  <a:pt x="6871" y="38567"/>
                </a:cubicBezTo>
                <a:lnTo>
                  <a:pt x="12430" y="37706"/>
                </a:lnTo>
                <a:cubicBezTo>
                  <a:pt x="8531" y="31060"/>
                  <a:pt x="8220" y="27334"/>
                  <a:pt x="9153" y="23919"/>
                </a:cubicBezTo>
                <a:cubicBezTo>
                  <a:pt x="10086" y="20503"/>
                  <a:pt x="12263" y="17398"/>
                  <a:pt x="15373" y="15535"/>
                </a:cubicBezTo>
                <a:lnTo>
                  <a:pt x="22972" y="14643"/>
                </a:lnTo>
                <a:cubicBezTo>
                  <a:pt x="21549" y="9630"/>
                  <a:pt x="23997" y="4509"/>
                  <a:pt x="28716" y="1817"/>
                </a:cubicBezTo>
                <a:cubicBezTo>
                  <a:pt x="31984" y="-47"/>
                  <a:pt x="35718" y="-435"/>
                  <a:pt x="39103" y="45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200" dirty="0">
              <a:solidFill>
                <a:srgbClr val="FFFFFF"/>
              </a:solidFill>
              <a:latin typeface="Nokia Pure Text Light"/>
              <a:ea typeface="+mn-ea"/>
              <a:cs typeface="+mn-cs"/>
            </a:endParaRPr>
          </a:p>
        </p:txBody>
      </p:sp>
      <p:sp>
        <p:nvSpPr>
          <p:cNvPr id="364" name="Trapezoid 6"/>
          <p:cNvSpPr>
            <a:spLocks noChangeAspect="1"/>
          </p:cNvSpPr>
          <p:nvPr userDrawn="1"/>
        </p:nvSpPr>
        <p:spPr>
          <a:xfrm>
            <a:off x="4015320" y="5632071"/>
            <a:ext cx="194683" cy="154834"/>
          </a:xfrm>
          <a:custGeom>
            <a:avLst/>
            <a:gdLst/>
            <a:ahLst/>
            <a:cxnLst/>
            <a:rect l="l" t="t" r="r" b="b"/>
            <a:pathLst>
              <a:path w="194683" h="154834">
                <a:moveTo>
                  <a:pt x="140224" y="130335"/>
                </a:moveTo>
                <a:cubicBezTo>
                  <a:pt x="141787" y="130809"/>
                  <a:pt x="141882" y="131971"/>
                  <a:pt x="141882" y="133154"/>
                </a:cubicBezTo>
                <a:lnTo>
                  <a:pt x="141637" y="133746"/>
                </a:lnTo>
                <a:close/>
                <a:moveTo>
                  <a:pt x="143665" y="110293"/>
                </a:moveTo>
                <a:cubicBezTo>
                  <a:pt x="148516" y="113305"/>
                  <a:pt x="152105" y="117678"/>
                  <a:pt x="154105" y="122948"/>
                </a:cubicBezTo>
                <a:cubicBezTo>
                  <a:pt x="156007" y="127961"/>
                  <a:pt x="156305" y="133437"/>
                  <a:pt x="154883" y="138682"/>
                </a:cubicBezTo>
                <a:cubicBezTo>
                  <a:pt x="154576" y="139828"/>
                  <a:pt x="153458" y="140399"/>
                  <a:pt x="152306" y="140101"/>
                </a:cubicBezTo>
                <a:cubicBezTo>
                  <a:pt x="151155" y="139803"/>
                  <a:pt x="150456" y="138744"/>
                  <a:pt x="150763" y="137598"/>
                </a:cubicBezTo>
                <a:cubicBezTo>
                  <a:pt x="151910" y="133193"/>
                  <a:pt x="151695" y="128716"/>
                  <a:pt x="150085" y="124474"/>
                </a:cubicBezTo>
                <a:cubicBezTo>
                  <a:pt x="148426" y="120104"/>
                  <a:pt x="145390" y="116403"/>
                  <a:pt x="141301" y="113837"/>
                </a:cubicBezTo>
                <a:cubicBezTo>
                  <a:pt x="140944" y="113679"/>
                  <a:pt x="140619" y="113214"/>
                  <a:pt x="140473" y="112828"/>
                </a:cubicBezTo>
                <a:cubicBezTo>
                  <a:pt x="140229" y="112185"/>
                  <a:pt x="140293" y="111573"/>
                  <a:pt x="140666" y="110990"/>
                </a:cubicBezTo>
                <a:cubicBezTo>
                  <a:pt x="141329" y="110003"/>
                  <a:pt x="142675" y="109639"/>
                  <a:pt x="143665" y="110293"/>
                </a:cubicBezTo>
                <a:close/>
                <a:moveTo>
                  <a:pt x="28254" y="110270"/>
                </a:moveTo>
                <a:cubicBezTo>
                  <a:pt x="31819" y="129575"/>
                  <a:pt x="48936" y="143833"/>
                  <a:pt x="69384" y="143833"/>
                </a:cubicBezTo>
                <a:cubicBezTo>
                  <a:pt x="89832" y="143833"/>
                  <a:pt x="106950" y="129575"/>
                  <a:pt x="110515" y="110270"/>
                </a:cubicBezTo>
                <a:close/>
                <a:moveTo>
                  <a:pt x="17197" y="103093"/>
                </a:moveTo>
                <a:lnTo>
                  <a:pt x="120682" y="103093"/>
                </a:lnTo>
                <a:cubicBezTo>
                  <a:pt x="120682" y="131669"/>
                  <a:pt x="97516" y="154834"/>
                  <a:pt x="68939" y="154834"/>
                </a:cubicBezTo>
                <a:cubicBezTo>
                  <a:pt x="40363" y="154834"/>
                  <a:pt x="17197" y="131669"/>
                  <a:pt x="17197" y="103093"/>
                </a:cubicBezTo>
                <a:close/>
                <a:moveTo>
                  <a:pt x="152986" y="94680"/>
                </a:moveTo>
                <a:lnTo>
                  <a:pt x="164059" y="103882"/>
                </a:lnTo>
                <a:lnTo>
                  <a:pt x="171405" y="116385"/>
                </a:lnTo>
                <a:lnTo>
                  <a:pt x="174230" y="130196"/>
                </a:lnTo>
                <a:lnTo>
                  <a:pt x="172343" y="144132"/>
                </a:lnTo>
                <a:cubicBezTo>
                  <a:pt x="172042" y="145282"/>
                  <a:pt x="170801" y="145900"/>
                  <a:pt x="169653" y="145597"/>
                </a:cubicBezTo>
                <a:cubicBezTo>
                  <a:pt x="168584" y="145115"/>
                  <a:pt x="168014" y="144000"/>
                  <a:pt x="168315" y="142851"/>
                </a:cubicBezTo>
                <a:cubicBezTo>
                  <a:pt x="170813" y="134655"/>
                  <a:pt x="170626" y="125999"/>
                  <a:pt x="167535" y="117853"/>
                </a:cubicBezTo>
                <a:cubicBezTo>
                  <a:pt x="164395" y="109579"/>
                  <a:pt x="158515" y="102640"/>
                  <a:pt x="150952" y="98262"/>
                </a:cubicBezTo>
                <a:cubicBezTo>
                  <a:pt x="150417" y="98021"/>
                  <a:pt x="150141" y="97683"/>
                  <a:pt x="149945" y="97165"/>
                </a:cubicBezTo>
                <a:cubicBezTo>
                  <a:pt x="149748" y="96648"/>
                  <a:pt x="149810" y="96033"/>
                  <a:pt x="150179" y="95449"/>
                </a:cubicBezTo>
                <a:cubicBezTo>
                  <a:pt x="150659" y="94380"/>
                  <a:pt x="151998" y="94019"/>
                  <a:pt x="152986" y="94680"/>
                </a:cubicBezTo>
                <a:close/>
                <a:moveTo>
                  <a:pt x="163706" y="77275"/>
                </a:moveTo>
                <a:cubicBezTo>
                  <a:pt x="176173" y="84637"/>
                  <a:pt x="185389" y="95592"/>
                  <a:pt x="190526" y="109128"/>
                </a:cubicBezTo>
                <a:cubicBezTo>
                  <a:pt x="195565" y="122406"/>
                  <a:pt x="196018" y="136539"/>
                  <a:pt x="191916" y="150041"/>
                </a:cubicBezTo>
                <a:cubicBezTo>
                  <a:pt x="191608" y="151190"/>
                  <a:pt x="190356" y="151813"/>
                  <a:pt x="189201" y="151514"/>
                </a:cubicBezTo>
                <a:cubicBezTo>
                  <a:pt x="188176" y="151165"/>
                  <a:pt x="187426" y="149975"/>
                  <a:pt x="187783" y="148955"/>
                </a:cubicBezTo>
                <a:cubicBezTo>
                  <a:pt x="191609" y="136294"/>
                  <a:pt x="191190" y="123034"/>
                  <a:pt x="186493" y="110658"/>
                </a:cubicBezTo>
                <a:cubicBezTo>
                  <a:pt x="181699" y="98025"/>
                  <a:pt x="173036" y="87745"/>
                  <a:pt x="161465" y="80780"/>
                </a:cubicBezTo>
                <a:cubicBezTo>
                  <a:pt x="161107" y="80621"/>
                  <a:pt x="160781" y="80155"/>
                  <a:pt x="160635" y="79768"/>
                </a:cubicBezTo>
                <a:cubicBezTo>
                  <a:pt x="160390" y="79124"/>
                  <a:pt x="160454" y="78509"/>
                  <a:pt x="160828" y="77925"/>
                </a:cubicBezTo>
                <a:cubicBezTo>
                  <a:pt x="161364" y="76985"/>
                  <a:pt x="162713" y="76620"/>
                  <a:pt x="163706" y="77275"/>
                </a:cubicBezTo>
                <a:close/>
                <a:moveTo>
                  <a:pt x="50462" y="0"/>
                </a:moveTo>
                <a:lnTo>
                  <a:pt x="90016" y="0"/>
                </a:lnTo>
                <a:lnTo>
                  <a:pt x="90016" y="11993"/>
                </a:lnTo>
                <a:lnTo>
                  <a:pt x="90254" y="11993"/>
                </a:lnTo>
                <a:lnTo>
                  <a:pt x="133168" y="29521"/>
                </a:lnTo>
                <a:lnTo>
                  <a:pt x="132886" y="29521"/>
                </a:lnTo>
                <a:lnTo>
                  <a:pt x="136564" y="90155"/>
                </a:lnTo>
                <a:lnTo>
                  <a:pt x="136602" y="90155"/>
                </a:lnTo>
                <a:lnTo>
                  <a:pt x="136566" y="90195"/>
                </a:lnTo>
                <a:lnTo>
                  <a:pt x="136602" y="90792"/>
                </a:lnTo>
                <a:lnTo>
                  <a:pt x="136019" y="90792"/>
                </a:lnTo>
                <a:lnTo>
                  <a:pt x="127754" y="99833"/>
                </a:lnTo>
                <a:lnTo>
                  <a:pt x="124924" y="99833"/>
                </a:lnTo>
                <a:lnTo>
                  <a:pt x="122016" y="99833"/>
                </a:lnTo>
                <a:lnTo>
                  <a:pt x="8244" y="99833"/>
                </a:lnTo>
                <a:lnTo>
                  <a:pt x="3156" y="92446"/>
                </a:lnTo>
                <a:lnTo>
                  <a:pt x="0" y="92446"/>
                </a:lnTo>
                <a:lnTo>
                  <a:pt x="0" y="87864"/>
                </a:lnTo>
                <a:lnTo>
                  <a:pt x="123207" y="87864"/>
                </a:lnTo>
                <a:lnTo>
                  <a:pt x="123562" y="82017"/>
                </a:lnTo>
                <a:lnTo>
                  <a:pt x="0" y="82017"/>
                </a:lnTo>
                <a:lnTo>
                  <a:pt x="5456" y="34770"/>
                </a:lnTo>
                <a:lnTo>
                  <a:pt x="117192" y="34770"/>
                </a:lnTo>
                <a:lnTo>
                  <a:pt x="113434" y="29521"/>
                </a:lnTo>
                <a:lnTo>
                  <a:pt x="7310" y="29521"/>
                </a:lnTo>
                <a:lnTo>
                  <a:pt x="50224" y="11993"/>
                </a:lnTo>
                <a:lnTo>
                  <a:pt x="50462" y="119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3154"/>
              </a:solidFill>
            </a:endParaRPr>
          </a:p>
        </p:txBody>
      </p:sp>
      <p:sp>
        <p:nvSpPr>
          <p:cNvPr id="365" name="Ellipse 6"/>
          <p:cNvSpPr>
            <a:spLocks noChangeAspect="1"/>
          </p:cNvSpPr>
          <p:nvPr userDrawn="1"/>
        </p:nvSpPr>
        <p:spPr>
          <a:xfrm>
            <a:off x="4338591" y="5632071"/>
            <a:ext cx="72213" cy="144000"/>
          </a:xfrm>
          <a:custGeom>
            <a:avLst/>
            <a:gdLst/>
            <a:ahLst/>
            <a:cxnLst/>
            <a:rect l="l" t="t" r="r" b="b"/>
            <a:pathLst>
              <a:path w="1717080" h="3424020">
                <a:moveTo>
                  <a:pt x="997065" y="1823433"/>
                </a:moveTo>
                <a:lnTo>
                  <a:pt x="997065" y="2832556"/>
                </a:lnTo>
                <a:cubicBezTo>
                  <a:pt x="1238754" y="2802524"/>
                  <a:pt x="1474097" y="2677572"/>
                  <a:pt x="1480808" y="2362801"/>
                </a:cubicBezTo>
                <a:cubicBezTo>
                  <a:pt x="1497322" y="2014516"/>
                  <a:pt x="1233753" y="1904288"/>
                  <a:pt x="997065" y="1823433"/>
                </a:cubicBezTo>
                <a:close/>
                <a:moveTo>
                  <a:pt x="818181" y="553548"/>
                </a:moveTo>
                <a:cubicBezTo>
                  <a:pt x="400255" y="600257"/>
                  <a:pt x="343906" y="853119"/>
                  <a:pt x="336263" y="1020769"/>
                </a:cubicBezTo>
                <a:cubicBezTo>
                  <a:pt x="321282" y="1349307"/>
                  <a:pt x="594180" y="1445053"/>
                  <a:pt x="818181" y="1521656"/>
                </a:cubicBezTo>
                <a:close/>
                <a:moveTo>
                  <a:pt x="818181" y="0"/>
                </a:moveTo>
                <a:lnTo>
                  <a:pt x="997065" y="0"/>
                </a:lnTo>
                <a:lnTo>
                  <a:pt x="997065" y="352824"/>
                </a:lnTo>
                <a:cubicBezTo>
                  <a:pt x="1295182" y="363451"/>
                  <a:pt x="1510991" y="439329"/>
                  <a:pt x="1678356" y="546433"/>
                </a:cubicBezTo>
                <a:lnTo>
                  <a:pt x="1588676" y="734427"/>
                </a:lnTo>
                <a:cubicBezTo>
                  <a:pt x="1348085" y="602078"/>
                  <a:pt x="1158506" y="562501"/>
                  <a:pt x="997065" y="553983"/>
                </a:cubicBezTo>
                <a:lnTo>
                  <a:pt x="997065" y="1582206"/>
                </a:lnTo>
                <a:cubicBezTo>
                  <a:pt x="1246586" y="1658347"/>
                  <a:pt x="1741258" y="1803728"/>
                  <a:pt x="1716161" y="2353256"/>
                </a:cubicBezTo>
                <a:cubicBezTo>
                  <a:pt x="1691242" y="2727152"/>
                  <a:pt x="1440616" y="2997721"/>
                  <a:pt x="997065" y="3036274"/>
                </a:cubicBezTo>
                <a:lnTo>
                  <a:pt x="997065" y="3424020"/>
                </a:lnTo>
                <a:lnTo>
                  <a:pt x="818181" y="3424020"/>
                </a:lnTo>
                <a:lnTo>
                  <a:pt x="818181" y="3042669"/>
                </a:lnTo>
                <a:cubicBezTo>
                  <a:pt x="353041" y="3035288"/>
                  <a:pt x="86955" y="2858177"/>
                  <a:pt x="0" y="2802656"/>
                </a:cubicBezTo>
                <a:lnTo>
                  <a:pt x="97282" y="2617644"/>
                </a:lnTo>
                <a:cubicBezTo>
                  <a:pt x="355770" y="2775840"/>
                  <a:pt x="602946" y="2832848"/>
                  <a:pt x="818181" y="2836791"/>
                </a:cubicBezTo>
                <a:lnTo>
                  <a:pt x="818181" y="1760050"/>
                </a:lnTo>
                <a:cubicBezTo>
                  <a:pt x="316515" y="1570031"/>
                  <a:pt x="24472" y="1457773"/>
                  <a:pt x="121662" y="865559"/>
                </a:cubicBezTo>
                <a:cubicBezTo>
                  <a:pt x="188251" y="528508"/>
                  <a:pt x="519920" y="365826"/>
                  <a:pt x="818181" y="3525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5214" tIns="113400" rIns="115214" bIns="113400" spcCol="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3154"/>
              </a:solidFill>
            </a:endParaRPr>
          </a:p>
        </p:txBody>
      </p:sp>
      <p:sp>
        <p:nvSpPr>
          <p:cNvPr id="366" name="Abgerundetes Rechteck 19"/>
          <p:cNvSpPr>
            <a:spLocks noChangeAspect="1"/>
          </p:cNvSpPr>
          <p:nvPr userDrawn="1"/>
        </p:nvSpPr>
        <p:spPr>
          <a:xfrm>
            <a:off x="4539392" y="5632071"/>
            <a:ext cx="97554" cy="144000"/>
          </a:xfrm>
          <a:custGeom>
            <a:avLst/>
            <a:gdLst/>
            <a:ahLst/>
            <a:cxnLst/>
            <a:rect l="l" t="t" r="r" b="b"/>
            <a:pathLst>
              <a:path w="313933" h="463400">
                <a:moveTo>
                  <a:pt x="149753" y="320062"/>
                </a:moveTo>
                <a:cubicBezTo>
                  <a:pt x="165366" y="329753"/>
                  <a:pt x="176914" y="343827"/>
                  <a:pt x="183350" y="360787"/>
                </a:cubicBezTo>
                <a:cubicBezTo>
                  <a:pt x="189472" y="376919"/>
                  <a:pt x="190429" y="394539"/>
                  <a:pt x="185855" y="411418"/>
                </a:cubicBezTo>
                <a:cubicBezTo>
                  <a:pt x="184867" y="415105"/>
                  <a:pt x="181269" y="416945"/>
                  <a:pt x="177562" y="415986"/>
                </a:cubicBezTo>
                <a:cubicBezTo>
                  <a:pt x="173856" y="415025"/>
                  <a:pt x="171608" y="411619"/>
                  <a:pt x="172596" y="407931"/>
                </a:cubicBezTo>
                <a:cubicBezTo>
                  <a:pt x="176287" y="393754"/>
                  <a:pt x="175594" y="379347"/>
                  <a:pt x="170413" y="365696"/>
                </a:cubicBezTo>
                <a:cubicBezTo>
                  <a:pt x="165076" y="351632"/>
                  <a:pt x="155305" y="339724"/>
                  <a:pt x="142146" y="331466"/>
                </a:cubicBezTo>
                <a:cubicBezTo>
                  <a:pt x="140998" y="330956"/>
                  <a:pt x="139953" y="329460"/>
                  <a:pt x="139482" y="328219"/>
                </a:cubicBezTo>
                <a:cubicBezTo>
                  <a:pt x="138697" y="326150"/>
                  <a:pt x="138903" y="324179"/>
                  <a:pt x="140102" y="322305"/>
                </a:cubicBezTo>
                <a:cubicBezTo>
                  <a:pt x="142238" y="319128"/>
                  <a:pt x="146568" y="317958"/>
                  <a:pt x="149753" y="320062"/>
                </a:cubicBezTo>
                <a:close/>
                <a:moveTo>
                  <a:pt x="179750" y="269817"/>
                </a:moveTo>
                <a:lnTo>
                  <a:pt x="215384" y="299430"/>
                </a:lnTo>
                <a:lnTo>
                  <a:pt x="239022" y="339665"/>
                </a:lnTo>
                <a:lnTo>
                  <a:pt x="248113" y="384111"/>
                </a:lnTo>
                <a:lnTo>
                  <a:pt x="242041" y="428957"/>
                </a:lnTo>
                <a:cubicBezTo>
                  <a:pt x="241071" y="432657"/>
                  <a:pt x="237078" y="434648"/>
                  <a:pt x="233383" y="433671"/>
                </a:cubicBezTo>
                <a:cubicBezTo>
                  <a:pt x="229945" y="432120"/>
                  <a:pt x="228109" y="428533"/>
                  <a:pt x="229079" y="424833"/>
                </a:cubicBezTo>
                <a:cubicBezTo>
                  <a:pt x="237116" y="398459"/>
                  <a:pt x="236517" y="370604"/>
                  <a:pt x="226570" y="344391"/>
                </a:cubicBezTo>
                <a:cubicBezTo>
                  <a:pt x="216464" y="317763"/>
                  <a:pt x="197543" y="295432"/>
                  <a:pt x="173203" y="281346"/>
                </a:cubicBezTo>
                <a:cubicBezTo>
                  <a:pt x="171483" y="280570"/>
                  <a:pt x="170594" y="279480"/>
                  <a:pt x="169963" y="277816"/>
                </a:cubicBezTo>
                <a:cubicBezTo>
                  <a:pt x="169331" y="276151"/>
                  <a:pt x="169530" y="274171"/>
                  <a:pt x="170717" y="272293"/>
                </a:cubicBezTo>
                <a:cubicBezTo>
                  <a:pt x="172260" y="268851"/>
                  <a:pt x="176569" y="267692"/>
                  <a:pt x="179750" y="269817"/>
                </a:cubicBezTo>
                <a:close/>
                <a:moveTo>
                  <a:pt x="214248" y="213808"/>
                </a:moveTo>
                <a:cubicBezTo>
                  <a:pt x="254365" y="237500"/>
                  <a:pt x="284024" y="272754"/>
                  <a:pt x="300554" y="316312"/>
                </a:cubicBezTo>
                <a:cubicBezTo>
                  <a:pt x="316769" y="359041"/>
                  <a:pt x="318227" y="404523"/>
                  <a:pt x="305027" y="447973"/>
                </a:cubicBezTo>
                <a:cubicBezTo>
                  <a:pt x="304036" y="451671"/>
                  <a:pt x="300007" y="453674"/>
                  <a:pt x="296290" y="452712"/>
                </a:cubicBezTo>
                <a:cubicBezTo>
                  <a:pt x="292991" y="451590"/>
                  <a:pt x="290580" y="447760"/>
                  <a:pt x="291728" y="444477"/>
                </a:cubicBezTo>
                <a:cubicBezTo>
                  <a:pt x="304041" y="403735"/>
                  <a:pt x="302691" y="361061"/>
                  <a:pt x="287578" y="321236"/>
                </a:cubicBezTo>
                <a:cubicBezTo>
                  <a:pt x="272150" y="280581"/>
                  <a:pt x="244272" y="247499"/>
                  <a:pt x="207036" y="225088"/>
                </a:cubicBezTo>
                <a:cubicBezTo>
                  <a:pt x="205883" y="224576"/>
                  <a:pt x="204835" y="223076"/>
                  <a:pt x="204363" y="221831"/>
                </a:cubicBezTo>
                <a:cubicBezTo>
                  <a:pt x="203575" y="219757"/>
                  <a:pt x="203783" y="217779"/>
                  <a:pt x="204985" y="215899"/>
                </a:cubicBezTo>
                <a:cubicBezTo>
                  <a:pt x="206710" y="212873"/>
                  <a:pt x="211052" y="211698"/>
                  <a:pt x="214248" y="213808"/>
                </a:cubicBezTo>
                <a:close/>
                <a:moveTo>
                  <a:pt x="73645" y="19462"/>
                </a:moveTo>
                <a:cubicBezTo>
                  <a:pt x="62942" y="19462"/>
                  <a:pt x="54266" y="28139"/>
                  <a:pt x="54266" y="38841"/>
                </a:cubicBezTo>
                <a:lnTo>
                  <a:pt x="54266" y="332230"/>
                </a:lnTo>
                <a:lnTo>
                  <a:pt x="54264" y="332231"/>
                </a:lnTo>
                <a:lnTo>
                  <a:pt x="54264" y="348728"/>
                </a:lnTo>
                <a:cubicBezTo>
                  <a:pt x="37024" y="356321"/>
                  <a:pt x="25029" y="373574"/>
                  <a:pt x="25029" y="393628"/>
                </a:cubicBezTo>
                <a:cubicBezTo>
                  <a:pt x="25029" y="420808"/>
                  <a:pt x="47063" y="442842"/>
                  <a:pt x="74244" y="442842"/>
                </a:cubicBezTo>
                <a:cubicBezTo>
                  <a:pt x="101424" y="442842"/>
                  <a:pt x="123458" y="420808"/>
                  <a:pt x="123458" y="393628"/>
                </a:cubicBezTo>
                <a:cubicBezTo>
                  <a:pt x="123458" y="373106"/>
                  <a:pt x="110898" y="355518"/>
                  <a:pt x="93030" y="348166"/>
                </a:cubicBezTo>
                <a:lnTo>
                  <a:pt x="93030" y="329823"/>
                </a:lnTo>
                <a:cubicBezTo>
                  <a:pt x="93029" y="329822"/>
                  <a:pt x="93026" y="329821"/>
                  <a:pt x="93024" y="329821"/>
                </a:cubicBezTo>
                <a:lnTo>
                  <a:pt x="93024" y="38841"/>
                </a:lnTo>
                <a:cubicBezTo>
                  <a:pt x="93024" y="28139"/>
                  <a:pt x="84348" y="19462"/>
                  <a:pt x="73645" y="19462"/>
                </a:cubicBezTo>
                <a:close/>
                <a:moveTo>
                  <a:pt x="73645" y="0"/>
                </a:moveTo>
                <a:cubicBezTo>
                  <a:pt x="92910" y="0"/>
                  <a:pt x="108528" y="15617"/>
                  <a:pt x="108528" y="34882"/>
                </a:cubicBezTo>
                <a:lnTo>
                  <a:pt x="108528" y="333295"/>
                </a:lnTo>
                <a:cubicBezTo>
                  <a:pt x="129785" y="344933"/>
                  <a:pt x="144016" y="367619"/>
                  <a:pt x="144016" y="393628"/>
                </a:cubicBezTo>
                <a:cubicBezTo>
                  <a:pt x="144016" y="432162"/>
                  <a:pt x="112778" y="463400"/>
                  <a:pt x="74244" y="463400"/>
                </a:cubicBezTo>
                <a:cubicBezTo>
                  <a:pt x="35709" y="463400"/>
                  <a:pt x="4471" y="432162"/>
                  <a:pt x="4471" y="393628"/>
                </a:cubicBezTo>
                <a:cubicBezTo>
                  <a:pt x="4471" y="368116"/>
                  <a:pt x="18164" y="345802"/>
                  <a:pt x="38763" y="333995"/>
                </a:cubicBezTo>
                <a:lnTo>
                  <a:pt x="38763" y="320205"/>
                </a:lnTo>
                <a:lnTo>
                  <a:pt x="7753" y="320205"/>
                </a:lnTo>
                <a:cubicBezTo>
                  <a:pt x="3471" y="320205"/>
                  <a:pt x="0" y="316734"/>
                  <a:pt x="0" y="312452"/>
                </a:cubicBezTo>
                <a:cubicBezTo>
                  <a:pt x="0" y="308171"/>
                  <a:pt x="3471" y="304700"/>
                  <a:pt x="7753" y="304700"/>
                </a:cubicBezTo>
                <a:lnTo>
                  <a:pt x="38763" y="304700"/>
                </a:lnTo>
                <a:lnTo>
                  <a:pt x="38763" y="272139"/>
                </a:lnTo>
                <a:lnTo>
                  <a:pt x="7753" y="272139"/>
                </a:lnTo>
                <a:cubicBezTo>
                  <a:pt x="3471" y="272139"/>
                  <a:pt x="0" y="268668"/>
                  <a:pt x="0" y="264387"/>
                </a:cubicBezTo>
                <a:cubicBezTo>
                  <a:pt x="0" y="260106"/>
                  <a:pt x="3471" y="256635"/>
                  <a:pt x="7753" y="256635"/>
                </a:cubicBezTo>
                <a:lnTo>
                  <a:pt x="38763" y="256635"/>
                </a:lnTo>
                <a:lnTo>
                  <a:pt x="38763" y="224074"/>
                </a:lnTo>
                <a:lnTo>
                  <a:pt x="7753" y="224074"/>
                </a:lnTo>
                <a:cubicBezTo>
                  <a:pt x="3471" y="224074"/>
                  <a:pt x="0" y="220603"/>
                  <a:pt x="0" y="216322"/>
                </a:cubicBezTo>
                <a:cubicBezTo>
                  <a:pt x="0" y="212040"/>
                  <a:pt x="3471" y="208569"/>
                  <a:pt x="7753" y="208569"/>
                </a:cubicBezTo>
                <a:lnTo>
                  <a:pt x="38763" y="208569"/>
                </a:lnTo>
                <a:lnTo>
                  <a:pt x="38763" y="176009"/>
                </a:lnTo>
                <a:lnTo>
                  <a:pt x="7753" y="176009"/>
                </a:lnTo>
                <a:cubicBezTo>
                  <a:pt x="3471" y="176009"/>
                  <a:pt x="0" y="172538"/>
                  <a:pt x="0" y="168256"/>
                </a:cubicBezTo>
                <a:cubicBezTo>
                  <a:pt x="0" y="163975"/>
                  <a:pt x="3471" y="160504"/>
                  <a:pt x="7753" y="160504"/>
                </a:cubicBezTo>
                <a:lnTo>
                  <a:pt x="38763" y="160504"/>
                </a:lnTo>
                <a:lnTo>
                  <a:pt x="38763" y="127943"/>
                </a:lnTo>
                <a:lnTo>
                  <a:pt x="7753" y="127943"/>
                </a:lnTo>
                <a:cubicBezTo>
                  <a:pt x="3471" y="127943"/>
                  <a:pt x="0" y="124472"/>
                  <a:pt x="0" y="120191"/>
                </a:cubicBezTo>
                <a:cubicBezTo>
                  <a:pt x="0" y="115909"/>
                  <a:pt x="3471" y="112438"/>
                  <a:pt x="7753" y="112438"/>
                </a:cubicBezTo>
                <a:lnTo>
                  <a:pt x="38763" y="112438"/>
                </a:lnTo>
                <a:lnTo>
                  <a:pt x="38763" y="79878"/>
                </a:lnTo>
                <a:lnTo>
                  <a:pt x="7753" y="79878"/>
                </a:lnTo>
                <a:cubicBezTo>
                  <a:pt x="3471" y="79878"/>
                  <a:pt x="0" y="76407"/>
                  <a:pt x="0" y="72125"/>
                </a:cubicBezTo>
                <a:cubicBezTo>
                  <a:pt x="0" y="67844"/>
                  <a:pt x="3471" y="64373"/>
                  <a:pt x="7753" y="64373"/>
                </a:cubicBezTo>
                <a:lnTo>
                  <a:pt x="38763" y="64373"/>
                </a:lnTo>
                <a:lnTo>
                  <a:pt x="38763" y="34882"/>
                </a:lnTo>
                <a:cubicBezTo>
                  <a:pt x="38763" y="15617"/>
                  <a:pt x="54380" y="0"/>
                  <a:pt x="736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33" tIns="57133" rIns="57133" bIns="5713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22771"/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367" name="Abgerundetes Rechteck 19"/>
          <p:cNvSpPr>
            <a:spLocks noChangeAspect="1"/>
          </p:cNvSpPr>
          <p:nvPr userDrawn="1"/>
        </p:nvSpPr>
        <p:spPr>
          <a:xfrm>
            <a:off x="3267244" y="5616379"/>
            <a:ext cx="359835" cy="159708"/>
          </a:xfrm>
          <a:custGeom>
            <a:avLst/>
            <a:gdLst/>
            <a:ahLst/>
            <a:cxnLst/>
            <a:rect l="l" t="t" r="r" b="b"/>
            <a:pathLst>
              <a:path w="359835" h="159708">
                <a:moveTo>
                  <a:pt x="108031" y="130216"/>
                </a:moveTo>
                <a:lnTo>
                  <a:pt x="263217" y="130216"/>
                </a:lnTo>
                <a:cubicBezTo>
                  <a:pt x="263454" y="131763"/>
                  <a:pt x="263821" y="133272"/>
                  <a:pt x="264452" y="134689"/>
                </a:cubicBezTo>
                <a:lnTo>
                  <a:pt x="107003" y="134019"/>
                </a:lnTo>
                <a:cubicBezTo>
                  <a:pt x="107535" y="132812"/>
                  <a:pt x="107834" y="131528"/>
                  <a:pt x="108031" y="130216"/>
                </a:cubicBezTo>
                <a:close/>
                <a:moveTo>
                  <a:pt x="299518" y="92544"/>
                </a:moveTo>
                <a:cubicBezTo>
                  <a:pt x="282398" y="92544"/>
                  <a:pt x="268519" y="106423"/>
                  <a:pt x="268519" y="123543"/>
                </a:cubicBezTo>
                <a:cubicBezTo>
                  <a:pt x="268519" y="140663"/>
                  <a:pt x="282398" y="154542"/>
                  <a:pt x="299518" y="154542"/>
                </a:cubicBezTo>
                <a:cubicBezTo>
                  <a:pt x="316639" y="154542"/>
                  <a:pt x="330518" y="140663"/>
                  <a:pt x="330518" y="123543"/>
                </a:cubicBezTo>
                <a:cubicBezTo>
                  <a:pt x="330518" y="106423"/>
                  <a:pt x="316639" y="92544"/>
                  <a:pt x="299518" y="92544"/>
                </a:cubicBezTo>
                <a:close/>
                <a:moveTo>
                  <a:pt x="70885" y="92544"/>
                </a:moveTo>
                <a:cubicBezTo>
                  <a:pt x="53765" y="92544"/>
                  <a:pt x="39886" y="106423"/>
                  <a:pt x="39886" y="123543"/>
                </a:cubicBezTo>
                <a:cubicBezTo>
                  <a:pt x="39886" y="140663"/>
                  <a:pt x="53765" y="154542"/>
                  <a:pt x="70885" y="154542"/>
                </a:cubicBezTo>
                <a:cubicBezTo>
                  <a:pt x="88006" y="154542"/>
                  <a:pt x="101884" y="140663"/>
                  <a:pt x="101884" y="123543"/>
                </a:cubicBezTo>
                <a:cubicBezTo>
                  <a:pt x="101884" y="106423"/>
                  <a:pt x="88006" y="92544"/>
                  <a:pt x="70885" y="92544"/>
                </a:cubicBezTo>
                <a:close/>
                <a:moveTo>
                  <a:pt x="117639" y="89445"/>
                </a:moveTo>
                <a:lnTo>
                  <a:pt x="151513" y="89445"/>
                </a:lnTo>
                <a:lnTo>
                  <a:pt x="151513" y="91992"/>
                </a:lnTo>
                <a:lnTo>
                  <a:pt x="121884" y="91992"/>
                </a:lnTo>
                <a:cubicBezTo>
                  <a:pt x="125097" y="98465"/>
                  <a:pt x="127005" y="105768"/>
                  <a:pt x="127215" y="113518"/>
                </a:cubicBezTo>
                <a:lnTo>
                  <a:pt x="151831" y="113518"/>
                </a:lnTo>
                <a:lnTo>
                  <a:pt x="151831" y="113559"/>
                </a:lnTo>
                <a:lnTo>
                  <a:pt x="201967" y="113559"/>
                </a:lnTo>
                <a:lnTo>
                  <a:pt x="201967" y="116311"/>
                </a:lnTo>
                <a:lnTo>
                  <a:pt x="123971" y="116311"/>
                </a:lnTo>
                <a:cubicBezTo>
                  <a:pt x="123834" y="106598"/>
                  <a:pt x="121547" y="97462"/>
                  <a:pt x="117639" y="89445"/>
                </a:cubicBezTo>
                <a:close/>
                <a:moveTo>
                  <a:pt x="299518" y="87378"/>
                </a:moveTo>
                <a:cubicBezTo>
                  <a:pt x="319492" y="87378"/>
                  <a:pt x="335684" y="103570"/>
                  <a:pt x="335684" y="123543"/>
                </a:cubicBezTo>
                <a:cubicBezTo>
                  <a:pt x="335684" y="143516"/>
                  <a:pt x="319492" y="159708"/>
                  <a:pt x="299518" y="159708"/>
                </a:cubicBezTo>
                <a:cubicBezTo>
                  <a:pt x="279545" y="159708"/>
                  <a:pt x="263353" y="143516"/>
                  <a:pt x="263353" y="123543"/>
                </a:cubicBezTo>
                <a:cubicBezTo>
                  <a:pt x="263353" y="103570"/>
                  <a:pt x="279545" y="87378"/>
                  <a:pt x="299518" y="87378"/>
                </a:cubicBezTo>
                <a:close/>
                <a:moveTo>
                  <a:pt x="70885" y="87378"/>
                </a:moveTo>
                <a:cubicBezTo>
                  <a:pt x="90859" y="87378"/>
                  <a:pt x="107050" y="103570"/>
                  <a:pt x="107050" y="123543"/>
                </a:cubicBezTo>
                <a:cubicBezTo>
                  <a:pt x="107050" y="143516"/>
                  <a:pt x="90859" y="159708"/>
                  <a:pt x="70885" y="159708"/>
                </a:cubicBezTo>
                <a:cubicBezTo>
                  <a:pt x="50912" y="159708"/>
                  <a:pt x="34720" y="143516"/>
                  <a:pt x="34720" y="123543"/>
                </a:cubicBezTo>
                <a:cubicBezTo>
                  <a:pt x="34720" y="103570"/>
                  <a:pt x="50912" y="87378"/>
                  <a:pt x="70885" y="87378"/>
                </a:cubicBezTo>
                <a:close/>
                <a:moveTo>
                  <a:pt x="258512" y="60384"/>
                </a:moveTo>
                <a:lnTo>
                  <a:pt x="243464" y="79981"/>
                </a:lnTo>
                <a:cubicBezTo>
                  <a:pt x="263967" y="78526"/>
                  <a:pt x="279267" y="75976"/>
                  <a:pt x="293768" y="75033"/>
                </a:cubicBezTo>
                <a:lnTo>
                  <a:pt x="298768" y="75221"/>
                </a:lnTo>
                <a:cubicBezTo>
                  <a:pt x="288994" y="70592"/>
                  <a:pt x="274332" y="65187"/>
                  <a:pt x="258512" y="60384"/>
                </a:cubicBezTo>
                <a:close/>
                <a:moveTo>
                  <a:pt x="299463" y="53392"/>
                </a:moveTo>
                <a:cubicBezTo>
                  <a:pt x="301026" y="53866"/>
                  <a:pt x="301121" y="55028"/>
                  <a:pt x="301121" y="56211"/>
                </a:cubicBezTo>
                <a:lnTo>
                  <a:pt x="300876" y="56803"/>
                </a:lnTo>
                <a:close/>
                <a:moveTo>
                  <a:pt x="182660" y="47491"/>
                </a:moveTo>
                <a:cubicBezTo>
                  <a:pt x="165071" y="50657"/>
                  <a:pt x="149670" y="63041"/>
                  <a:pt x="136527" y="72512"/>
                </a:cubicBezTo>
                <a:cubicBezTo>
                  <a:pt x="144367" y="73527"/>
                  <a:pt x="152273" y="74664"/>
                  <a:pt x="160084" y="75754"/>
                </a:cubicBezTo>
                <a:close/>
                <a:moveTo>
                  <a:pt x="190849" y="46698"/>
                </a:moveTo>
                <a:lnTo>
                  <a:pt x="187170" y="47034"/>
                </a:lnTo>
                <a:lnTo>
                  <a:pt x="164632" y="76386"/>
                </a:lnTo>
                <a:cubicBezTo>
                  <a:pt x="183262" y="78993"/>
                  <a:pt x="201150" y="81212"/>
                  <a:pt x="216016" y="81099"/>
                </a:cubicBezTo>
                <a:cubicBezTo>
                  <a:pt x="224143" y="81038"/>
                  <a:pt x="231556" y="80756"/>
                  <a:pt x="238397" y="80321"/>
                </a:cubicBezTo>
                <a:lnTo>
                  <a:pt x="255138" y="59364"/>
                </a:lnTo>
                <a:cubicBezTo>
                  <a:pt x="231627" y="52250"/>
                  <a:pt x="206185" y="46613"/>
                  <a:pt x="190849" y="46698"/>
                </a:cubicBezTo>
                <a:close/>
                <a:moveTo>
                  <a:pt x="189549" y="42495"/>
                </a:moveTo>
                <a:cubicBezTo>
                  <a:pt x="232637" y="43098"/>
                  <a:pt x="295412" y="66203"/>
                  <a:pt x="307810" y="75729"/>
                </a:cubicBezTo>
                <a:cubicBezTo>
                  <a:pt x="319039" y="76610"/>
                  <a:pt x="326559" y="78658"/>
                  <a:pt x="338091" y="85185"/>
                </a:cubicBezTo>
                <a:cubicBezTo>
                  <a:pt x="349185" y="91464"/>
                  <a:pt x="361570" y="101882"/>
                  <a:pt x="359634" y="113908"/>
                </a:cubicBezTo>
                <a:cubicBezTo>
                  <a:pt x="357645" y="126256"/>
                  <a:pt x="345591" y="133577"/>
                  <a:pt x="336492" y="134766"/>
                </a:cubicBezTo>
                <a:cubicBezTo>
                  <a:pt x="337133" y="133326"/>
                  <a:pt x="337509" y="131791"/>
                  <a:pt x="337751" y="130216"/>
                </a:cubicBezTo>
                <a:lnTo>
                  <a:pt x="339724" y="130216"/>
                </a:lnTo>
                <a:cubicBezTo>
                  <a:pt x="342960" y="129423"/>
                  <a:pt x="345535" y="128099"/>
                  <a:pt x="347603" y="126371"/>
                </a:cubicBezTo>
                <a:lnTo>
                  <a:pt x="348197" y="125819"/>
                </a:lnTo>
                <a:lnTo>
                  <a:pt x="349827" y="124173"/>
                </a:lnTo>
                <a:lnTo>
                  <a:pt x="351936" y="121016"/>
                </a:lnTo>
                <a:lnTo>
                  <a:pt x="353834" y="116691"/>
                </a:lnTo>
                <a:lnTo>
                  <a:pt x="354320" y="114726"/>
                </a:lnTo>
                <a:cubicBezTo>
                  <a:pt x="356200" y="103642"/>
                  <a:pt x="344178" y="94040"/>
                  <a:pt x="333409" y="88253"/>
                </a:cubicBezTo>
                <a:cubicBezTo>
                  <a:pt x="318157" y="80056"/>
                  <a:pt x="310135" y="79524"/>
                  <a:pt x="290386" y="78896"/>
                </a:cubicBezTo>
                <a:cubicBezTo>
                  <a:pt x="270667" y="80114"/>
                  <a:pt x="249426" y="84239"/>
                  <a:pt x="214915" y="84487"/>
                </a:cubicBezTo>
                <a:cubicBezTo>
                  <a:pt x="181083" y="84731"/>
                  <a:pt x="131125" y="73160"/>
                  <a:pt x="93548" y="73053"/>
                </a:cubicBezTo>
                <a:cubicBezTo>
                  <a:pt x="91043" y="73045"/>
                  <a:pt x="88592" y="73089"/>
                  <a:pt x="86206" y="73191"/>
                </a:cubicBezTo>
                <a:cubicBezTo>
                  <a:pt x="51383" y="74674"/>
                  <a:pt x="18030" y="79532"/>
                  <a:pt x="6889" y="105027"/>
                </a:cubicBezTo>
                <a:cubicBezTo>
                  <a:pt x="4201" y="111178"/>
                  <a:pt x="4667" y="119585"/>
                  <a:pt x="10632" y="124789"/>
                </a:cubicBezTo>
                <a:lnTo>
                  <a:pt x="13042" y="126499"/>
                </a:lnTo>
                <a:cubicBezTo>
                  <a:pt x="18727" y="128934"/>
                  <a:pt x="24132" y="129857"/>
                  <a:pt x="29626" y="130216"/>
                </a:cubicBezTo>
                <a:lnTo>
                  <a:pt x="33496" y="130216"/>
                </a:lnTo>
                <a:cubicBezTo>
                  <a:pt x="33664" y="131368"/>
                  <a:pt x="33919" y="132497"/>
                  <a:pt x="34382" y="133561"/>
                </a:cubicBezTo>
                <a:cubicBezTo>
                  <a:pt x="29565" y="133295"/>
                  <a:pt x="20546" y="133378"/>
                  <a:pt x="10867" y="129508"/>
                </a:cubicBezTo>
                <a:cubicBezTo>
                  <a:pt x="-509" y="124959"/>
                  <a:pt x="-1768" y="111757"/>
                  <a:pt x="1705" y="103385"/>
                </a:cubicBezTo>
                <a:cubicBezTo>
                  <a:pt x="13183" y="75723"/>
                  <a:pt x="47543" y="70451"/>
                  <a:pt x="83418" y="68842"/>
                </a:cubicBezTo>
                <a:cubicBezTo>
                  <a:pt x="85877" y="68732"/>
                  <a:pt x="88401" y="68685"/>
                  <a:pt x="90982" y="68692"/>
                </a:cubicBezTo>
                <a:cubicBezTo>
                  <a:pt x="103051" y="68729"/>
                  <a:pt x="116359" y="69974"/>
                  <a:pt x="130012" y="71710"/>
                </a:cubicBezTo>
                <a:cubicBezTo>
                  <a:pt x="148545" y="58817"/>
                  <a:pt x="168566" y="43153"/>
                  <a:pt x="189549" y="42495"/>
                </a:cubicBezTo>
                <a:close/>
                <a:moveTo>
                  <a:pt x="302904" y="33350"/>
                </a:moveTo>
                <a:cubicBezTo>
                  <a:pt x="307755" y="36362"/>
                  <a:pt x="311344" y="40735"/>
                  <a:pt x="313344" y="46005"/>
                </a:cubicBezTo>
                <a:cubicBezTo>
                  <a:pt x="315246" y="51018"/>
                  <a:pt x="315544" y="56494"/>
                  <a:pt x="314122" y="61739"/>
                </a:cubicBezTo>
                <a:cubicBezTo>
                  <a:pt x="313815" y="62885"/>
                  <a:pt x="312697" y="63456"/>
                  <a:pt x="311545" y="63158"/>
                </a:cubicBezTo>
                <a:cubicBezTo>
                  <a:pt x="310394" y="62860"/>
                  <a:pt x="309695" y="61801"/>
                  <a:pt x="310002" y="60655"/>
                </a:cubicBezTo>
                <a:cubicBezTo>
                  <a:pt x="311149" y="56250"/>
                  <a:pt x="310934" y="51773"/>
                  <a:pt x="309324" y="47531"/>
                </a:cubicBezTo>
                <a:cubicBezTo>
                  <a:pt x="307665" y="43161"/>
                  <a:pt x="304629" y="39460"/>
                  <a:pt x="300540" y="36894"/>
                </a:cubicBezTo>
                <a:cubicBezTo>
                  <a:pt x="300183" y="36736"/>
                  <a:pt x="299858" y="36271"/>
                  <a:pt x="299712" y="35885"/>
                </a:cubicBezTo>
                <a:cubicBezTo>
                  <a:pt x="299468" y="35242"/>
                  <a:pt x="299532" y="34630"/>
                  <a:pt x="299905" y="34047"/>
                </a:cubicBezTo>
                <a:cubicBezTo>
                  <a:pt x="300568" y="33060"/>
                  <a:pt x="301914" y="32696"/>
                  <a:pt x="302904" y="33350"/>
                </a:cubicBezTo>
                <a:close/>
                <a:moveTo>
                  <a:pt x="312225" y="17737"/>
                </a:moveTo>
                <a:lnTo>
                  <a:pt x="323298" y="26939"/>
                </a:lnTo>
                <a:lnTo>
                  <a:pt x="330644" y="39442"/>
                </a:lnTo>
                <a:lnTo>
                  <a:pt x="333469" y="53253"/>
                </a:lnTo>
                <a:lnTo>
                  <a:pt x="331582" y="67189"/>
                </a:lnTo>
                <a:cubicBezTo>
                  <a:pt x="331281" y="68339"/>
                  <a:pt x="330040" y="68957"/>
                  <a:pt x="328892" y="68654"/>
                </a:cubicBezTo>
                <a:cubicBezTo>
                  <a:pt x="327823" y="68172"/>
                  <a:pt x="327253" y="67057"/>
                  <a:pt x="327554" y="65908"/>
                </a:cubicBezTo>
                <a:cubicBezTo>
                  <a:pt x="330052" y="57712"/>
                  <a:pt x="329865" y="49056"/>
                  <a:pt x="326774" y="40910"/>
                </a:cubicBezTo>
                <a:cubicBezTo>
                  <a:pt x="323634" y="32636"/>
                  <a:pt x="317754" y="25697"/>
                  <a:pt x="310191" y="21319"/>
                </a:cubicBezTo>
                <a:cubicBezTo>
                  <a:pt x="309656" y="21078"/>
                  <a:pt x="309380" y="20740"/>
                  <a:pt x="309184" y="20222"/>
                </a:cubicBezTo>
                <a:cubicBezTo>
                  <a:pt x="308987" y="19705"/>
                  <a:pt x="309049" y="19090"/>
                  <a:pt x="309418" y="18506"/>
                </a:cubicBezTo>
                <a:cubicBezTo>
                  <a:pt x="309898" y="17437"/>
                  <a:pt x="311237" y="17076"/>
                  <a:pt x="312225" y="17737"/>
                </a:cubicBezTo>
                <a:close/>
                <a:moveTo>
                  <a:pt x="322945" y="332"/>
                </a:moveTo>
                <a:cubicBezTo>
                  <a:pt x="335412" y="7694"/>
                  <a:pt x="344628" y="18649"/>
                  <a:pt x="349765" y="32185"/>
                </a:cubicBezTo>
                <a:cubicBezTo>
                  <a:pt x="354804" y="45463"/>
                  <a:pt x="355257" y="59596"/>
                  <a:pt x="351155" y="73098"/>
                </a:cubicBezTo>
                <a:cubicBezTo>
                  <a:pt x="350847" y="74247"/>
                  <a:pt x="349595" y="74870"/>
                  <a:pt x="348440" y="74571"/>
                </a:cubicBezTo>
                <a:cubicBezTo>
                  <a:pt x="347415" y="74222"/>
                  <a:pt x="346665" y="73032"/>
                  <a:pt x="347022" y="72012"/>
                </a:cubicBezTo>
                <a:cubicBezTo>
                  <a:pt x="350848" y="59351"/>
                  <a:pt x="350429" y="46091"/>
                  <a:pt x="345732" y="33715"/>
                </a:cubicBezTo>
                <a:cubicBezTo>
                  <a:pt x="340938" y="21082"/>
                  <a:pt x="332275" y="10802"/>
                  <a:pt x="320704" y="3837"/>
                </a:cubicBezTo>
                <a:cubicBezTo>
                  <a:pt x="320346" y="3678"/>
                  <a:pt x="320020" y="3212"/>
                  <a:pt x="319874" y="2825"/>
                </a:cubicBezTo>
                <a:cubicBezTo>
                  <a:pt x="319629" y="2181"/>
                  <a:pt x="319693" y="1566"/>
                  <a:pt x="320067" y="982"/>
                </a:cubicBezTo>
                <a:cubicBezTo>
                  <a:pt x="320603" y="42"/>
                  <a:pt x="321952" y="-323"/>
                  <a:pt x="322945" y="3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33" tIns="57133" rIns="57133" bIns="5713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22771"/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368" name="Rad 444"/>
          <p:cNvSpPr/>
          <p:nvPr userDrawn="1"/>
        </p:nvSpPr>
        <p:spPr>
          <a:xfrm>
            <a:off x="1385735" y="5632090"/>
            <a:ext cx="226739" cy="144000"/>
          </a:xfrm>
          <a:custGeom>
            <a:avLst/>
            <a:gdLst/>
            <a:ahLst/>
            <a:cxnLst/>
            <a:rect l="l" t="t" r="r" b="b"/>
            <a:pathLst>
              <a:path w="226739" h="144000">
                <a:moveTo>
                  <a:pt x="195209" y="47175"/>
                </a:moveTo>
                <a:lnTo>
                  <a:pt x="221773" y="47175"/>
                </a:lnTo>
                <a:cubicBezTo>
                  <a:pt x="223561" y="47175"/>
                  <a:pt x="225011" y="48425"/>
                  <a:pt x="225011" y="49966"/>
                </a:cubicBezTo>
                <a:cubicBezTo>
                  <a:pt x="225011" y="51507"/>
                  <a:pt x="223561" y="52757"/>
                  <a:pt x="221773" y="52757"/>
                </a:cubicBezTo>
                <a:lnTo>
                  <a:pt x="195209" y="52757"/>
                </a:lnTo>
                <a:cubicBezTo>
                  <a:pt x="193420" y="52757"/>
                  <a:pt x="191971" y="51507"/>
                  <a:pt x="191971" y="49966"/>
                </a:cubicBezTo>
                <a:cubicBezTo>
                  <a:pt x="191971" y="48425"/>
                  <a:pt x="193420" y="47175"/>
                  <a:pt x="195209" y="47175"/>
                </a:cubicBezTo>
                <a:close/>
                <a:moveTo>
                  <a:pt x="157056" y="47175"/>
                </a:moveTo>
                <a:lnTo>
                  <a:pt x="157174" y="47175"/>
                </a:lnTo>
                <a:lnTo>
                  <a:pt x="183620" y="47175"/>
                </a:lnTo>
                <a:lnTo>
                  <a:pt x="183737" y="47175"/>
                </a:lnTo>
                <a:cubicBezTo>
                  <a:pt x="185526" y="47175"/>
                  <a:pt x="186976" y="48425"/>
                  <a:pt x="186976" y="49966"/>
                </a:cubicBezTo>
                <a:cubicBezTo>
                  <a:pt x="186976" y="51507"/>
                  <a:pt x="185526" y="52757"/>
                  <a:pt x="183737" y="52757"/>
                </a:cubicBezTo>
                <a:lnTo>
                  <a:pt x="183620" y="52757"/>
                </a:lnTo>
                <a:lnTo>
                  <a:pt x="157174" y="52757"/>
                </a:lnTo>
                <a:lnTo>
                  <a:pt x="157056" y="52757"/>
                </a:lnTo>
                <a:cubicBezTo>
                  <a:pt x="155268" y="52757"/>
                  <a:pt x="153818" y="51507"/>
                  <a:pt x="153818" y="49966"/>
                </a:cubicBezTo>
                <a:cubicBezTo>
                  <a:pt x="153818" y="48425"/>
                  <a:pt x="155268" y="47175"/>
                  <a:pt x="157056" y="47175"/>
                </a:cubicBezTo>
                <a:close/>
                <a:moveTo>
                  <a:pt x="119021" y="47175"/>
                </a:moveTo>
                <a:lnTo>
                  <a:pt x="145585" y="47175"/>
                </a:lnTo>
                <a:lnTo>
                  <a:pt x="147875" y="47993"/>
                </a:lnTo>
                <a:lnTo>
                  <a:pt x="148823" y="49966"/>
                </a:lnTo>
                <a:lnTo>
                  <a:pt x="147875" y="51940"/>
                </a:lnTo>
                <a:cubicBezTo>
                  <a:pt x="147289" y="52445"/>
                  <a:pt x="146479" y="52757"/>
                  <a:pt x="145585" y="52757"/>
                </a:cubicBezTo>
                <a:lnTo>
                  <a:pt x="119021" y="52757"/>
                </a:lnTo>
                <a:cubicBezTo>
                  <a:pt x="117233" y="52757"/>
                  <a:pt x="115783" y="51507"/>
                  <a:pt x="115783" y="49966"/>
                </a:cubicBezTo>
                <a:cubicBezTo>
                  <a:pt x="115783" y="48425"/>
                  <a:pt x="117233" y="47175"/>
                  <a:pt x="119021" y="47175"/>
                </a:cubicBezTo>
                <a:close/>
                <a:moveTo>
                  <a:pt x="43093" y="47175"/>
                </a:moveTo>
                <a:lnTo>
                  <a:pt x="69657" y="47175"/>
                </a:lnTo>
                <a:lnTo>
                  <a:pt x="71947" y="47993"/>
                </a:lnTo>
                <a:lnTo>
                  <a:pt x="72895" y="49966"/>
                </a:lnTo>
                <a:lnTo>
                  <a:pt x="71947" y="51940"/>
                </a:lnTo>
                <a:cubicBezTo>
                  <a:pt x="71360" y="52445"/>
                  <a:pt x="70551" y="52757"/>
                  <a:pt x="69657" y="52757"/>
                </a:cubicBezTo>
                <a:lnTo>
                  <a:pt x="43093" y="52757"/>
                </a:lnTo>
                <a:cubicBezTo>
                  <a:pt x="41304" y="52757"/>
                  <a:pt x="39855" y="51507"/>
                  <a:pt x="39855" y="49966"/>
                </a:cubicBezTo>
                <a:cubicBezTo>
                  <a:pt x="39855" y="48425"/>
                  <a:pt x="41304" y="47175"/>
                  <a:pt x="43093" y="47175"/>
                </a:cubicBezTo>
                <a:close/>
                <a:moveTo>
                  <a:pt x="4940" y="47175"/>
                </a:moveTo>
                <a:lnTo>
                  <a:pt x="31504" y="47175"/>
                </a:lnTo>
                <a:cubicBezTo>
                  <a:pt x="33293" y="47175"/>
                  <a:pt x="34742" y="48425"/>
                  <a:pt x="34742" y="49966"/>
                </a:cubicBezTo>
                <a:cubicBezTo>
                  <a:pt x="34742" y="51507"/>
                  <a:pt x="33293" y="52757"/>
                  <a:pt x="31504" y="52757"/>
                </a:cubicBezTo>
                <a:lnTo>
                  <a:pt x="4940" y="52757"/>
                </a:lnTo>
                <a:cubicBezTo>
                  <a:pt x="3152" y="52757"/>
                  <a:pt x="1702" y="51507"/>
                  <a:pt x="1702" y="49966"/>
                </a:cubicBezTo>
                <a:cubicBezTo>
                  <a:pt x="1702" y="48425"/>
                  <a:pt x="3152" y="47175"/>
                  <a:pt x="4940" y="47175"/>
                </a:cubicBezTo>
                <a:close/>
                <a:moveTo>
                  <a:pt x="95068" y="19385"/>
                </a:moveTo>
                <a:cubicBezTo>
                  <a:pt x="96206" y="19385"/>
                  <a:pt x="97128" y="20378"/>
                  <a:pt x="97128" y="21603"/>
                </a:cubicBezTo>
                <a:lnTo>
                  <a:pt x="97146" y="21603"/>
                </a:lnTo>
                <a:lnTo>
                  <a:pt x="99270" y="47175"/>
                </a:lnTo>
                <a:lnTo>
                  <a:pt x="107432" y="47175"/>
                </a:lnTo>
                <a:lnTo>
                  <a:pt x="107809" y="47175"/>
                </a:lnTo>
                <a:cubicBezTo>
                  <a:pt x="109598" y="47175"/>
                  <a:pt x="111048" y="48425"/>
                  <a:pt x="111048" y="49966"/>
                </a:cubicBezTo>
                <a:cubicBezTo>
                  <a:pt x="111048" y="51507"/>
                  <a:pt x="109598" y="52757"/>
                  <a:pt x="107809" y="52757"/>
                </a:cubicBezTo>
                <a:lnTo>
                  <a:pt x="107432" y="52757"/>
                </a:lnTo>
                <a:lnTo>
                  <a:pt x="99734" y="52757"/>
                </a:lnTo>
                <a:lnTo>
                  <a:pt x="105816" y="125991"/>
                </a:lnTo>
                <a:lnTo>
                  <a:pt x="118008" y="104378"/>
                </a:lnTo>
                <a:cubicBezTo>
                  <a:pt x="118295" y="103870"/>
                  <a:pt x="118705" y="103473"/>
                  <a:pt x="119205" y="103252"/>
                </a:cubicBezTo>
                <a:cubicBezTo>
                  <a:pt x="120149" y="102275"/>
                  <a:pt x="121674" y="102068"/>
                  <a:pt x="122893" y="102801"/>
                </a:cubicBezTo>
                <a:lnTo>
                  <a:pt x="137269" y="111447"/>
                </a:lnTo>
                <a:lnTo>
                  <a:pt x="155601" y="84196"/>
                </a:lnTo>
                <a:cubicBezTo>
                  <a:pt x="156131" y="83408"/>
                  <a:pt x="156960" y="82942"/>
                  <a:pt x="157848" y="82975"/>
                </a:cubicBezTo>
                <a:cubicBezTo>
                  <a:pt x="158075" y="82873"/>
                  <a:pt x="158314" y="82853"/>
                  <a:pt x="158551" y="82906"/>
                </a:cubicBezTo>
                <a:cubicBezTo>
                  <a:pt x="158624" y="82863"/>
                  <a:pt x="158690" y="82873"/>
                  <a:pt x="158756" y="82886"/>
                </a:cubicBezTo>
                <a:lnTo>
                  <a:pt x="158898" y="82945"/>
                </a:lnTo>
                <a:cubicBezTo>
                  <a:pt x="159855" y="83027"/>
                  <a:pt x="160727" y="83601"/>
                  <a:pt x="161205" y="84515"/>
                </a:cubicBezTo>
                <a:lnTo>
                  <a:pt x="170114" y="101524"/>
                </a:lnTo>
                <a:lnTo>
                  <a:pt x="200734" y="101524"/>
                </a:lnTo>
                <a:cubicBezTo>
                  <a:pt x="200839" y="101462"/>
                  <a:pt x="200948" y="101458"/>
                  <a:pt x="201058" y="101458"/>
                </a:cubicBezTo>
                <a:lnTo>
                  <a:pt x="221369" y="101458"/>
                </a:lnTo>
                <a:cubicBezTo>
                  <a:pt x="224335" y="101458"/>
                  <a:pt x="226739" y="103863"/>
                  <a:pt x="226739" y="106828"/>
                </a:cubicBezTo>
                <a:cubicBezTo>
                  <a:pt x="226739" y="109794"/>
                  <a:pt x="224335" y="112198"/>
                  <a:pt x="221369" y="112198"/>
                </a:cubicBezTo>
                <a:lnTo>
                  <a:pt x="201058" y="112198"/>
                </a:lnTo>
                <a:lnTo>
                  <a:pt x="200748" y="112136"/>
                </a:lnTo>
                <a:lnTo>
                  <a:pt x="170024" y="112136"/>
                </a:lnTo>
                <a:cubicBezTo>
                  <a:pt x="169584" y="112136"/>
                  <a:pt x="169166" y="112044"/>
                  <a:pt x="168790" y="111872"/>
                </a:cubicBezTo>
                <a:cubicBezTo>
                  <a:pt x="167482" y="112201"/>
                  <a:pt x="166086" y="111586"/>
                  <a:pt x="165429" y="110332"/>
                </a:cubicBezTo>
                <a:lnTo>
                  <a:pt x="157996" y="96141"/>
                </a:lnTo>
                <a:lnTo>
                  <a:pt x="141768" y="120264"/>
                </a:lnTo>
                <a:cubicBezTo>
                  <a:pt x="141499" y="120663"/>
                  <a:pt x="141154" y="120980"/>
                  <a:pt x="140752" y="121185"/>
                </a:cubicBezTo>
                <a:cubicBezTo>
                  <a:pt x="140750" y="121309"/>
                  <a:pt x="140696" y="121410"/>
                  <a:pt x="140636" y="121509"/>
                </a:cubicBezTo>
                <a:cubicBezTo>
                  <a:pt x="139757" y="122972"/>
                  <a:pt x="137858" y="123445"/>
                  <a:pt x="136396" y="122565"/>
                </a:cubicBezTo>
                <a:lnTo>
                  <a:pt x="122171" y="114010"/>
                </a:lnTo>
                <a:lnTo>
                  <a:pt x="106139" y="142428"/>
                </a:lnTo>
                <a:cubicBezTo>
                  <a:pt x="105301" y="143914"/>
                  <a:pt x="103416" y="144440"/>
                  <a:pt x="101929" y="143601"/>
                </a:cubicBezTo>
                <a:cubicBezTo>
                  <a:pt x="100859" y="142997"/>
                  <a:pt x="100287" y="141851"/>
                  <a:pt x="100388" y="140704"/>
                </a:cubicBezTo>
                <a:lnTo>
                  <a:pt x="100384" y="140698"/>
                </a:lnTo>
                <a:lnTo>
                  <a:pt x="94017" y="63137"/>
                </a:lnTo>
                <a:lnTo>
                  <a:pt x="86492" y="120494"/>
                </a:lnTo>
                <a:lnTo>
                  <a:pt x="86227" y="120456"/>
                </a:lnTo>
                <a:cubicBezTo>
                  <a:pt x="86206" y="120881"/>
                  <a:pt x="86082" y="121306"/>
                  <a:pt x="85862" y="121703"/>
                </a:cubicBezTo>
                <a:cubicBezTo>
                  <a:pt x="85034" y="123196"/>
                  <a:pt x="83153" y="123734"/>
                  <a:pt x="81660" y="122907"/>
                </a:cubicBezTo>
                <a:lnTo>
                  <a:pt x="62249" y="112136"/>
                </a:lnTo>
                <a:lnTo>
                  <a:pt x="25991" y="112136"/>
                </a:lnTo>
                <a:cubicBezTo>
                  <a:pt x="25890" y="112195"/>
                  <a:pt x="25786" y="112198"/>
                  <a:pt x="25681" y="112198"/>
                </a:cubicBezTo>
                <a:lnTo>
                  <a:pt x="5370" y="112198"/>
                </a:lnTo>
                <a:cubicBezTo>
                  <a:pt x="2404" y="112198"/>
                  <a:pt x="0" y="109794"/>
                  <a:pt x="0" y="106828"/>
                </a:cubicBezTo>
                <a:cubicBezTo>
                  <a:pt x="0" y="103863"/>
                  <a:pt x="2404" y="101458"/>
                  <a:pt x="5370" y="101458"/>
                </a:cubicBezTo>
                <a:lnTo>
                  <a:pt x="25681" y="101458"/>
                </a:lnTo>
                <a:lnTo>
                  <a:pt x="26005" y="101524"/>
                </a:lnTo>
                <a:lnTo>
                  <a:pt x="62697" y="101524"/>
                </a:lnTo>
                <a:lnTo>
                  <a:pt x="63720" y="101730"/>
                </a:lnTo>
                <a:cubicBezTo>
                  <a:pt x="63810" y="101729"/>
                  <a:pt x="63888" y="101761"/>
                  <a:pt x="63958" y="101806"/>
                </a:cubicBezTo>
                <a:cubicBezTo>
                  <a:pt x="64282" y="101826"/>
                  <a:pt x="64593" y="101937"/>
                  <a:pt x="64890" y="102102"/>
                </a:cubicBezTo>
                <a:lnTo>
                  <a:pt x="81083" y="111086"/>
                </a:lnTo>
                <a:lnTo>
                  <a:pt x="88827" y="52757"/>
                </a:lnTo>
                <a:lnTo>
                  <a:pt x="81246" y="52757"/>
                </a:lnTo>
                <a:lnTo>
                  <a:pt x="80869" y="52757"/>
                </a:lnTo>
                <a:cubicBezTo>
                  <a:pt x="79080" y="52757"/>
                  <a:pt x="77630" y="51507"/>
                  <a:pt x="77630" y="49966"/>
                </a:cubicBezTo>
                <a:cubicBezTo>
                  <a:pt x="77630" y="48425"/>
                  <a:pt x="79080" y="47175"/>
                  <a:pt x="80869" y="47175"/>
                </a:cubicBezTo>
                <a:lnTo>
                  <a:pt x="81246" y="47175"/>
                </a:lnTo>
                <a:lnTo>
                  <a:pt x="89568" y="47175"/>
                </a:lnTo>
                <a:lnTo>
                  <a:pt x="92963" y="21603"/>
                </a:lnTo>
                <a:lnTo>
                  <a:pt x="93008" y="21603"/>
                </a:lnTo>
                <a:cubicBezTo>
                  <a:pt x="93008" y="20378"/>
                  <a:pt x="93931" y="19385"/>
                  <a:pt x="95068" y="19385"/>
                </a:cubicBezTo>
                <a:close/>
                <a:moveTo>
                  <a:pt x="96004" y="0"/>
                </a:moveTo>
                <a:cubicBezTo>
                  <a:pt x="106780" y="0"/>
                  <a:pt x="115515" y="8735"/>
                  <a:pt x="115515" y="19510"/>
                </a:cubicBezTo>
                <a:cubicBezTo>
                  <a:pt x="115515" y="26170"/>
                  <a:pt x="112178" y="32051"/>
                  <a:pt x="106880" y="35275"/>
                </a:cubicBezTo>
                <a:lnTo>
                  <a:pt x="105151" y="30630"/>
                </a:lnTo>
                <a:cubicBezTo>
                  <a:pt x="108533" y="28109"/>
                  <a:pt x="110606" y="24052"/>
                  <a:pt x="110606" y="19510"/>
                </a:cubicBezTo>
                <a:cubicBezTo>
                  <a:pt x="110606" y="11446"/>
                  <a:pt x="104069" y="4909"/>
                  <a:pt x="96004" y="4909"/>
                </a:cubicBezTo>
                <a:cubicBezTo>
                  <a:pt x="87939" y="4909"/>
                  <a:pt x="81402" y="11446"/>
                  <a:pt x="81402" y="19510"/>
                </a:cubicBezTo>
                <a:cubicBezTo>
                  <a:pt x="81402" y="24052"/>
                  <a:pt x="83475" y="28109"/>
                  <a:pt x="86857" y="30630"/>
                </a:cubicBezTo>
                <a:lnTo>
                  <a:pt x="85128" y="35275"/>
                </a:lnTo>
                <a:cubicBezTo>
                  <a:pt x="79830" y="32051"/>
                  <a:pt x="76493" y="26170"/>
                  <a:pt x="76493" y="19510"/>
                </a:cubicBezTo>
                <a:cubicBezTo>
                  <a:pt x="76493" y="8735"/>
                  <a:pt x="85228" y="0"/>
                  <a:pt x="960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69" name="Abgerundetes Rechteck 40"/>
          <p:cNvSpPr>
            <a:spLocks noChangeAspect="1"/>
          </p:cNvSpPr>
          <p:nvPr userDrawn="1"/>
        </p:nvSpPr>
        <p:spPr>
          <a:xfrm>
            <a:off x="5040052" y="5632071"/>
            <a:ext cx="171802" cy="144000"/>
          </a:xfrm>
          <a:custGeom>
            <a:avLst/>
            <a:gdLst/>
            <a:ahLst/>
            <a:cxnLst/>
            <a:rect l="l" t="t" r="r" b="b"/>
            <a:pathLst>
              <a:path w="3926172" h="3290823">
                <a:moveTo>
                  <a:pt x="558130" y="1797303"/>
                </a:moveTo>
                <a:lnTo>
                  <a:pt x="1404130" y="1797303"/>
                </a:lnTo>
                <a:lnTo>
                  <a:pt x="1404130" y="2036063"/>
                </a:lnTo>
                <a:lnTo>
                  <a:pt x="558130" y="2036063"/>
                </a:lnTo>
                <a:close/>
                <a:moveTo>
                  <a:pt x="2832790" y="1493683"/>
                </a:moveTo>
                <a:lnTo>
                  <a:pt x="3071550" y="1493683"/>
                </a:lnTo>
                <a:lnTo>
                  <a:pt x="3071550" y="1797303"/>
                </a:lnTo>
                <a:lnTo>
                  <a:pt x="3375170" y="1797303"/>
                </a:lnTo>
                <a:lnTo>
                  <a:pt x="3375170" y="2036063"/>
                </a:lnTo>
                <a:lnTo>
                  <a:pt x="3071550" y="2036063"/>
                </a:lnTo>
                <a:lnTo>
                  <a:pt x="3071550" y="2339683"/>
                </a:lnTo>
                <a:lnTo>
                  <a:pt x="2832790" y="2339683"/>
                </a:lnTo>
                <a:lnTo>
                  <a:pt x="2832790" y="2036063"/>
                </a:lnTo>
                <a:lnTo>
                  <a:pt x="2529170" y="2036063"/>
                </a:lnTo>
                <a:lnTo>
                  <a:pt x="2529170" y="1797303"/>
                </a:lnTo>
                <a:lnTo>
                  <a:pt x="2832790" y="1797303"/>
                </a:lnTo>
                <a:close/>
                <a:moveTo>
                  <a:pt x="365810" y="705103"/>
                </a:moveTo>
                <a:cubicBezTo>
                  <a:pt x="251760" y="705103"/>
                  <a:pt x="159305" y="797558"/>
                  <a:pt x="159305" y="911608"/>
                </a:cubicBezTo>
                <a:lnTo>
                  <a:pt x="159305" y="2911598"/>
                </a:lnTo>
                <a:cubicBezTo>
                  <a:pt x="159305" y="3025648"/>
                  <a:pt x="251760" y="3118103"/>
                  <a:pt x="365810" y="3118103"/>
                </a:cubicBezTo>
                <a:lnTo>
                  <a:pt x="3556282" y="3118103"/>
                </a:lnTo>
                <a:cubicBezTo>
                  <a:pt x="3670332" y="3118103"/>
                  <a:pt x="3762787" y="3025648"/>
                  <a:pt x="3762787" y="2911598"/>
                </a:cubicBezTo>
                <a:lnTo>
                  <a:pt x="3762787" y="911608"/>
                </a:lnTo>
                <a:cubicBezTo>
                  <a:pt x="3762787" y="797558"/>
                  <a:pt x="3670332" y="705103"/>
                  <a:pt x="3556282" y="705103"/>
                </a:cubicBezTo>
                <a:close/>
                <a:moveTo>
                  <a:pt x="330199" y="547623"/>
                </a:moveTo>
                <a:lnTo>
                  <a:pt x="3595973" y="547623"/>
                </a:lnTo>
                <a:cubicBezTo>
                  <a:pt x="3778337" y="547623"/>
                  <a:pt x="3926172" y="695458"/>
                  <a:pt x="3926172" y="877822"/>
                </a:cubicBezTo>
                <a:lnTo>
                  <a:pt x="3926172" y="2960624"/>
                </a:lnTo>
                <a:cubicBezTo>
                  <a:pt x="3926172" y="3142988"/>
                  <a:pt x="3778337" y="3290823"/>
                  <a:pt x="3595973" y="3290823"/>
                </a:cubicBezTo>
                <a:lnTo>
                  <a:pt x="330199" y="3290823"/>
                </a:lnTo>
                <a:cubicBezTo>
                  <a:pt x="147835" y="3290823"/>
                  <a:pt x="0" y="3142988"/>
                  <a:pt x="0" y="2960624"/>
                </a:cubicBezTo>
                <a:lnTo>
                  <a:pt x="0" y="877822"/>
                </a:lnTo>
                <a:cubicBezTo>
                  <a:pt x="0" y="695458"/>
                  <a:pt x="147835" y="547623"/>
                  <a:pt x="330199" y="547623"/>
                </a:cubicBezTo>
                <a:close/>
                <a:moveTo>
                  <a:pt x="2694528" y="0"/>
                </a:moveTo>
                <a:lnTo>
                  <a:pt x="3194572" y="0"/>
                </a:lnTo>
                <a:cubicBezTo>
                  <a:pt x="3301326" y="0"/>
                  <a:pt x="3387868" y="86542"/>
                  <a:pt x="3387868" y="193296"/>
                </a:cubicBezTo>
                <a:lnTo>
                  <a:pt x="3387868" y="466747"/>
                </a:lnTo>
                <a:lnTo>
                  <a:pt x="3217512" y="466747"/>
                </a:lnTo>
                <a:lnTo>
                  <a:pt x="3217512" y="204882"/>
                </a:lnTo>
                <a:cubicBezTo>
                  <a:pt x="3217512" y="176644"/>
                  <a:pt x="3194621" y="153753"/>
                  <a:pt x="3166383" y="153753"/>
                </a:cubicBezTo>
                <a:lnTo>
                  <a:pt x="2721686" y="153753"/>
                </a:lnTo>
                <a:cubicBezTo>
                  <a:pt x="2693448" y="153753"/>
                  <a:pt x="2670557" y="176644"/>
                  <a:pt x="2670557" y="204882"/>
                </a:cubicBezTo>
                <a:lnTo>
                  <a:pt x="2670557" y="466747"/>
                </a:lnTo>
                <a:lnTo>
                  <a:pt x="2501232" y="466747"/>
                </a:lnTo>
                <a:lnTo>
                  <a:pt x="2501232" y="193296"/>
                </a:lnTo>
                <a:cubicBezTo>
                  <a:pt x="2501232" y="86542"/>
                  <a:pt x="2587774" y="0"/>
                  <a:pt x="2694528" y="0"/>
                </a:cubicBezTo>
                <a:close/>
                <a:moveTo>
                  <a:pt x="731108" y="0"/>
                </a:moveTo>
                <a:lnTo>
                  <a:pt x="1231152" y="0"/>
                </a:lnTo>
                <a:cubicBezTo>
                  <a:pt x="1337906" y="0"/>
                  <a:pt x="1424448" y="86542"/>
                  <a:pt x="1424448" y="193296"/>
                </a:cubicBezTo>
                <a:lnTo>
                  <a:pt x="1424448" y="466747"/>
                </a:lnTo>
                <a:lnTo>
                  <a:pt x="1254092" y="466747"/>
                </a:lnTo>
                <a:lnTo>
                  <a:pt x="1254092" y="204882"/>
                </a:lnTo>
                <a:cubicBezTo>
                  <a:pt x="1254092" y="176644"/>
                  <a:pt x="1231201" y="153753"/>
                  <a:pt x="1202963" y="153753"/>
                </a:cubicBezTo>
                <a:lnTo>
                  <a:pt x="758266" y="153753"/>
                </a:lnTo>
                <a:cubicBezTo>
                  <a:pt x="730028" y="153753"/>
                  <a:pt x="707137" y="176644"/>
                  <a:pt x="707137" y="204882"/>
                </a:cubicBezTo>
                <a:lnTo>
                  <a:pt x="707137" y="466747"/>
                </a:lnTo>
                <a:lnTo>
                  <a:pt x="537812" y="466747"/>
                </a:lnTo>
                <a:lnTo>
                  <a:pt x="537812" y="193296"/>
                </a:lnTo>
                <a:cubicBezTo>
                  <a:pt x="537812" y="86542"/>
                  <a:pt x="624354" y="0"/>
                  <a:pt x="731108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1200" dirty="0">
              <a:solidFill>
                <a:srgbClr val="124191"/>
              </a:solidFill>
              <a:ea typeface="+mn-ea"/>
              <a:cs typeface="+mn-cs"/>
            </a:endParaRPr>
          </a:p>
        </p:txBody>
      </p:sp>
      <p:sp>
        <p:nvSpPr>
          <p:cNvPr id="370" name="Freeform 3011"/>
          <p:cNvSpPr>
            <a:spLocks noChangeAspect="1"/>
          </p:cNvSpPr>
          <p:nvPr userDrawn="1"/>
        </p:nvSpPr>
        <p:spPr bwMode="auto">
          <a:xfrm>
            <a:off x="4765534" y="5632071"/>
            <a:ext cx="145929" cy="144000"/>
          </a:xfrm>
          <a:custGeom>
            <a:avLst/>
            <a:gdLst/>
            <a:ahLst/>
            <a:cxnLst/>
            <a:rect l="l" t="t" r="r" b="b"/>
            <a:pathLst>
              <a:path w="145929" h="144000">
                <a:moveTo>
                  <a:pt x="91470" y="118488"/>
                </a:moveTo>
                <a:cubicBezTo>
                  <a:pt x="93033" y="118962"/>
                  <a:pt x="93128" y="120124"/>
                  <a:pt x="93128" y="121307"/>
                </a:cubicBezTo>
                <a:lnTo>
                  <a:pt x="92883" y="121899"/>
                </a:lnTo>
                <a:close/>
                <a:moveTo>
                  <a:pt x="94911" y="98446"/>
                </a:moveTo>
                <a:cubicBezTo>
                  <a:pt x="99762" y="101458"/>
                  <a:pt x="103351" y="105831"/>
                  <a:pt x="105351" y="111101"/>
                </a:cubicBezTo>
                <a:cubicBezTo>
                  <a:pt x="107253" y="116114"/>
                  <a:pt x="107551" y="121590"/>
                  <a:pt x="106129" y="126835"/>
                </a:cubicBezTo>
                <a:cubicBezTo>
                  <a:pt x="105822" y="127981"/>
                  <a:pt x="104704" y="128552"/>
                  <a:pt x="103552" y="128254"/>
                </a:cubicBezTo>
                <a:cubicBezTo>
                  <a:pt x="102401" y="127956"/>
                  <a:pt x="101702" y="126897"/>
                  <a:pt x="102009" y="125751"/>
                </a:cubicBezTo>
                <a:cubicBezTo>
                  <a:pt x="103156" y="121346"/>
                  <a:pt x="102941" y="116869"/>
                  <a:pt x="101331" y="112627"/>
                </a:cubicBezTo>
                <a:cubicBezTo>
                  <a:pt x="99672" y="108257"/>
                  <a:pt x="96636" y="104556"/>
                  <a:pt x="92547" y="101990"/>
                </a:cubicBezTo>
                <a:cubicBezTo>
                  <a:pt x="92190" y="101832"/>
                  <a:pt x="91865" y="101367"/>
                  <a:pt x="91719" y="100981"/>
                </a:cubicBezTo>
                <a:cubicBezTo>
                  <a:pt x="91475" y="100338"/>
                  <a:pt x="91539" y="99726"/>
                  <a:pt x="91912" y="99143"/>
                </a:cubicBezTo>
                <a:cubicBezTo>
                  <a:pt x="92575" y="98156"/>
                  <a:pt x="93921" y="97792"/>
                  <a:pt x="94911" y="98446"/>
                </a:cubicBezTo>
                <a:close/>
                <a:moveTo>
                  <a:pt x="104232" y="82833"/>
                </a:moveTo>
                <a:lnTo>
                  <a:pt x="115305" y="92035"/>
                </a:lnTo>
                <a:lnTo>
                  <a:pt x="122651" y="104538"/>
                </a:lnTo>
                <a:lnTo>
                  <a:pt x="125476" y="118349"/>
                </a:lnTo>
                <a:lnTo>
                  <a:pt x="123589" y="132285"/>
                </a:lnTo>
                <a:cubicBezTo>
                  <a:pt x="123288" y="133435"/>
                  <a:pt x="122047" y="134053"/>
                  <a:pt x="120899" y="133750"/>
                </a:cubicBezTo>
                <a:cubicBezTo>
                  <a:pt x="119830" y="133268"/>
                  <a:pt x="119260" y="132153"/>
                  <a:pt x="119561" y="131004"/>
                </a:cubicBezTo>
                <a:cubicBezTo>
                  <a:pt x="122059" y="122808"/>
                  <a:pt x="121872" y="114152"/>
                  <a:pt x="118781" y="106006"/>
                </a:cubicBezTo>
                <a:cubicBezTo>
                  <a:pt x="115641" y="97732"/>
                  <a:pt x="109761" y="90793"/>
                  <a:pt x="102198" y="86415"/>
                </a:cubicBezTo>
                <a:cubicBezTo>
                  <a:pt x="101663" y="86174"/>
                  <a:pt x="101387" y="85836"/>
                  <a:pt x="101191" y="85318"/>
                </a:cubicBezTo>
                <a:cubicBezTo>
                  <a:pt x="100994" y="84801"/>
                  <a:pt x="101056" y="84186"/>
                  <a:pt x="101425" y="83602"/>
                </a:cubicBezTo>
                <a:cubicBezTo>
                  <a:pt x="101905" y="82533"/>
                  <a:pt x="103244" y="82172"/>
                  <a:pt x="104232" y="82833"/>
                </a:cubicBezTo>
                <a:close/>
                <a:moveTo>
                  <a:pt x="114952" y="65428"/>
                </a:moveTo>
                <a:cubicBezTo>
                  <a:pt x="127419" y="72790"/>
                  <a:pt x="136635" y="83745"/>
                  <a:pt x="141772" y="97281"/>
                </a:cubicBezTo>
                <a:cubicBezTo>
                  <a:pt x="146811" y="110559"/>
                  <a:pt x="147264" y="124692"/>
                  <a:pt x="143162" y="138194"/>
                </a:cubicBezTo>
                <a:cubicBezTo>
                  <a:pt x="142854" y="139343"/>
                  <a:pt x="141602" y="139966"/>
                  <a:pt x="140447" y="139667"/>
                </a:cubicBezTo>
                <a:cubicBezTo>
                  <a:pt x="139422" y="139318"/>
                  <a:pt x="138672" y="138128"/>
                  <a:pt x="139029" y="137108"/>
                </a:cubicBezTo>
                <a:cubicBezTo>
                  <a:pt x="142855" y="124447"/>
                  <a:pt x="142436" y="111187"/>
                  <a:pt x="137739" y="98811"/>
                </a:cubicBezTo>
                <a:cubicBezTo>
                  <a:pt x="132945" y="86178"/>
                  <a:pt x="124282" y="75898"/>
                  <a:pt x="112711" y="68933"/>
                </a:cubicBezTo>
                <a:cubicBezTo>
                  <a:pt x="112353" y="68774"/>
                  <a:pt x="112027" y="68308"/>
                  <a:pt x="111881" y="67921"/>
                </a:cubicBezTo>
                <a:cubicBezTo>
                  <a:pt x="111636" y="67277"/>
                  <a:pt x="111700" y="66662"/>
                  <a:pt x="112074" y="66078"/>
                </a:cubicBezTo>
                <a:cubicBezTo>
                  <a:pt x="112610" y="65138"/>
                  <a:pt x="113959" y="64773"/>
                  <a:pt x="114952" y="65428"/>
                </a:cubicBezTo>
                <a:close/>
                <a:moveTo>
                  <a:pt x="60064" y="55515"/>
                </a:moveTo>
                <a:cubicBezTo>
                  <a:pt x="60494" y="55515"/>
                  <a:pt x="60923" y="55830"/>
                  <a:pt x="61209" y="56461"/>
                </a:cubicBezTo>
                <a:lnTo>
                  <a:pt x="65718" y="60321"/>
                </a:lnTo>
                <a:cubicBezTo>
                  <a:pt x="66362" y="60873"/>
                  <a:pt x="66362" y="60873"/>
                  <a:pt x="66362" y="60873"/>
                </a:cubicBezTo>
                <a:lnTo>
                  <a:pt x="74878" y="56461"/>
                </a:lnTo>
                <a:cubicBezTo>
                  <a:pt x="76095" y="55830"/>
                  <a:pt x="76095" y="55830"/>
                  <a:pt x="76095" y="55830"/>
                </a:cubicBezTo>
                <a:cubicBezTo>
                  <a:pt x="77240" y="55200"/>
                  <a:pt x="78385" y="55830"/>
                  <a:pt x="78957" y="56461"/>
                </a:cubicBezTo>
                <a:cubicBezTo>
                  <a:pt x="79530" y="57091"/>
                  <a:pt x="79530" y="58352"/>
                  <a:pt x="78957" y="59612"/>
                </a:cubicBezTo>
                <a:cubicBezTo>
                  <a:pt x="65217" y="80412"/>
                  <a:pt x="65217" y="80412"/>
                  <a:pt x="65217" y="80412"/>
                </a:cubicBezTo>
                <a:lnTo>
                  <a:pt x="65217" y="96800"/>
                </a:lnTo>
                <a:lnTo>
                  <a:pt x="60637" y="81909"/>
                </a:lnTo>
                <a:cubicBezTo>
                  <a:pt x="60637" y="79782"/>
                  <a:pt x="60637" y="79782"/>
                  <a:pt x="60637" y="79782"/>
                </a:cubicBezTo>
                <a:cubicBezTo>
                  <a:pt x="60637" y="79152"/>
                  <a:pt x="61209" y="79152"/>
                  <a:pt x="61209" y="78521"/>
                </a:cubicBezTo>
                <a:lnTo>
                  <a:pt x="69726" y="65836"/>
                </a:lnTo>
                <a:cubicBezTo>
                  <a:pt x="70942" y="64024"/>
                  <a:pt x="70942" y="64024"/>
                  <a:pt x="70942" y="64024"/>
                </a:cubicBezTo>
                <a:cubicBezTo>
                  <a:pt x="66362" y="66546"/>
                  <a:pt x="65217" y="65915"/>
                  <a:pt x="64645" y="65285"/>
                </a:cubicBezTo>
                <a:lnTo>
                  <a:pt x="60064" y="60873"/>
                </a:lnTo>
                <a:lnTo>
                  <a:pt x="55484" y="65285"/>
                </a:lnTo>
                <a:cubicBezTo>
                  <a:pt x="54912" y="65915"/>
                  <a:pt x="53767" y="65915"/>
                  <a:pt x="53194" y="65285"/>
                </a:cubicBezTo>
                <a:lnTo>
                  <a:pt x="48614" y="60873"/>
                </a:lnTo>
                <a:lnTo>
                  <a:pt x="43604" y="65836"/>
                </a:lnTo>
                <a:cubicBezTo>
                  <a:pt x="42889" y="66546"/>
                  <a:pt x="42889" y="66546"/>
                  <a:pt x="42889" y="66546"/>
                </a:cubicBezTo>
                <a:cubicBezTo>
                  <a:pt x="42316" y="66546"/>
                  <a:pt x="41171" y="67176"/>
                  <a:pt x="40599" y="66546"/>
                </a:cubicBezTo>
                <a:lnTo>
                  <a:pt x="45179" y="77339"/>
                </a:lnTo>
                <a:cubicBezTo>
                  <a:pt x="46324" y="79152"/>
                  <a:pt x="46324" y="79152"/>
                  <a:pt x="46324" y="79152"/>
                </a:cubicBezTo>
                <a:cubicBezTo>
                  <a:pt x="46331" y="79159"/>
                  <a:pt x="46897" y="79786"/>
                  <a:pt x="46897" y="80412"/>
                </a:cubicBezTo>
                <a:lnTo>
                  <a:pt x="46897" y="94752"/>
                </a:lnTo>
                <a:cubicBezTo>
                  <a:pt x="46897" y="96800"/>
                  <a:pt x="46897" y="96800"/>
                  <a:pt x="46897" y="96800"/>
                </a:cubicBezTo>
                <a:lnTo>
                  <a:pt x="42316" y="83012"/>
                </a:lnTo>
                <a:cubicBezTo>
                  <a:pt x="42316" y="81042"/>
                  <a:pt x="42316" y="81042"/>
                  <a:pt x="42316" y="81042"/>
                </a:cubicBezTo>
                <a:cubicBezTo>
                  <a:pt x="28576" y="59612"/>
                  <a:pt x="28576" y="59612"/>
                  <a:pt x="28576" y="59612"/>
                </a:cubicBezTo>
                <a:cubicBezTo>
                  <a:pt x="28004" y="58982"/>
                  <a:pt x="28004" y="57721"/>
                  <a:pt x="28576" y="57091"/>
                </a:cubicBezTo>
                <a:cubicBezTo>
                  <a:pt x="29149" y="55830"/>
                  <a:pt x="30294" y="55830"/>
                  <a:pt x="31439" y="56461"/>
                </a:cubicBezTo>
                <a:lnTo>
                  <a:pt x="39955" y="60873"/>
                </a:lnTo>
                <a:cubicBezTo>
                  <a:pt x="41171" y="61503"/>
                  <a:pt x="41171" y="61503"/>
                  <a:pt x="41171" y="61503"/>
                </a:cubicBezTo>
                <a:lnTo>
                  <a:pt x="46682" y="57091"/>
                </a:lnTo>
                <a:cubicBezTo>
                  <a:pt x="47469" y="56461"/>
                  <a:pt x="47469" y="56461"/>
                  <a:pt x="47469" y="56461"/>
                </a:cubicBezTo>
                <a:cubicBezTo>
                  <a:pt x="48042" y="55200"/>
                  <a:pt x="49187" y="55830"/>
                  <a:pt x="50332" y="56461"/>
                </a:cubicBezTo>
                <a:lnTo>
                  <a:pt x="54339" y="60242"/>
                </a:lnTo>
                <a:lnTo>
                  <a:pt x="58919" y="56461"/>
                </a:lnTo>
                <a:cubicBezTo>
                  <a:pt x="59206" y="55830"/>
                  <a:pt x="59635" y="55515"/>
                  <a:pt x="60064" y="55515"/>
                </a:cubicBezTo>
                <a:close/>
                <a:moveTo>
                  <a:pt x="53767" y="4450"/>
                </a:moveTo>
                <a:cubicBezTo>
                  <a:pt x="26530" y="4450"/>
                  <a:pt x="4450" y="24127"/>
                  <a:pt x="4450" y="48400"/>
                </a:cubicBezTo>
                <a:cubicBezTo>
                  <a:pt x="4450" y="60398"/>
                  <a:pt x="9845" y="71273"/>
                  <a:pt x="18644" y="79137"/>
                </a:cubicBezTo>
                <a:lnTo>
                  <a:pt x="23411" y="84391"/>
                </a:lnTo>
                <a:lnTo>
                  <a:pt x="23452" y="84374"/>
                </a:lnTo>
                <a:lnTo>
                  <a:pt x="39932" y="102046"/>
                </a:lnTo>
                <a:cubicBezTo>
                  <a:pt x="40650" y="101743"/>
                  <a:pt x="41427" y="101600"/>
                  <a:pt x="42226" y="101600"/>
                </a:cubicBezTo>
                <a:cubicBezTo>
                  <a:pt x="65308" y="101600"/>
                  <a:pt x="65308" y="101600"/>
                  <a:pt x="65308" y="101600"/>
                </a:cubicBezTo>
                <a:cubicBezTo>
                  <a:pt x="66046" y="101600"/>
                  <a:pt x="66765" y="101722"/>
                  <a:pt x="67435" y="101988"/>
                </a:cubicBezTo>
                <a:lnTo>
                  <a:pt x="83335" y="84938"/>
                </a:lnTo>
                <a:lnTo>
                  <a:pt x="83380" y="84957"/>
                </a:lnTo>
                <a:lnTo>
                  <a:pt x="87604" y="80302"/>
                </a:lnTo>
                <a:lnTo>
                  <a:pt x="87789" y="80161"/>
                </a:lnTo>
                <a:lnTo>
                  <a:pt x="88243" y="79674"/>
                </a:lnTo>
                <a:lnTo>
                  <a:pt x="88286" y="79714"/>
                </a:lnTo>
                <a:cubicBezTo>
                  <a:pt x="97432" y="71784"/>
                  <a:pt x="103083" y="60680"/>
                  <a:pt x="103083" y="48400"/>
                </a:cubicBezTo>
                <a:cubicBezTo>
                  <a:pt x="103083" y="24127"/>
                  <a:pt x="81004" y="4450"/>
                  <a:pt x="53767" y="4450"/>
                </a:cubicBezTo>
                <a:close/>
                <a:moveTo>
                  <a:pt x="53767" y="0"/>
                </a:moveTo>
                <a:cubicBezTo>
                  <a:pt x="83461" y="0"/>
                  <a:pt x="107533" y="21669"/>
                  <a:pt x="107533" y="48400"/>
                </a:cubicBezTo>
                <a:cubicBezTo>
                  <a:pt x="107533" y="61856"/>
                  <a:pt x="101433" y="74029"/>
                  <a:pt x="91543" y="82751"/>
                </a:cubicBezTo>
                <a:lnTo>
                  <a:pt x="91563" y="82770"/>
                </a:lnTo>
                <a:lnTo>
                  <a:pt x="71088" y="104726"/>
                </a:lnTo>
                <a:cubicBezTo>
                  <a:pt x="72169" y="106154"/>
                  <a:pt x="72809" y="108020"/>
                  <a:pt x="72809" y="110112"/>
                </a:cubicBezTo>
                <a:lnTo>
                  <a:pt x="72809" y="124096"/>
                </a:lnTo>
                <a:cubicBezTo>
                  <a:pt x="72809" y="128083"/>
                  <a:pt x="69770" y="131537"/>
                  <a:pt x="66061" y="131916"/>
                </a:cubicBezTo>
                <a:cubicBezTo>
                  <a:pt x="65566" y="133502"/>
                  <a:pt x="64755" y="136100"/>
                  <a:pt x="63426" y="140359"/>
                </a:cubicBezTo>
                <a:cubicBezTo>
                  <a:pt x="63426" y="140966"/>
                  <a:pt x="62858" y="141572"/>
                  <a:pt x="62290" y="141572"/>
                </a:cubicBezTo>
                <a:cubicBezTo>
                  <a:pt x="62283" y="141574"/>
                  <a:pt x="62063" y="141642"/>
                  <a:pt x="54335" y="144000"/>
                </a:cubicBezTo>
                <a:cubicBezTo>
                  <a:pt x="53192" y="143998"/>
                  <a:pt x="52978" y="143933"/>
                  <a:pt x="45244" y="141572"/>
                </a:cubicBezTo>
                <a:cubicBezTo>
                  <a:pt x="44676" y="141572"/>
                  <a:pt x="44108" y="140966"/>
                  <a:pt x="44108" y="140359"/>
                </a:cubicBezTo>
                <a:cubicBezTo>
                  <a:pt x="44105" y="140352"/>
                  <a:pt x="44033" y="140119"/>
                  <a:pt x="41473" y="131916"/>
                </a:cubicBezTo>
                <a:cubicBezTo>
                  <a:pt x="37763" y="131537"/>
                  <a:pt x="34724" y="128083"/>
                  <a:pt x="34724" y="124096"/>
                </a:cubicBezTo>
                <a:lnTo>
                  <a:pt x="34724" y="111860"/>
                </a:lnTo>
                <a:cubicBezTo>
                  <a:pt x="34724" y="110112"/>
                  <a:pt x="34724" y="110112"/>
                  <a:pt x="34724" y="110112"/>
                </a:cubicBezTo>
                <a:cubicBezTo>
                  <a:pt x="34724" y="108084"/>
                  <a:pt x="35326" y="106268"/>
                  <a:pt x="36347" y="104858"/>
                </a:cubicBezTo>
                <a:lnTo>
                  <a:pt x="18380" y="85590"/>
                </a:lnTo>
                <a:lnTo>
                  <a:pt x="18324" y="85614"/>
                </a:lnTo>
                <a:lnTo>
                  <a:pt x="13687" y="80504"/>
                </a:lnTo>
                <a:cubicBezTo>
                  <a:pt x="5144" y="72032"/>
                  <a:pt x="0" y="60757"/>
                  <a:pt x="0" y="48400"/>
                </a:cubicBezTo>
                <a:cubicBezTo>
                  <a:pt x="0" y="21669"/>
                  <a:pt x="24072" y="0"/>
                  <a:pt x="537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defTabSz="457171"/>
            <a:endParaRPr lang="de-DE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71" name="Rechteck 15"/>
          <p:cNvSpPr>
            <a:spLocks noChangeAspect="1"/>
          </p:cNvSpPr>
          <p:nvPr userDrawn="1"/>
        </p:nvSpPr>
        <p:spPr>
          <a:xfrm>
            <a:off x="719572" y="5632431"/>
            <a:ext cx="140488" cy="144000"/>
          </a:xfrm>
          <a:custGeom>
            <a:avLst/>
            <a:gdLst/>
            <a:ahLst/>
            <a:cxnLst/>
            <a:rect l="l" t="t" r="r" b="b"/>
            <a:pathLst>
              <a:path w="2880000" h="2952000">
                <a:moveTo>
                  <a:pt x="0" y="0"/>
                </a:moveTo>
                <a:lnTo>
                  <a:pt x="144000" y="0"/>
                </a:lnTo>
                <a:lnTo>
                  <a:pt x="144000" y="2485477"/>
                </a:lnTo>
                <a:cubicBezTo>
                  <a:pt x="444309" y="2466093"/>
                  <a:pt x="723884" y="2394104"/>
                  <a:pt x="966815" y="2283942"/>
                </a:cubicBezTo>
                <a:cubicBezTo>
                  <a:pt x="985912" y="2275783"/>
                  <a:pt x="1004775" y="2267003"/>
                  <a:pt x="1022798" y="2256385"/>
                </a:cubicBezTo>
                <a:cubicBezTo>
                  <a:pt x="1056146" y="2241969"/>
                  <a:pt x="1088061" y="2225377"/>
                  <a:pt x="1118929" y="2207596"/>
                </a:cubicBezTo>
                <a:cubicBezTo>
                  <a:pt x="1712525" y="1886753"/>
                  <a:pt x="2204161" y="1280449"/>
                  <a:pt x="2422454" y="507594"/>
                </a:cubicBezTo>
                <a:lnTo>
                  <a:pt x="2459624" y="350979"/>
                </a:lnTo>
                <a:lnTo>
                  <a:pt x="2433620" y="350979"/>
                </a:lnTo>
                <a:lnTo>
                  <a:pt x="2638159" y="116382"/>
                </a:lnTo>
                <a:lnTo>
                  <a:pt x="2842698" y="350979"/>
                </a:lnTo>
                <a:lnTo>
                  <a:pt x="2794888" y="350979"/>
                </a:lnTo>
                <a:cubicBezTo>
                  <a:pt x="2779795" y="432904"/>
                  <a:pt x="2759926" y="514661"/>
                  <a:pt x="2736841" y="596393"/>
                </a:cubicBezTo>
                <a:cubicBezTo>
                  <a:pt x="2364310" y="1915315"/>
                  <a:pt x="1274470" y="2801647"/>
                  <a:pt x="144000" y="2798931"/>
                </a:cubicBezTo>
                <a:lnTo>
                  <a:pt x="144000" y="2808000"/>
                </a:lnTo>
                <a:lnTo>
                  <a:pt x="2880000" y="2808000"/>
                </a:lnTo>
                <a:lnTo>
                  <a:pt x="2880000" y="2952000"/>
                </a:lnTo>
                <a:lnTo>
                  <a:pt x="0" y="2952000"/>
                </a:lnTo>
                <a:lnTo>
                  <a:pt x="0" y="2880000"/>
                </a:lnTo>
                <a:lnTo>
                  <a:pt x="0" y="280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3154"/>
              </a:solidFill>
            </a:endParaRPr>
          </a:p>
        </p:txBody>
      </p:sp>
      <p:sp>
        <p:nvSpPr>
          <p:cNvPr id="372" name="Abgerundetes Rechteck 20"/>
          <p:cNvSpPr>
            <a:spLocks noChangeAspect="1"/>
          </p:cNvSpPr>
          <p:nvPr userDrawn="1"/>
        </p:nvSpPr>
        <p:spPr>
          <a:xfrm>
            <a:off x="2081922" y="5629877"/>
            <a:ext cx="113814" cy="144000"/>
          </a:xfrm>
          <a:custGeom>
            <a:avLst/>
            <a:gdLst/>
            <a:ahLst/>
            <a:cxnLst/>
            <a:rect l="l" t="t" r="r" b="b"/>
            <a:pathLst>
              <a:path w="3942080" h="4987626">
                <a:moveTo>
                  <a:pt x="2627944" y="2319651"/>
                </a:moveTo>
                <a:cubicBezTo>
                  <a:pt x="2542661" y="2600955"/>
                  <a:pt x="2280581" y="2804161"/>
                  <a:pt x="1971040" y="2804161"/>
                </a:cubicBezTo>
                <a:cubicBezTo>
                  <a:pt x="1664276" y="2804161"/>
                  <a:pt x="1404126" y="2604585"/>
                  <a:pt x="1316468" y="2327166"/>
                </a:cubicBezTo>
                <a:lnTo>
                  <a:pt x="975173" y="2363502"/>
                </a:lnTo>
                <a:lnTo>
                  <a:pt x="497690" y="2417724"/>
                </a:lnTo>
                <a:cubicBezTo>
                  <a:pt x="380588" y="2417724"/>
                  <a:pt x="306613" y="2487889"/>
                  <a:pt x="306613" y="2604991"/>
                </a:cubicBezTo>
                <a:lnTo>
                  <a:pt x="306613" y="2958294"/>
                </a:lnTo>
                <a:lnTo>
                  <a:pt x="306000" y="2958060"/>
                </a:lnTo>
                <a:lnTo>
                  <a:pt x="306000" y="3648332"/>
                </a:lnTo>
                <a:lnTo>
                  <a:pt x="694896" y="3648332"/>
                </a:lnTo>
                <a:lnTo>
                  <a:pt x="694896" y="3267270"/>
                </a:lnTo>
                <a:cubicBezTo>
                  <a:pt x="694896" y="3182770"/>
                  <a:pt x="763396" y="3114270"/>
                  <a:pt x="847896" y="3114270"/>
                </a:cubicBezTo>
                <a:cubicBezTo>
                  <a:pt x="932396" y="3114270"/>
                  <a:pt x="1000896" y="3182770"/>
                  <a:pt x="1000896" y="3267270"/>
                </a:cubicBezTo>
                <a:lnTo>
                  <a:pt x="1000896" y="3801332"/>
                </a:lnTo>
                <a:lnTo>
                  <a:pt x="1000896" y="4681626"/>
                </a:lnTo>
                <a:lnTo>
                  <a:pt x="2942796" y="4681626"/>
                </a:lnTo>
                <a:lnTo>
                  <a:pt x="2942796" y="3809317"/>
                </a:lnTo>
                <a:lnTo>
                  <a:pt x="2941184" y="3801332"/>
                </a:lnTo>
                <a:cubicBezTo>
                  <a:pt x="2941184" y="3798629"/>
                  <a:pt x="2941254" y="3795943"/>
                  <a:pt x="2942796" y="3793347"/>
                </a:cubicBezTo>
                <a:lnTo>
                  <a:pt x="2942796" y="3267270"/>
                </a:lnTo>
                <a:cubicBezTo>
                  <a:pt x="2942796" y="3182770"/>
                  <a:pt x="3011296" y="3114270"/>
                  <a:pt x="3095796" y="3114270"/>
                </a:cubicBezTo>
                <a:cubicBezTo>
                  <a:pt x="3180296" y="3114270"/>
                  <a:pt x="3248796" y="3182770"/>
                  <a:pt x="3248796" y="3267270"/>
                </a:cubicBezTo>
                <a:lnTo>
                  <a:pt x="3248796" y="3648332"/>
                </a:lnTo>
                <a:lnTo>
                  <a:pt x="3636080" y="3648332"/>
                </a:lnTo>
                <a:lnTo>
                  <a:pt x="3636080" y="2948657"/>
                </a:lnTo>
                <a:lnTo>
                  <a:pt x="3632109" y="2950173"/>
                </a:lnTo>
                <a:lnTo>
                  <a:pt x="3632109" y="2596870"/>
                </a:lnTo>
                <a:cubicBezTo>
                  <a:pt x="3632109" y="2479768"/>
                  <a:pt x="3558134" y="2409603"/>
                  <a:pt x="3441033" y="2409603"/>
                </a:cubicBezTo>
                <a:lnTo>
                  <a:pt x="2963550" y="2355381"/>
                </a:lnTo>
                <a:close/>
                <a:moveTo>
                  <a:pt x="2428875" y="1995718"/>
                </a:moveTo>
                <a:lnTo>
                  <a:pt x="2553771" y="2008076"/>
                </a:lnTo>
                <a:lnTo>
                  <a:pt x="2574039" y="2006182"/>
                </a:lnTo>
                <a:lnTo>
                  <a:pt x="3421284" y="2096385"/>
                </a:lnTo>
                <a:lnTo>
                  <a:pt x="3425728" y="2096357"/>
                </a:lnTo>
                <a:cubicBezTo>
                  <a:pt x="3663468" y="2096357"/>
                  <a:pt x="3938110" y="2302419"/>
                  <a:pt x="3938110" y="2540158"/>
                </a:cubicBezTo>
                <a:cubicBezTo>
                  <a:pt x="3938110" y="2544099"/>
                  <a:pt x="3938057" y="2548028"/>
                  <a:pt x="3937140" y="2551922"/>
                </a:cubicBezTo>
                <a:cubicBezTo>
                  <a:pt x="3941388" y="2559562"/>
                  <a:pt x="3942080" y="2567895"/>
                  <a:pt x="3942080" y="2576390"/>
                </a:cubicBezTo>
                <a:lnTo>
                  <a:pt x="3942080" y="3801332"/>
                </a:lnTo>
                <a:lnTo>
                  <a:pt x="3930057" y="3860887"/>
                </a:lnTo>
                <a:lnTo>
                  <a:pt x="3897267" y="3909520"/>
                </a:lnTo>
                <a:lnTo>
                  <a:pt x="3848635" y="3942309"/>
                </a:lnTo>
                <a:cubicBezTo>
                  <a:pt x="3830330" y="3950051"/>
                  <a:pt x="3810205" y="3954332"/>
                  <a:pt x="3789080" y="3954332"/>
                </a:cubicBezTo>
                <a:lnTo>
                  <a:pt x="3248796" y="3954332"/>
                </a:lnTo>
                <a:lnTo>
                  <a:pt x="3248796" y="4834626"/>
                </a:lnTo>
                <a:lnTo>
                  <a:pt x="3236773" y="4894181"/>
                </a:lnTo>
                <a:lnTo>
                  <a:pt x="3203984" y="4942814"/>
                </a:lnTo>
                <a:lnTo>
                  <a:pt x="3155351" y="4975603"/>
                </a:lnTo>
                <a:cubicBezTo>
                  <a:pt x="3137046" y="4983345"/>
                  <a:pt x="3116921" y="4987626"/>
                  <a:pt x="3095796" y="4987626"/>
                </a:cubicBezTo>
                <a:lnTo>
                  <a:pt x="847896" y="4987626"/>
                </a:lnTo>
                <a:cubicBezTo>
                  <a:pt x="805646" y="4987626"/>
                  <a:pt x="767396" y="4970501"/>
                  <a:pt x="739708" y="4942814"/>
                </a:cubicBezTo>
                <a:cubicBezTo>
                  <a:pt x="725864" y="4928970"/>
                  <a:pt x="714661" y="4912486"/>
                  <a:pt x="706919" y="4894181"/>
                </a:cubicBezTo>
                <a:cubicBezTo>
                  <a:pt x="699177" y="4875876"/>
                  <a:pt x="694896" y="4855751"/>
                  <a:pt x="694896" y="4834626"/>
                </a:cubicBezTo>
                <a:lnTo>
                  <a:pt x="694896" y="3954332"/>
                </a:lnTo>
                <a:lnTo>
                  <a:pt x="153000" y="3954332"/>
                </a:lnTo>
                <a:cubicBezTo>
                  <a:pt x="110750" y="3954332"/>
                  <a:pt x="72500" y="3937207"/>
                  <a:pt x="44812" y="3909520"/>
                </a:cubicBezTo>
                <a:cubicBezTo>
                  <a:pt x="30968" y="3895676"/>
                  <a:pt x="19765" y="3879192"/>
                  <a:pt x="12023" y="3860887"/>
                </a:cubicBezTo>
                <a:cubicBezTo>
                  <a:pt x="4281" y="3842582"/>
                  <a:pt x="0" y="3822457"/>
                  <a:pt x="0" y="3801332"/>
                </a:cubicBezTo>
                <a:lnTo>
                  <a:pt x="0" y="2576390"/>
                </a:lnTo>
                <a:lnTo>
                  <a:pt x="2080" y="2566084"/>
                </a:lnTo>
                <a:cubicBezTo>
                  <a:pt x="735" y="2560209"/>
                  <a:pt x="613" y="2554258"/>
                  <a:pt x="613" y="2548279"/>
                </a:cubicBezTo>
                <a:cubicBezTo>
                  <a:pt x="612" y="2310540"/>
                  <a:pt x="275254" y="2104478"/>
                  <a:pt x="512994" y="2104478"/>
                </a:cubicBezTo>
                <a:lnTo>
                  <a:pt x="517438" y="2104506"/>
                </a:lnTo>
                <a:lnTo>
                  <a:pt x="1364683" y="2014303"/>
                </a:lnTo>
                <a:lnTo>
                  <a:pt x="1372446" y="2015029"/>
                </a:lnTo>
                <a:lnTo>
                  <a:pt x="1492885" y="2003338"/>
                </a:lnTo>
                <a:cubicBezTo>
                  <a:pt x="1516224" y="2020562"/>
                  <a:pt x="1545254" y="2036215"/>
                  <a:pt x="1578994" y="2049782"/>
                </a:cubicBezTo>
                <a:lnTo>
                  <a:pt x="1572717" y="2112051"/>
                </a:lnTo>
                <a:cubicBezTo>
                  <a:pt x="1572717" y="2332039"/>
                  <a:pt x="1751052" y="2510374"/>
                  <a:pt x="1971040" y="2510374"/>
                </a:cubicBezTo>
                <a:cubicBezTo>
                  <a:pt x="2191028" y="2510374"/>
                  <a:pt x="2369363" y="2332039"/>
                  <a:pt x="2369363" y="2112051"/>
                </a:cubicBezTo>
                <a:lnTo>
                  <a:pt x="2363001" y="2048941"/>
                </a:lnTo>
                <a:close/>
                <a:moveTo>
                  <a:pt x="1997750" y="299878"/>
                </a:moveTo>
                <a:cubicBezTo>
                  <a:pt x="1636593" y="299878"/>
                  <a:pt x="1343818" y="592653"/>
                  <a:pt x="1343818" y="953810"/>
                </a:cubicBezTo>
                <a:cubicBezTo>
                  <a:pt x="1343818" y="1314967"/>
                  <a:pt x="1636593" y="1607742"/>
                  <a:pt x="1997750" y="1607742"/>
                </a:cubicBezTo>
                <a:cubicBezTo>
                  <a:pt x="2358907" y="1607742"/>
                  <a:pt x="2651682" y="1314967"/>
                  <a:pt x="2651682" y="953810"/>
                </a:cubicBezTo>
                <a:cubicBezTo>
                  <a:pt x="2651682" y="592653"/>
                  <a:pt x="2358907" y="299878"/>
                  <a:pt x="1997750" y="299878"/>
                </a:cubicBezTo>
                <a:close/>
                <a:moveTo>
                  <a:pt x="1997750" y="0"/>
                </a:moveTo>
                <a:cubicBezTo>
                  <a:pt x="2524525" y="0"/>
                  <a:pt x="2951560" y="427035"/>
                  <a:pt x="2951560" y="953810"/>
                </a:cubicBezTo>
                <a:cubicBezTo>
                  <a:pt x="2951560" y="1480585"/>
                  <a:pt x="2524525" y="1907620"/>
                  <a:pt x="1997750" y="1907620"/>
                </a:cubicBezTo>
                <a:cubicBezTo>
                  <a:pt x="1470975" y="1907620"/>
                  <a:pt x="1043940" y="1480585"/>
                  <a:pt x="1043940" y="953810"/>
                </a:cubicBezTo>
                <a:cubicBezTo>
                  <a:pt x="1043940" y="427035"/>
                  <a:pt x="1470975" y="0"/>
                  <a:pt x="199775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1200" dirty="0">
              <a:solidFill>
                <a:srgbClr val="124191"/>
              </a:solidFill>
              <a:latin typeface="Nokia Pure Text Light"/>
              <a:ea typeface="+mn-ea"/>
              <a:cs typeface="+mn-cs"/>
            </a:endParaRPr>
          </a:p>
        </p:txBody>
      </p:sp>
      <p:sp>
        <p:nvSpPr>
          <p:cNvPr id="37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0702" y="900000"/>
            <a:ext cx="4885848" cy="216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  <p:sp>
        <p:nvSpPr>
          <p:cNvPr id="398" name="Rechteck 397"/>
          <p:cNvSpPr/>
          <p:nvPr userDrawn="1"/>
        </p:nvSpPr>
        <p:spPr bwMode="auto">
          <a:xfrm>
            <a:off x="5436445" y="4119922"/>
            <a:ext cx="3707555" cy="288000"/>
          </a:xfrm>
          <a:prstGeom prst="rect">
            <a:avLst/>
          </a:prstGeom>
          <a:solidFill>
            <a:schemeClr val="accent2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8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grpSp>
        <p:nvGrpSpPr>
          <p:cNvPr id="2" name="Gruppieren 376"/>
          <p:cNvGrpSpPr/>
          <p:nvPr userDrawn="1"/>
        </p:nvGrpSpPr>
        <p:grpSpPr>
          <a:xfrm>
            <a:off x="5436000" y="4268198"/>
            <a:ext cx="3708000" cy="136703"/>
            <a:chOff x="431800" y="4047494"/>
            <a:chExt cx="4936043" cy="180019"/>
          </a:xfrm>
          <a:noFill/>
        </p:grpSpPr>
        <p:sp>
          <p:nvSpPr>
            <p:cNvPr id="378" name="TextBox 5"/>
            <p:cNvSpPr txBox="1"/>
            <p:nvPr/>
          </p:nvSpPr>
          <p:spPr>
            <a:xfrm>
              <a:off x="4700220" y="4047494"/>
              <a:ext cx="667623" cy="180019"/>
            </a:xfrm>
            <a:prstGeom prst="rect">
              <a:avLst/>
            </a:prstGeom>
            <a:grpFill/>
          </p:spPr>
          <p:txBody>
            <a:bodyPr wrap="square" lIns="0" tIns="36000" rIns="0" bIns="0" rtlCol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800" dirty="0">
                  <a:solidFill>
                    <a:srgbClr val="FFFFFF"/>
                  </a:solidFill>
                  <a:latin typeface="Nokia Pure Text Light"/>
                  <a:ea typeface="+mn-ea"/>
                  <a:cs typeface="Nokia Pure Headline"/>
                </a:rPr>
                <a:t>10 years</a:t>
              </a:r>
            </a:p>
          </p:txBody>
        </p:sp>
        <p:sp>
          <p:nvSpPr>
            <p:cNvPr id="379" name="Rechteck 97"/>
            <p:cNvSpPr/>
            <p:nvPr/>
          </p:nvSpPr>
          <p:spPr>
            <a:xfrm>
              <a:off x="1854606" y="4047494"/>
              <a:ext cx="667623" cy="180019"/>
            </a:xfrm>
            <a:prstGeom prst="rect">
              <a:avLst/>
            </a:prstGeom>
            <a:grpFill/>
          </p:spPr>
          <p:txBody>
            <a:bodyPr wrap="square" lIns="0" tIns="36000" rIns="0" bIns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800" dirty="0">
                  <a:solidFill>
                    <a:srgbClr val="FFFFFF"/>
                  </a:solidFill>
                  <a:latin typeface="Nokia Pure Text Light"/>
                  <a:ea typeface="+mn-ea"/>
                  <a:cs typeface="Nokia Pure Headline"/>
                </a:rPr>
                <a:t>100 Mbps</a:t>
              </a:r>
              <a:endParaRPr lang="en-US" sz="800" dirty="0">
                <a:solidFill>
                  <a:srgbClr val="FFFFFF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80" name="Rechteck 97"/>
            <p:cNvSpPr/>
            <p:nvPr/>
          </p:nvSpPr>
          <p:spPr>
            <a:xfrm>
              <a:off x="3277412" y="4047494"/>
              <a:ext cx="667623" cy="180019"/>
            </a:xfrm>
            <a:prstGeom prst="rect">
              <a:avLst/>
            </a:prstGeom>
            <a:grpFill/>
          </p:spPr>
          <p:txBody>
            <a:bodyPr wrap="none" lIns="0" tIns="36000" rIns="0" bIns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800" dirty="0">
                  <a:solidFill>
                    <a:srgbClr val="FFFFFF"/>
                  </a:solidFill>
                  <a:latin typeface="Nokia Pure Text Light"/>
                  <a:ea typeface="+mn-ea"/>
                  <a:cs typeface="Nokia Pure Headline"/>
                </a:rPr>
                <a:t>10-100 </a:t>
              </a:r>
              <a:r>
                <a:rPr lang="en-US" sz="800" dirty="0">
                  <a:solidFill>
                    <a:srgbClr val="FFFFFF"/>
                  </a:solidFill>
                  <a:latin typeface="Nokia Pure Text Light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381" name="Rechteck 97"/>
            <p:cNvSpPr/>
            <p:nvPr/>
          </p:nvSpPr>
          <p:spPr>
            <a:xfrm>
              <a:off x="431800" y="4047494"/>
              <a:ext cx="667623" cy="180019"/>
            </a:xfrm>
            <a:prstGeom prst="rect">
              <a:avLst/>
            </a:prstGeom>
            <a:grpFill/>
          </p:spPr>
          <p:txBody>
            <a:bodyPr wrap="square" lIns="0" tIns="36000" rIns="0" bIns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800" dirty="0">
                  <a:solidFill>
                    <a:srgbClr val="FFFFFF"/>
                  </a:solidFill>
                  <a:latin typeface="Nokia Pure Text Light"/>
                  <a:ea typeface="+mn-ea"/>
                  <a:cs typeface="Nokia Pure Headline"/>
                </a:rPr>
                <a:t>10,000 x</a:t>
              </a:r>
              <a:endParaRPr lang="en-US" sz="800" dirty="0">
                <a:solidFill>
                  <a:srgbClr val="FFFFFF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82" name="Rechteck 97"/>
            <p:cNvSpPr/>
            <p:nvPr/>
          </p:nvSpPr>
          <p:spPr>
            <a:xfrm>
              <a:off x="3988815" y="4047494"/>
              <a:ext cx="667623" cy="180019"/>
            </a:xfrm>
            <a:prstGeom prst="rect">
              <a:avLst/>
            </a:prstGeom>
            <a:grpFill/>
          </p:spPr>
          <p:txBody>
            <a:bodyPr wrap="square" lIns="0" tIns="36000" rIns="0" bIns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800" dirty="0">
                  <a:solidFill>
                    <a:srgbClr val="FFFFFF"/>
                  </a:solidFill>
                  <a:latin typeface="Nokia Pure Text Light"/>
                  <a:ea typeface="+mn-ea"/>
                  <a:cs typeface="+mn-cs"/>
                </a:rPr>
                <a:t>ultra low</a:t>
              </a:r>
            </a:p>
          </p:txBody>
        </p:sp>
        <p:sp>
          <p:nvSpPr>
            <p:cNvPr id="383" name="Rechteck 97"/>
            <p:cNvSpPr/>
            <p:nvPr/>
          </p:nvSpPr>
          <p:spPr>
            <a:xfrm>
              <a:off x="1143203" y="4047494"/>
              <a:ext cx="667623" cy="180019"/>
            </a:xfrm>
            <a:prstGeom prst="rect">
              <a:avLst/>
            </a:prstGeom>
            <a:grpFill/>
          </p:spPr>
          <p:txBody>
            <a:bodyPr wrap="none" lIns="0" tIns="36000" rIns="0" bIns="3600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800" dirty="0">
                  <a:solidFill>
                    <a:srgbClr val="FFFFFF"/>
                  </a:solidFill>
                  <a:latin typeface="Nokia Pure Text Light"/>
                  <a:ea typeface="+mn-ea"/>
                  <a:cs typeface="Nokia Pure Headline"/>
                </a:rPr>
                <a:t>&gt;10 Gbps</a:t>
              </a:r>
              <a:endParaRPr lang="en-US" sz="800" dirty="0">
                <a:solidFill>
                  <a:srgbClr val="FFFFFF"/>
                </a:solidFill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84" name="Rechteck 97"/>
            <p:cNvSpPr/>
            <p:nvPr/>
          </p:nvSpPr>
          <p:spPr>
            <a:xfrm>
              <a:off x="2566009" y="4047494"/>
              <a:ext cx="667623" cy="180019"/>
            </a:xfrm>
            <a:prstGeom prst="rect">
              <a:avLst/>
            </a:prstGeom>
            <a:grpFill/>
          </p:spPr>
          <p:txBody>
            <a:bodyPr wrap="square" lIns="0" tIns="36000" rIns="0" bIns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800" dirty="0">
                  <a:solidFill>
                    <a:srgbClr val="FFFFFF"/>
                  </a:solidFill>
                  <a:latin typeface="Nokia Pure Text Light"/>
                  <a:ea typeface="+mn-ea"/>
                  <a:cs typeface="Nokia Pure Headline"/>
                </a:rPr>
                <a:t>&lt;1 ms</a:t>
              </a:r>
              <a:endParaRPr lang="en-US" sz="800" dirty="0">
                <a:solidFill>
                  <a:srgbClr val="FFFFFF"/>
                </a:solidFill>
                <a:latin typeface="Nokia Pure Text Light"/>
                <a:ea typeface="+mn-ea"/>
                <a:cs typeface="+mn-cs"/>
              </a:endParaRPr>
            </a:p>
          </p:txBody>
        </p:sp>
      </p:grpSp>
      <p:sp>
        <p:nvSpPr>
          <p:cNvPr id="385" name="Rechteck 384"/>
          <p:cNvSpPr/>
          <p:nvPr userDrawn="1"/>
        </p:nvSpPr>
        <p:spPr>
          <a:xfrm>
            <a:off x="7540287" y="4283948"/>
            <a:ext cx="13522" cy="109351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386" name="Rechteck 385"/>
          <p:cNvSpPr/>
          <p:nvPr userDrawn="1"/>
        </p:nvSpPr>
        <p:spPr>
          <a:xfrm>
            <a:off x="7063610" y="4283948"/>
            <a:ext cx="13522" cy="109351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387" name="Rad 4"/>
          <p:cNvSpPr>
            <a:spLocks noChangeAspect="1"/>
          </p:cNvSpPr>
          <p:nvPr userDrawn="1"/>
        </p:nvSpPr>
        <p:spPr>
          <a:xfrm flipH="1">
            <a:off x="5665697" y="4158836"/>
            <a:ext cx="3344588" cy="101524"/>
          </a:xfrm>
          <a:custGeom>
            <a:avLst/>
            <a:gdLst/>
            <a:ahLst/>
            <a:cxnLst/>
            <a:rect l="l" t="t" r="r" b="b"/>
            <a:pathLst>
              <a:path w="4452274" h="133694">
                <a:moveTo>
                  <a:pt x="1045287" y="115472"/>
                </a:moveTo>
                <a:cubicBezTo>
                  <a:pt x="1044124" y="115825"/>
                  <a:pt x="1044054" y="116689"/>
                  <a:pt x="1044054" y="117569"/>
                </a:cubicBezTo>
                <a:lnTo>
                  <a:pt x="1044236" y="118009"/>
                </a:lnTo>
                <a:close/>
                <a:moveTo>
                  <a:pt x="337581" y="105273"/>
                </a:moveTo>
                <a:cubicBezTo>
                  <a:pt x="336418" y="105626"/>
                  <a:pt x="336348" y="106490"/>
                  <a:pt x="336348" y="107370"/>
                </a:cubicBezTo>
                <a:lnTo>
                  <a:pt x="336530" y="107810"/>
                </a:lnTo>
                <a:close/>
                <a:moveTo>
                  <a:pt x="1405680" y="102125"/>
                </a:moveTo>
                <a:lnTo>
                  <a:pt x="1363738" y="102125"/>
                </a:lnTo>
                <a:lnTo>
                  <a:pt x="1370401" y="114739"/>
                </a:lnTo>
                <a:lnTo>
                  <a:pt x="1399017" y="114739"/>
                </a:lnTo>
                <a:close/>
                <a:moveTo>
                  <a:pt x="1042728" y="100566"/>
                </a:moveTo>
                <a:cubicBezTo>
                  <a:pt x="1039120" y="102806"/>
                  <a:pt x="1036450" y="106058"/>
                  <a:pt x="1034963" y="109978"/>
                </a:cubicBezTo>
                <a:cubicBezTo>
                  <a:pt x="1033548" y="113707"/>
                  <a:pt x="1033326" y="117780"/>
                  <a:pt x="1034384" y="121681"/>
                </a:cubicBezTo>
                <a:cubicBezTo>
                  <a:pt x="1034612" y="122533"/>
                  <a:pt x="1035444" y="122958"/>
                  <a:pt x="1036301" y="122736"/>
                </a:cubicBezTo>
                <a:cubicBezTo>
                  <a:pt x="1037157" y="122515"/>
                  <a:pt x="1037677" y="121727"/>
                  <a:pt x="1037448" y="120875"/>
                </a:cubicBezTo>
                <a:cubicBezTo>
                  <a:pt x="1036595" y="117598"/>
                  <a:pt x="1036755" y="114268"/>
                  <a:pt x="1037953" y="111113"/>
                </a:cubicBezTo>
                <a:cubicBezTo>
                  <a:pt x="1039186" y="107863"/>
                  <a:pt x="1041445" y="105110"/>
                  <a:pt x="1044486" y="103202"/>
                </a:cubicBezTo>
                <a:cubicBezTo>
                  <a:pt x="1044751" y="103084"/>
                  <a:pt x="1044993" y="102738"/>
                  <a:pt x="1045102" y="102451"/>
                </a:cubicBezTo>
                <a:cubicBezTo>
                  <a:pt x="1045283" y="101973"/>
                  <a:pt x="1045236" y="101518"/>
                  <a:pt x="1044958" y="101084"/>
                </a:cubicBezTo>
                <a:cubicBezTo>
                  <a:pt x="1044465" y="100350"/>
                  <a:pt x="1043464" y="100079"/>
                  <a:pt x="1042728" y="100566"/>
                </a:cubicBezTo>
                <a:close/>
                <a:moveTo>
                  <a:pt x="1128567" y="100549"/>
                </a:moveTo>
                <a:cubicBezTo>
                  <a:pt x="1125916" y="114907"/>
                  <a:pt x="1113185" y="125512"/>
                  <a:pt x="1097976" y="125512"/>
                </a:cubicBezTo>
                <a:cubicBezTo>
                  <a:pt x="1082767" y="125512"/>
                  <a:pt x="1070035" y="114907"/>
                  <a:pt x="1067384" y="100549"/>
                </a:cubicBezTo>
                <a:close/>
                <a:moveTo>
                  <a:pt x="1796150" y="100317"/>
                </a:moveTo>
                <a:lnTo>
                  <a:pt x="1680725" y="100317"/>
                </a:lnTo>
                <a:cubicBezTo>
                  <a:pt x="1680549" y="101467"/>
                  <a:pt x="1680276" y="102590"/>
                  <a:pt x="1679807" y="103644"/>
                </a:cubicBezTo>
                <a:lnTo>
                  <a:pt x="1796914" y="103145"/>
                </a:lnTo>
                <a:cubicBezTo>
                  <a:pt x="1796519" y="102247"/>
                  <a:pt x="1796296" y="101292"/>
                  <a:pt x="1796150" y="100317"/>
                </a:cubicBezTo>
                <a:close/>
                <a:moveTo>
                  <a:pt x="1136791" y="95210"/>
                </a:moveTo>
                <a:lnTo>
                  <a:pt x="1059822" y="95210"/>
                </a:lnTo>
                <a:cubicBezTo>
                  <a:pt x="1059822" y="116465"/>
                  <a:pt x="1077052" y="133694"/>
                  <a:pt x="1098307" y="133694"/>
                </a:cubicBezTo>
                <a:cubicBezTo>
                  <a:pt x="1119561" y="133694"/>
                  <a:pt x="1136791" y="116465"/>
                  <a:pt x="1136791" y="95210"/>
                </a:cubicBezTo>
                <a:close/>
                <a:moveTo>
                  <a:pt x="603342" y="91119"/>
                </a:moveTo>
                <a:cubicBezTo>
                  <a:pt x="599733" y="93359"/>
                  <a:pt x="597064" y="96612"/>
                  <a:pt x="595577" y="100532"/>
                </a:cubicBezTo>
                <a:cubicBezTo>
                  <a:pt x="594162" y="104260"/>
                  <a:pt x="593941" y="108333"/>
                  <a:pt x="594998" y="112234"/>
                </a:cubicBezTo>
                <a:cubicBezTo>
                  <a:pt x="595226" y="113086"/>
                  <a:pt x="596058" y="113511"/>
                  <a:pt x="596915" y="113290"/>
                </a:cubicBezTo>
                <a:cubicBezTo>
                  <a:pt x="597771" y="113068"/>
                  <a:pt x="598291" y="112280"/>
                  <a:pt x="598062" y="111428"/>
                </a:cubicBezTo>
                <a:cubicBezTo>
                  <a:pt x="597209" y="108151"/>
                  <a:pt x="597369" y="104821"/>
                  <a:pt x="598567" y="101666"/>
                </a:cubicBezTo>
                <a:cubicBezTo>
                  <a:pt x="599800" y="98416"/>
                  <a:pt x="602059" y="95663"/>
                  <a:pt x="605100" y="93755"/>
                </a:cubicBezTo>
                <a:cubicBezTo>
                  <a:pt x="605365" y="93637"/>
                  <a:pt x="605607" y="93291"/>
                  <a:pt x="605716" y="93004"/>
                </a:cubicBezTo>
                <a:cubicBezTo>
                  <a:pt x="605897" y="92526"/>
                  <a:pt x="605850" y="92071"/>
                  <a:pt x="605573" y="91637"/>
                </a:cubicBezTo>
                <a:cubicBezTo>
                  <a:pt x="605079" y="90903"/>
                  <a:pt x="604078" y="90633"/>
                  <a:pt x="603342" y="91119"/>
                </a:cubicBezTo>
                <a:close/>
                <a:moveTo>
                  <a:pt x="335022" y="90366"/>
                </a:moveTo>
                <a:cubicBezTo>
                  <a:pt x="331414" y="92606"/>
                  <a:pt x="328744" y="95859"/>
                  <a:pt x="327257" y="99779"/>
                </a:cubicBezTo>
                <a:cubicBezTo>
                  <a:pt x="325842" y="103507"/>
                  <a:pt x="325620" y="107580"/>
                  <a:pt x="326678" y="111481"/>
                </a:cubicBezTo>
                <a:cubicBezTo>
                  <a:pt x="326906" y="112334"/>
                  <a:pt x="327738" y="112758"/>
                  <a:pt x="328595" y="112537"/>
                </a:cubicBezTo>
                <a:cubicBezTo>
                  <a:pt x="329451" y="112315"/>
                  <a:pt x="329971" y="111527"/>
                  <a:pt x="329742" y="110675"/>
                </a:cubicBezTo>
                <a:cubicBezTo>
                  <a:pt x="328889" y="107399"/>
                  <a:pt x="329049" y="104069"/>
                  <a:pt x="330247" y="100914"/>
                </a:cubicBezTo>
                <a:cubicBezTo>
                  <a:pt x="331480" y="97663"/>
                  <a:pt x="333739" y="94911"/>
                  <a:pt x="336780" y="93002"/>
                </a:cubicBezTo>
                <a:cubicBezTo>
                  <a:pt x="337045" y="92885"/>
                  <a:pt x="337287" y="92539"/>
                  <a:pt x="337396" y="92252"/>
                </a:cubicBezTo>
                <a:cubicBezTo>
                  <a:pt x="337577" y="91773"/>
                  <a:pt x="337530" y="91318"/>
                  <a:pt x="337252" y="90885"/>
                </a:cubicBezTo>
                <a:cubicBezTo>
                  <a:pt x="336759" y="90150"/>
                  <a:pt x="335758" y="89880"/>
                  <a:pt x="335022" y="90366"/>
                </a:cubicBezTo>
                <a:close/>
                <a:moveTo>
                  <a:pt x="2128883" y="88995"/>
                </a:moveTo>
                <a:lnTo>
                  <a:pt x="2122796" y="88995"/>
                </a:lnTo>
                <a:cubicBezTo>
                  <a:pt x="2122796" y="96677"/>
                  <a:pt x="2116570" y="102904"/>
                  <a:pt x="2108889" y="102904"/>
                </a:cubicBezTo>
                <a:cubicBezTo>
                  <a:pt x="2101207" y="102904"/>
                  <a:pt x="2094980" y="96677"/>
                  <a:pt x="2094980" y="88995"/>
                </a:cubicBezTo>
                <a:lnTo>
                  <a:pt x="2089046" y="88995"/>
                </a:lnTo>
                <a:lnTo>
                  <a:pt x="2089046" y="104472"/>
                </a:lnTo>
                <a:lnTo>
                  <a:pt x="2077183" y="104472"/>
                </a:lnTo>
                <a:lnTo>
                  <a:pt x="2077183" y="121728"/>
                </a:lnTo>
                <a:lnTo>
                  <a:pt x="2140747" y="121728"/>
                </a:lnTo>
                <a:lnTo>
                  <a:pt x="2140747" y="104472"/>
                </a:lnTo>
                <a:lnTo>
                  <a:pt x="2128883" y="104472"/>
                </a:lnTo>
                <a:close/>
                <a:moveTo>
                  <a:pt x="1035795" y="88953"/>
                </a:moveTo>
                <a:lnTo>
                  <a:pt x="1027559" y="95797"/>
                </a:lnTo>
                <a:lnTo>
                  <a:pt x="1022095" y="105097"/>
                </a:lnTo>
                <a:lnTo>
                  <a:pt x="1019994" y="115369"/>
                </a:lnTo>
                <a:lnTo>
                  <a:pt x="1021398" y="125734"/>
                </a:lnTo>
                <a:cubicBezTo>
                  <a:pt x="1021622" y="126590"/>
                  <a:pt x="1022545" y="127049"/>
                  <a:pt x="1023398" y="126824"/>
                </a:cubicBezTo>
                <a:cubicBezTo>
                  <a:pt x="1024193" y="126465"/>
                  <a:pt x="1024617" y="125636"/>
                  <a:pt x="1024394" y="124782"/>
                </a:cubicBezTo>
                <a:cubicBezTo>
                  <a:pt x="1022536" y="118686"/>
                  <a:pt x="1022675" y="112247"/>
                  <a:pt x="1024974" y="106189"/>
                </a:cubicBezTo>
                <a:cubicBezTo>
                  <a:pt x="1027309" y="100035"/>
                  <a:pt x="1031683" y="94874"/>
                  <a:pt x="1037308" y="91617"/>
                </a:cubicBezTo>
                <a:cubicBezTo>
                  <a:pt x="1037706" y="91438"/>
                  <a:pt x="1037911" y="91187"/>
                  <a:pt x="1038057" y="90801"/>
                </a:cubicBezTo>
                <a:cubicBezTo>
                  <a:pt x="1038203" y="90417"/>
                  <a:pt x="1038157" y="89959"/>
                  <a:pt x="1037883" y="89525"/>
                </a:cubicBezTo>
                <a:cubicBezTo>
                  <a:pt x="1037526" y="88730"/>
                  <a:pt x="1036530" y="88461"/>
                  <a:pt x="1035795" y="88953"/>
                </a:cubicBezTo>
                <a:close/>
                <a:moveTo>
                  <a:pt x="2108887" y="86776"/>
                </a:moveTo>
                <a:cubicBezTo>
                  <a:pt x="2107662" y="86776"/>
                  <a:pt x="2106668" y="87769"/>
                  <a:pt x="2106668" y="88995"/>
                </a:cubicBezTo>
                <a:cubicBezTo>
                  <a:pt x="2106668" y="90221"/>
                  <a:pt x="2107662" y="91214"/>
                  <a:pt x="2108887" y="91214"/>
                </a:cubicBezTo>
                <a:cubicBezTo>
                  <a:pt x="2110113" y="91214"/>
                  <a:pt x="2111107" y="90221"/>
                  <a:pt x="2111107" y="88995"/>
                </a:cubicBezTo>
                <a:cubicBezTo>
                  <a:pt x="2111107" y="87769"/>
                  <a:pt x="2110113" y="86776"/>
                  <a:pt x="2108887" y="86776"/>
                </a:cubicBezTo>
                <a:close/>
                <a:moveTo>
                  <a:pt x="2108889" y="82266"/>
                </a:moveTo>
                <a:cubicBezTo>
                  <a:pt x="2112605" y="82266"/>
                  <a:pt x="2115618" y="85279"/>
                  <a:pt x="2115618" y="88995"/>
                </a:cubicBezTo>
                <a:cubicBezTo>
                  <a:pt x="2115618" y="92712"/>
                  <a:pt x="2112605" y="95725"/>
                  <a:pt x="2108889" y="95725"/>
                </a:cubicBezTo>
                <a:cubicBezTo>
                  <a:pt x="2105172" y="95725"/>
                  <a:pt x="2102159" y="92712"/>
                  <a:pt x="2102159" y="88995"/>
                </a:cubicBezTo>
                <a:cubicBezTo>
                  <a:pt x="2102159" y="85279"/>
                  <a:pt x="2105172" y="82266"/>
                  <a:pt x="2108889" y="82266"/>
                </a:cubicBezTo>
                <a:close/>
                <a:moveTo>
                  <a:pt x="1385370" y="81953"/>
                </a:moveTo>
                <a:lnTo>
                  <a:pt x="1384528" y="81953"/>
                </a:lnTo>
                <a:cubicBezTo>
                  <a:pt x="1384412" y="81953"/>
                  <a:pt x="1384317" y="82047"/>
                  <a:pt x="1384317" y="82164"/>
                </a:cubicBezTo>
                <a:lnTo>
                  <a:pt x="1384317" y="85953"/>
                </a:lnTo>
                <a:cubicBezTo>
                  <a:pt x="1384317" y="86069"/>
                  <a:pt x="1384412" y="86163"/>
                  <a:pt x="1384528" y="86163"/>
                </a:cubicBezTo>
                <a:lnTo>
                  <a:pt x="1385370" y="86163"/>
                </a:lnTo>
                <a:cubicBezTo>
                  <a:pt x="1385486" y="86163"/>
                  <a:pt x="1385581" y="86069"/>
                  <a:pt x="1385581" y="85953"/>
                </a:cubicBezTo>
                <a:lnTo>
                  <a:pt x="1385581" y="82164"/>
                </a:lnTo>
                <a:cubicBezTo>
                  <a:pt x="1385581" y="82047"/>
                  <a:pt x="1385486" y="81953"/>
                  <a:pt x="1385370" y="81953"/>
                </a:cubicBezTo>
                <a:close/>
                <a:moveTo>
                  <a:pt x="596409" y="79506"/>
                </a:moveTo>
                <a:lnTo>
                  <a:pt x="588173" y="86350"/>
                </a:lnTo>
                <a:lnTo>
                  <a:pt x="582710" y="95650"/>
                </a:lnTo>
                <a:lnTo>
                  <a:pt x="580608" y="105922"/>
                </a:lnTo>
                <a:lnTo>
                  <a:pt x="582012" y="116288"/>
                </a:lnTo>
                <a:cubicBezTo>
                  <a:pt x="582236" y="117143"/>
                  <a:pt x="583159" y="117603"/>
                  <a:pt x="584013" y="117377"/>
                </a:cubicBezTo>
                <a:cubicBezTo>
                  <a:pt x="584808" y="117019"/>
                  <a:pt x="585232" y="116190"/>
                  <a:pt x="585008" y="115334"/>
                </a:cubicBezTo>
                <a:cubicBezTo>
                  <a:pt x="583150" y="109239"/>
                  <a:pt x="583289" y="102801"/>
                  <a:pt x="585588" y="96742"/>
                </a:cubicBezTo>
                <a:cubicBezTo>
                  <a:pt x="587923" y="90588"/>
                  <a:pt x="592296" y="85426"/>
                  <a:pt x="597922" y="82171"/>
                </a:cubicBezTo>
                <a:cubicBezTo>
                  <a:pt x="598320" y="81991"/>
                  <a:pt x="598525" y="81739"/>
                  <a:pt x="598671" y="81355"/>
                </a:cubicBezTo>
                <a:cubicBezTo>
                  <a:pt x="598817" y="80970"/>
                  <a:pt x="598771" y="80512"/>
                  <a:pt x="598497" y="80078"/>
                </a:cubicBezTo>
                <a:cubicBezTo>
                  <a:pt x="598140" y="79283"/>
                  <a:pt x="597144" y="79015"/>
                  <a:pt x="596409" y="79506"/>
                </a:cubicBezTo>
                <a:close/>
                <a:moveTo>
                  <a:pt x="328089" y="78753"/>
                </a:moveTo>
                <a:lnTo>
                  <a:pt x="319853" y="85598"/>
                </a:lnTo>
                <a:lnTo>
                  <a:pt x="314389" y="94897"/>
                </a:lnTo>
                <a:lnTo>
                  <a:pt x="312288" y="105170"/>
                </a:lnTo>
                <a:lnTo>
                  <a:pt x="313692" y="115535"/>
                </a:lnTo>
                <a:cubicBezTo>
                  <a:pt x="313916" y="116390"/>
                  <a:pt x="314839" y="116850"/>
                  <a:pt x="315692" y="116625"/>
                </a:cubicBezTo>
                <a:cubicBezTo>
                  <a:pt x="316487" y="116266"/>
                  <a:pt x="316911" y="115437"/>
                  <a:pt x="316688" y="114582"/>
                </a:cubicBezTo>
                <a:cubicBezTo>
                  <a:pt x="314830" y="108486"/>
                  <a:pt x="314969" y="102048"/>
                  <a:pt x="317268" y="95989"/>
                </a:cubicBezTo>
                <a:cubicBezTo>
                  <a:pt x="319603" y="89835"/>
                  <a:pt x="323977" y="84674"/>
                  <a:pt x="329602" y="81418"/>
                </a:cubicBezTo>
                <a:cubicBezTo>
                  <a:pt x="330000" y="81238"/>
                  <a:pt x="330205" y="80987"/>
                  <a:pt x="330351" y="80602"/>
                </a:cubicBezTo>
                <a:cubicBezTo>
                  <a:pt x="330497" y="80217"/>
                  <a:pt x="330451" y="79760"/>
                  <a:pt x="330177" y="79325"/>
                </a:cubicBezTo>
                <a:cubicBezTo>
                  <a:pt x="329820" y="78530"/>
                  <a:pt x="328824" y="78262"/>
                  <a:pt x="328089" y="78753"/>
                </a:cubicBezTo>
                <a:close/>
                <a:moveTo>
                  <a:pt x="2665336" y="77084"/>
                </a:moveTo>
                <a:cubicBezTo>
                  <a:pt x="2666607" y="77084"/>
                  <a:pt x="2667637" y="78114"/>
                  <a:pt x="2667637" y="79385"/>
                </a:cubicBezTo>
                <a:cubicBezTo>
                  <a:pt x="2667637" y="80655"/>
                  <a:pt x="2666607" y="81685"/>
                  <a:pt x="2665336" y="81685"/>
                </a:cubicBezTo>
                <a:cubicBezTo>
                  <a:pt x="2664065" y="81685"/>
                  <a:pt x="2663035" y="80655"/>
                  <a:pt x="2663035" y="79385"/>
                </a:cubicBezTo>
                <a:cubicBezTo>
                  <a:pt x="2663035" y="78114"/>
                  <a:pt x="2664065" y="77084"/>
                  <a:pt x="2665336" y="77084"/>
                </a:cubicBezTo>
                <a:close/>
                <a:moveTo>
                  <a:pt x="1027822" y="76008"/>
                </a:moveTo>
                <a:cubicBezTo>
                  <a:pt x="1018549" y="81483"/>
                  <a:pt x="1011694" y="89631"/>
                  <a:pt x="1007874" y="99699"/>
                </a:cubicBezTo>
                <a:cubicBezTo>
                  <a:pt x="1004126" y="109575"/>
                  <a:pt x="1003789" y="120087"/>
                  <a:pt x="1006840" y="130129"/>
                </a:cubicBezTo>
                <a:cubicBezTo>
                  <a:pt x="1007069" y="130984"/>
                  <a:pt x="1008000" y="131447"/>
                  <a:pt x="1008859" y="131225"/>
                </a:cubicBezTo>
                <a:cubicBezTo>
                  <a:pt x="1009621" y="130965"/>
                  <a:pt x="1010179" y="130080"/>
                  <a:pt x="1009914" y="129322"/>
                </a:cubicBezTo>
                <a:cubicBezTo>
                  <a:pt x="1007068" y="119905"/>
                  <a:pt x="1007380" y="110042"/>
                  <a:pt x="1010873" y="100837"/>
                </a:cubicBezTo>
                <a:cubicBezTo>
                  <a:pt x="1014439" y="91441"/>
                  <a:pt x="1020882" y="83795"/>
                  <a:pt x="1029488" y="78614"/>
                </a:cubicBezTo>
                <a:cubicBezTo>
                  <a:pt x="1029755" y="78496"/>
                  <a:pt x="1029997" y="78150"/>
                  <a:pt x="1030106" y="77862"/>
                </a:cubicBezTo>
                <a:cubicBezTo>
                  <a:pt x="1030288" y="77383"/>
                  <a:pt x="1030240" y="76925"/>
                  <a:pt x="1029962" y="76491"/>
                </a:cubicBezTo>
                <a:cubicBezTo>
                  <a:pt x="1029564" y="75792"/>
                  <a:pt x="1028560" y="75520"/>
                  <a:pt x="1027822" y="76008"/>
                </a:cubicBezTo>
                <a:close/>
                <a:moveTo>
                  <a:pt x="109617" y="75640"/>
                </a:moveTo>
                <a:lnTo>
                  <a:pt x="82083" y="75640"/>
                </a:lnTo>
                <a:lnTo>
                  <a:pt x="82083" y="83410"/>
                </a:lnTo>
                <a:lnTo>
                  <a:pt x="109617" y="83410"/>
                </a:lnTo>
                <a:close/>
                <a:moveTo>
                  <a:pt x="2665336" y="74782"/>
                </a:moveTo>
                <a:cubicBezTo>
                  <a:pt x="2662794" y="74782"/>
                  <a:pt x="2660733" y="76843"/>
                  <a:pt x="2660733" y="79385"/>
                </a:cubicBezTo>
                <a:cubicBezTo>
                  <a:pt x="2660733" y="81926"/>
                  <a:pt x="2662794" y="83987"/>
                  <a:pt x="2665336" y="83987"/>
                </a:cubicBezTo>
                <a:cubicBezTo>
                  <a:pt x="2667877" y="83987"/>
                  <a:pt x="2669938" y="81926"/>
                  <a:pt x="2669938" y="79385"/>
                </a:cubicBezTo>
                <a:cubicBezTo>
                  <a:pt x="2669938" y="76843"/>
                  <a:pt x="2667877" y="74782"/>
                  <a:pt x="2665336" y="74782"/>
                </a:cubicBezTo>
                <a:close/>
                <a:moveTo>
                  <a:pt x="810813" y="74181"/>
                </a:moveTo>
                <a:lnTo>
                  <a:pt x="810813" y="105747"/>
                </a:lnTo>
                <a:cubicBezTo>
                  <a:pt x="803253" y="104808"/>
                  <a:pt x="795891" y="100899"/>
                  <a:pt x="795681" y="91053"/>
                </a:cubicBezTo>
                <a:cubicBezTo>
                  <a:pt x="795165" y="80159"/>
                  <a:pt x="803409" y="76711"/>
                  <a:pt x="810813" y="74181"/>
                </a:cubicBezTo>
                <a:close/>
                <a:moveTo>
                  <a:pt x="1653725" y="72297"/>
                </a:moveTo>
                <a:cubicBezTo>
                  <a:pt x="1666459" y="72297"/>
                  <a:pt x="1676782" y="82620"/>
                  <a:pt x="1676782" y="95353"/>
                </a:cubicBezTo>
                <a:cubicBezTo>
                  <a:pt x="1676782" y="108087"/>
                  <a:pt x="1666459" y="118410"/>
                  <a:pt x="1653725" y="118410"/>
                </a:cubicBezTo>
                <a:cubicBezTo>
                  <a:pt x="1640991" y="118410"/>
                  <a:pt x="1630668" y="108087"/>
                  <a:pt x="1630668" y="95353"/>
                </a:cubicBezTo>
                <a:cubicBezTo>
                  <a:pt x="1630668" y="82620"/>
                  <a:pt x="1640991" y="72297"/>
                  <a:pt x="1653725" y="72297"/>
                </a:cubicBezTo>
                <a:close/>
                <a:moveTo>
                  <a:pt x="1823778" y="72297"/>
                </a:moveTo>
                <a:cubicBezTo>
                  <a:pt x="1836512" y="72297"/>
                  <a:pt x="1846834" y="82620"/>
                  <a:pt x="1846834" y="95353"/>
                </a:cubicBezTo>
                <a:cubicBezTo>
                  <a:pt x="1846834" y="108087"/>
                  <a:pt x="1836512" y="118410"/>
                  <a:pt x="1823778" y="118410"/>
                </a:cubicBezTo>
                <a:cubicBezTo>
                  <a:pt x="1811044" y="118410"/>
                  <a:pt x="1800722" y="108087"/>
                  <a:pt x="1800722" y="95353"/>
                </a:cubicBezTo>
                <a:cubicBezTo>
                  <a:pt x="1800722" y="82620"/>
                  <a:pt x="1811044" y="72297"/>
                  <a:pt x="1823778" y="72297"/>
                </a:cubicBezTo>
                <a:close/>
                <a:moveTo>
                  <a:pt x="1789003" y="69992"/>
                </a:moveTo>
                <a:lnTo>
                  <a:pt x="1763809" y="69992"/>
                </a:lnTo>
                <a:lnTo>
                  <a:pt x="1763809" y="71886"/>
                </a:lnTo>
                <a:lnTo>
                  <a:pt x="1785846" y="71886"/>
                </a:lnTo>
                <a:cubicBezTo>
                  <a:pt x="1783456" y="76701"/>
                  <a:pt x="1782037" y="82133"/>
                  <a:pt x="1781881" y="87897"/>
                </a:cubicBezTo>
                <a:lnTo>
                  <a:pt x="1763572" y="87897"/>
                </a:lnTo>
                <a:lnTo>
                  <a:pt x="1763572" y="87927"/>
                </a:lnTo>
                <a:lnTo>
                  <a:pt x="1726282" y="87927"/>
                </a:lnTo>
                <a:lnTo>
                  <a:pt x="1726282" y="89974"/>
                </a:lnTo>
                <a:lnTo>
                  <a:pt x="1784294" y="89974"/>
                </a:lnTo>
                <a:cubicBezTo>
                  <a:pt x="1784396" y="82750"/>
                  <a:pt x="1786097" y="75955"/>
                  <a:pt x="1789003" y="69992"/>
                </a:cubicBezTo>
                <a:close/>
                <a:moveTo>
                  <a:pt x="1653725" y="68454"/>
                </a:moveTo>
                <a:cubicBezTo>
                  <a:pt x="1638869" y="68454"/>
                  <a:pt x="1626826" y="80498"/>
                  <a:pt x="1626826" y="95353"/>
                </a:cubicBezTo>
                <a:cubicBezTo>
                  <a:pt x="1626826" y="110209"/>
                  <a:pt x="1638869" y="122252"/>
                  <a:pt x="1653725" y="122252"/>
                </a:cubicBezTo>
                <a:cubicBezTo>
                  <a:pt x="1668581" y="122252"/>
                  <a:pt x="1680624" y="110209"/>
                  <a:pt x="1680624" y="95353"/>
                </a:cubicBezTo>
                <a:cubicBezTo>
                  <a:pt x="1680624" y="80498"/>
                  <a:pt x="1668581" y="68454"/>
                  <a:pt x="1653725" y="68454"/>
                </a:cubicBezTo>
                <a:close/>
                <a:moveTo>
                  <a:pt x="1823778" y="68454"/>
                </a:moveTo>
                <a:cubicBezTo>
                  <a:pt x="1808922" y="68454"/>
                  <a:pt x="1796879" y="80498"/>
                  <a:pt x="1796879" y="95353"/>
                </a:cubicBezTo>
                <a:cubicBezTo>
                  <a:pt x="1796879" y="110209"/>
                  <a:pt x="1808922" y="122252"/>
                  <a:pt x="1823778" y="122252"/>
                </a:cubicBezTo>
                <a:cubicBezTo>
                  <a:pt x="1838634" y="122252"/>
                  <a:pt x="1850677" y="110209"/>
                  <a:pt x="1850677" y="95353"/>
                </a:cubicBezTo>
                <a:cubicBezTo>
                  <a:pt x="1850677" y="80498"/>
                  <a:pt x="1838634" y="68454"/>
                  <a:pt x="1823778" y="68454"/>
                </a:cubicBezTo>
                <a:close/>
                <a:moveTo>
                  <a:pt x="1370178" y="67353"/>
                </a:moveTo>
                <a:lnTo>
                  <a:pt x="1366389" y="67353"/>
                </a:lnTo>
                <a:cubicBezTo>
                  <a:pt x="1366273" y="67353"/>
                  <a:pt x="1366178" y="67448"/>
                  <a:pt x="1366178" y="67564"/>
                </a:cubicBezTo>
                <a:lnTo>
                  <a:pt x="1366178" y="68406"/>
                </a:lnTo>
                <a:cubicBezTo>
                  <a:pt x="1366178" y="68522"/>
                  <a:pt x="1366273" y="68617"/>
                  <a:pt x="1366389" y="68617"/>
                </a:cubicBezTo>
                <a:lnTo>
                  <a:pt x="1370178" y="68617"/>
                </a:lnTo>
                <a:cubicBezTo>
                  <a:pt x="1370295" y="68617"/>
                  <a:pt x="1370389" y="68522"/>
                  <a:pt x="1370389" y="68406"/>
                </a:cubicBezTo>
                <a:lnTo>
                  <a:pt x="1370389" y="67564"/>
                </a:lnTo>
                <a:cubicBezTo>
                  <a:pt x="1370389" y="67448"/>
                  <a:pt x="1370295" y="67353"/>
                  <a:pt x="1370178" y="67353"/>
                </a:cubicBezTo>
                <a:close/>
                <a:moveTo>
                  <a:pt x="1403444" y="67353"/>
                </a:moveTo>
                <a:lnTo>
                  <a:pt x="1399654" y="67353"/>
                </a:lnTo>
                <a:cubicBezTo>
                  <a:pt x="1399538" y="67353"/>
                  <a:pt x="1399444" y="67448"/>
                  <a:pt x="1399444" y="67564"/>
                </a:cubicBezTo>
                <a:lnTo>
                  <a:pt x="1399444" y="68406"/>
                </a:lnTo>
                <a:cubicBezTo>
                  <a:pt x="1399444" y="68522"/>
                  <a:pt x="1399538" y="68617"/>
                  <a:pt x="1399654" y="68617"/>
                </a:cubicBezTo>
                <a:lnTo>
                  <a:pt x="1403444" y="68617"/>
                </a:lnTo>
                <a:cubicBezTo>
                  <a:pt x="1403560" y="68617"/>
                  <a:pt x="1403655" y="68522"/>
                  <a:pt x="1403655" y="68406"/>
                </a:cubicBezTo>
                <a:lnTo>
                  <a:pt x="1403655" y="67564"/>
                </a:lnTo>
                <a:cubicBezTo>
                  <a:pt x="1403655" y="67448"/>
                  <a:pt x="1403560" y="67353"/>
                  <a:pt x="1403444" y="67353"/>
                </a:cubicBezTo>
                <a:close/>
                <a:moveTo>
                  <a:pt x="588436" y="66561"/>
                </a:moveTo>
                <a:cubicBezTo>
                  <a:pt x="579163" y="72037"/>
                  <a:pt x="572308" y="80185"/>
                  <a:pt x="568488" y="90252"/>
                </a:cubicBezTo>
                <a:cubicBezTo>
                  <a:pt x="564740" y="100128"/>
                  <a:pt x="564403" y="110640"/>
                  <a:pt x="567454" y="120683"/>
                </a:cubicBezTo>
                <a:cubicBezTo>
                  <a:pt x="567683" y="121537"/>
                  <a:pt x="568614" y="122000"/>
                  <a:pt x="569474" y="121778"/>
                </a:cubicBezTo>
                <a:cubicBezTo>
                  <a:pt x="570236" y="121519"/>
                  <a:pt x="570793" y="120633"/>
                  <a:pt x="570528" y="119875"/>
                </a:cubicBezTo>
                <a:cubicBezTo>
                  <a:pt x="567682" y="110458"/>
                  <a:pt x="567994" y="100595"/>
                  <a:pt x="571487" y="91390"/>
                </a:cubicBezTo>
                <a:cubicBezTo>
                  <a:pt x="575053" y="81994"/>
                  <a:pt x="581496" y="74348"/>
                  <a:pt x="590102" y="69168"/>
                </a:cubicBezTo>
                <a:cubicBezTo>
                  <a:pt x="590369" y="69050"/>
                  <a:pt x="590611" y="68703"/>
                  <a:pt x="590720" y="68415"/>
                </a:cubicBezTo>
                <a:cubicBezTo>
                  <a:pt x="590902" y="67936"/>
                  <a:pt x="590854" y="67479"/>
                  <a:pt x="590576" y="67044"/>
                </a:cubicBezTo>
                <a:cubicBezTo>
                  <a:pt x="590178" y="66345"/>
                  <a:pt x="589174" y="66073"/>
                  <a:pt x="588436" y="66561"/>
                </a:cubicBezTo>
                <a:close/>
                <a:moveTo>
                  <a:pt x="320116" y="65808"/>
                </a:moveTo>
                <a:cubicBezTo>
                  <a:pt x="310843" y="71284"/>
                  <a:pt x="303988" y="79432"/>
                  <a:pt x="300168" y="89500"/>
                </a:cubicBezTo>
                <a:cubicBezTo>
                  <a:pt x="296420" y="99376"/>
                  <a:pt x="296083" y="109887"/>
                  <a:pt x="299134" y="119930"/>
                </a:cubicBezTo>
                <a:cubicBezTo>
                  <a:pt x="299363" y="120784"/>
                  <a:pt x="300294" y="121248"/>
                  <a:pt x="301153" y="121025"/>
                </a:cubicBezTo>
                <a:cubicBezTo>
                  <a:pt x="301915" y="120766"/>
                  <a:pt x="302473" y="119881"/>
                  <a:pt x="302208" y="119122"/>
                </a:cubicBezTo>
                <a:cubicBezTo>
                  <a:pt x="299362" y="109705"/>
                  <a:pt x="299674" y="99843"/>
                  <a:pt x="303167" y="90638"/>
                </a:cubicBezTo>
                <a:cubicBezTo>
                  <a:pt x="306733" y="81241"/>
                  <a:pt x="313176" y="73595"/>
                  <a:pt x="321782" y="68415"/>
                </a:cubicBezTo>
                <a:cubicBezTo>
                  <a:pt x="322049" y="68297"/>
                  <a:pt x="322291" y="67950"/>
                  <a:pt x="322400" y="67662"/>
                </a:cubicBezTo>
                <a:cubicBezTo>
                  <a:pt x="322582" y="67183"/>
                  <a:pt x="322534" y="66726"/>
                  <a:pt x="322256" y="66291"/>
                </a:cubicBezTo>
                <a:cubicBezTo>
                  <a:pt x="321858" y="65592"/>
                  <a:pt x="320854" y="65321"/>
                  <a:pt x="320116" y="65808"/>
                </a:cubicBezTo>
                <a:close/>
                <a:moveTo>
                  <a:pt x="35585" y="65758"/>
                </a:moveTo>
                <a:lnTo>
                  <a:pt x="27814" y="65758"/>
                </a:lnTo>
                <a:lnTo>
                  <a:pt x="27814" y="75640"/>
                </a:lnTo>
                <a:lnTo>
                  <a:pt x="17933" y="75640"/>
                </a:lnTo>
                <a:lnTo>
                  <a:pt x="17933" y="83410"/>
                </a:lnTo>
                <a:lnTo>
                  <a:pt x="27814" y="83410"/>
                </a:lnTo>
                <a:lnTo>
                  <a:pt x="27814" y="93292"/>
                </a:lnTo>
                <a:lnTo>
                  <a:pt x="35585" y="93292"/>
                </a:lnTo>
                <a:lnTo>
                  <a:pt x="35585" y="83410"/>
                </a:lnTo>
                <a:lnTo>
                  <a:pt x="45467" y="83410"/>
                </a:lnTo>
                <a:lnTo>
                  <a:pt x="45467" y="75640"/>
                </a:lnTo>
                <a:lnTo>
                  <a:pt x="35585" y="75640"/>
                </a:lnTo>
                <a:close/>
                <a:moveTo>
                  <a:pt x="3036909" y="64762"/>
                </a:moveTo>
                <a:cubicBezTo>
                  <a:pt x="3038740" y="70803"/>
                  <a:pt x="3044368" y="75167"/>
                  <a:pt x="3051015" y="75167"/>
                </a:cubicBezTo>
                <a:cubicBezTo>
                  <a:pt x="3057603" y="75167"/>
                  <a:pt x="3063189" y="70881"/>
                  <a:pt x="3065071" y="64924"/>
                </a:cubicBezTo>
                <a:lnTo>
                  <a:pt x="3072400" y="65704"/>
                </a:lnTo>
                <a:lnTo>
                  <a:pt x="3082654" y="66868"/>
                </a:lnTo>
                <a:cubicBezTo>
                  <a:pt x="3085168" y="66868"/>
                  <a:pt x="3086757" y="68375"/>
                  <a:pt x="3086757" y="70890"/>
                </a:cubicBezTo>
                <a:lnTo>
                  <a:pt x="3086757" y="78476"/>
                </a:lnTo>
                <a:lnTo>
                  <a:pt x="3086770" y="78471"/>
                </a:lnTo>
                <a:lnTo>
                  <a:pt x="3086770" y="93294"/>
                </a:lnTo>
                <a:lnTo>
                  <a:pt x="3078419" y="93294"/>
                </a:lnTo>
                <a:lnTo>
                  <a:pt x="3078419" y="85111"/>
                </a:lnTo>
                <a:cubicBezTo>
                  <a:pt x="3078419" y="83297"/>
                  <a:pt x="3076948" y="81826"/>
                  <a:pt x="3075133" y="81826"/>
                </a:cubicBezTo>
                <a:cubicBezTo>
                  <a:pt x="3073319" y="81826"/>
                  <a:pt x="3071848" y="83297"/>
                  <a:pt x="3071848" y="85111"/>
                </a:cubicBezTo>
                <a:lnTo>
                  <a:pt x="3071848" y="96580"/>
                </a:lnTo>
                <a:lnTo>
                  <a:pt x="3071848" y="115483"/>
                </a:lnTo>
                <a:lnTo>
                  <a:pt x="3030148" y="115483"/>
                </a:lnTo>
                <a:lnTo>
                  <a:pt x="3030148" y="96751"/>
                </a:lnTo>
                <a:lnTo>
                  <a:pt x="3030182" y="96580"/>
                </a:lnTo>
                <a:cubicBezTo>
                  <a:pt x="3030182" y="96522"/>
                  <a:pt x="3030181" y="96464"/>
                  <a:pt x="3030148" y="96408"/>
                </a:cubicBezTo>
                <a:lnTo>
                  <a:pt x="3030148" y="85111"/>
                </a:lnTo>
                <a:cubicBezTo>
                  <a:pt x="3030148" y="83297"/>
                  <a:pt x="3028677" y="81826"/>
                  <a:pt x="3026862" y="81826"/>
                </a:cubicBezTo>
                <a:cubicBezTo>
                  <a:pt x="3025048" y="81826"/>
                  <a:pt x="3023577" y="83297"/>
                  <a:pt x="3023577" y="85111"/>
                </a:cubicBezTo>
                <a:lnTo>
                  <a:pt x="3023577" y="93294"/>
                </a:lnTo>
                <a:lnTo>
                  <a:pt x="3015260" y="93294"/>
                </a:lnTo>
                <a:lnTo>
                  <a:pt x="3015260" y="78269"/>
                </a:lnTo>
                <a:lnTo>
                  <a:pt x="3015345" y="78302"/>
                </a:lnTo>
                <a:lnTo>
                  <a:pt x="3015345" y="70715"/>
                </a:lnTo>
                <a:cubicBezTo>
                  <a:pt x="3015345" y="68201"/>
                  <a:pt x="3016934" y="66694"/>
                  <a:pt x="3019449" y="66694"/>
                </a:cubicBezTo>
                <a:lnTo>
                  <a:pt x="3029702" y="65529"/>
                </a:lnTo>
                <a:close/>
                <a:moveTo>
                  <a:pt x="2132874" y="61229"/>
                </a:moveTo>
                <a:cubicBezTo>
                  <a:pt x="2133873" y="63087"/>
                  <a:pt x="2135341" y="64652"/>
                  <a:pt x="2137117" y="65779"/>
                </a:cubicBezTo>
                <a:lnTo>
                  <a:pt x="2120479" y="84196"/>
                </a:lnTo>
                <a:cubicBezTo>
                  <a:pt x="2119658" y="82205"/>
                  <a:pt x="2118337" y="80472"/>
                  <a:pt x="2116612" y="79229"/>
                </a:cubicBezTo>
                <a:close/>
                <a:moveTo>
                  <a:pt x="360940" y="58435"/>
                </a:moveTo>
                <a:cubicBezTo>
                  <a:pt x="360620" y="58435"/>
                  <a:pt x="360301" y="58669"/>
                  <a:pt x="360088" y="59139"/>
                </a:cubicBezTo>
                <a:lnTo>
                  <a:pt x="356734" y="62010"/>
                </a:lnTo>
                <a:lnTo>
                  <a:pt x="349922" y="59139"/>
                </a:lnTo>
                <a:lnTo>
                  <a:pt x="355830" y="75019"/>
                </a:lnTo>
                <a:lnTo>
                  <a:pt x="357107" y="89142"/>
                </a:lnTo>
                <a:lnTo>
                  <a:pt x="360514" y="78066"/>
                </a:lnTo>
                <a:cubicBezTo>
                  <a:pt x="360514" y="76016"/>
                  <a:pt x="360088" y="76016"/>
                  <a:pt x="360088" y="75546"/>
                </a:cubicBezTo>
                <a:lnTo>
                  <a:pt x="353753" y="66111"/>
                </a:lnTo>
                <a:lnTo>
                  <a:pt x="360940" y="62420"/>
                </a:lnTo>
                <a:lnTo>
                  <a:pt x="364346" y="65702"/>
                </a:lnTo>
                <a:cubicBezTo>
                  <a:pt x="364772" y="66170"/>
                  <a:pt x="365623" y="66170"/>
                  <a:pt x="366050" y="65702"/>
                </a:cubicBezTo>
                <a:lnTo>
                  <a:pt x="369456" y="62420"/>
                </a:lnTo>
                <a:lnTo>
                  <a:pt x="373182" y="66111"/>
                </a:lnTo>
                <a:lnTo>
                  <a:pt x="372011" y="74667"/>
                </a:lnTo>
                <a:cubicBezTo>
                  <a:pt x="371153" y="76022"/>
                  <a:pt x="370733" y="76488"/>
                  <a:pt x="370733" y="76953"/>
                </a:cubicBezTo>
                <a:lnTo>
                  <a:pt x="370733" y="87619"/>
                </a:lnTo>
                <a:lnTo>
                  <a:pt x="374140" y="78887"/>
                </a:lnTo>
                <a:lnTo>
                  <a:pt x="383082" y="63475"/>
                </a:lnTo>
                <a:cubicBezTo>
                  <a:pt x="383934" y="58669"/>
                  <a:pt x="383082" y="58669"/>
                  <a:pt x="382230" y="59139"/>
                </a:cubicBezTo>
                <a:lnTo>
                  <a:pt x="375896" y="62420"/>
                </a:lnTo>
                <a:lnTo>
                  <a:pt x="370893" y="59607"/>
                </a:lnTo>
                <a:cubicBezTo>
                  <a:pt x="369881" y="58201"/>
                  <a:pt x="369030" y="58669"/>
                  <a:pt x="368178" y="59139"/>
                </a:cubicBezTo>
                <a:lnTo>
                  <a:pt x="365198" y="61951"/>
                </a:lnTo>
                <a:lnTo>
                  <a:pt x="361791" y="59139"/>
                </a:lnTo>
                <a:cubicBezTo>
                  <a:pt x="361578" y="58669"/>
                  <a:pt x="361259" y="58435"/>
                  <a:pt x="360940" y="58435"/>
                </a:cubicBezTo>
                <a:close/>
                <a:moveTo>
                  <a:pt x="3041184" y="57806"/>
                </a:moveTo>
                <a:lnTo>
                  <a:pt x="3038502" y="58071"/>
                </a:lnTo>
                <a:lnTo>
                  <a:pt x="3038066" y="58031"/>
                </a:lnTo>
                <a:lnTo>
                  <a:pt x="3019873" y="59968"/>
                </a:lnTo>
                <a:lnTo>
                  <a:pt x="3019777" y="59967"/>
                </a:lnTo>
                <a:cubicBezTo>
                  <a:pt x="3014672" y="59967"/>
                  <a:pt x="3008774" y="64392"/>
                  <a:pt x="3008774" y="69497"/>
                </a:cubicBezTo>
                <a:cubicBezTo>
                  <a:pt x="3008774" y="69582"/>
                  <a:pt x="3008776" y="69666"/>
                  <a:pt x="3008795" y="69750"/>
                </a:cubicBezTo>
                <a:cubicBezTo>
                  <a:pt x="3008704" y="69914"/>
                  <a:pt x="3008689" y="70093"/>
                  <a:pt x="3008689" y="70275"/>
                </a:cubicBezTo>
                <a:lnTo>
                  <a:pt x="3008689" y="96580"/>
                </a:lnTo>
                <a:lnTo>
                  <a:pt x="3008947" y="97859"/>
                </a:lnTo>
                <a:lnTo>
                  <a:pt x="3009651" y="98903"/>
                </a:lnTo>
                <a:lnTo>
                  <a:pt x="3010696" y="99607"/>
                </a:lnTo>
                <a:cubicBezTo>
                  <a:pt x="3011089" y="99773"/>
                  <a:pt x="3011521" y="99865"/>
                  <a:pt x="3011975" y="99865"/>
                </a:cubicBezTo>
                <a:lnTo>
                  <a:pt x="3023577" y="99865"/>
                </a:lnTo>
                <a:lnTo>
                  <a:pt x="3023577" y="118769"/>
                </a:lnTo>
                <a:lnTo>
                  <a:pt x="3023835" y="120048"/>
                </a:lnTo>
                <a:lnTo>
                  <a:pt x="3024539" y="121092"/>
                </a:lnTo>
                <a:lnTo>
                  <a:pt x="3025583" y="121796"/>
                </a:lnTo>
                <a:cubicBezTo>
                  <a:pt x="3025976" y="121962"/>
                  <a:pt x="3026409" y="122054"/>
                  <a:pt x="3026862" y="122054"/>
                </a:cubicBezTo>
                <a:lnTo>
                  <a:pt x="3075133" y="122054"/>
                </a:lnTo>
                <a:cubicBezTo>
                  <a:pt x="3076041" y="122054"/>
                  <a:pt x="3076862" y="121687"/>
                  <a:pt x="3077457" y="121092"/>
                </a:cubicBezTo>
                <a:cubicBezTo>
                  <a:pt x="3077754" y="120795"/>
                  <a:pt x="3077995" y="120441"/>
                  <a:pt x="3078161" y="120048"/>
                </a:cubicBezTo>
                <a:cubicBezTo>
                  <a:pt x="3078327" y="119655"/>
                  <a:pt x="3078419" y="119222"/>
                  <a:pt x="3078419" y="118769"/>
                </a:cubicBezTo>
                <a:lnTo>
                  <a:pt x="3078419" y="99865"/>
                </a:lnTo>
                <a:lnTo>
                  <a:pt x="3090056" y="99865"/>
                </a:lnTo>
                <a:cubicBezTo>
                  <a:pt x="3090963" y="99865"/>
                  <a:pt x="3091784" y="99498"/>
                  <a:pt x="3092379" y="98903"/>
                </a:cubicBezTo>
                <a:cubicBezTo>
                  <a:pt x="3092676" y="98606"/>
                  <a:pt x="3092917" y="98252"/>
                  <a:pt x="3093083" y="97859"/>
                </a:cubicBezTo>
                <a:cubicBezTo>
                  <a:pt x="3093249" y="97466"/>
                  <a:pt x="3093341" y="97033"/>
                  <a:pt x="3093341" y="96580"/>
                </a:cubicBezTo>
                <a:lnTo>
                  <a:pt x="3093341" y="70275"/>
                </a:lnTo>
                <a:lnTo>
                  <a:pt x="3093296" y="70054"/>
                </a:lnTo>
                <a:cubicBezTo>
                  <a:pt x="3093325" y="69928"/>
                  <a:pt x="3093328" y="69800"/>
                  <a:pt x="3093328" y="69672"/>
                </a:cubicBezTo>
                <a:cubicBezTo>
                  <a:pt x="3093328" y="64567"/>
                  <a:pt x="3087430" y="60142"/>
                  <a:pt x="3082325" y="60142"/>
                </a:cubicBezTo>
                <a:lnTo>
                  <a:pt x="3082230" y="60142"/>
                </a:lnTo>
                <a:lnTo>
                  <a:pt x="3064036" y="58205"/>
                </a:lnTo>
                <a:lnTo>
                  <a:pt x="3063869" y="58221"/>
                </a:lnTo>
                <a:lnTo>
                  <a:pt x="3061283" y="57970"/>
                </a:lnTo>
                <a:cubicBezTo>
                  <a:pt x="3060782" y="58340"/>
                  <a:pt x="3060158" y="58676"/>
                  <a:pt x="3059434" y="58967"/>
                </a:cubicBezTo>
                <a:lnTo>
                  <a:pt x="3059569" y="60304"/>
                </a:lnTo>
                <a:cubicBezTo>
                  <a:pt x="3059569" y="65028"/>
                  <a:pt x="3055739" y="68858"/>
                  <a:pt x="3051015" y="68858"/>
                </a:cubicBezTo>
                <a:cubicBezTo>
                  <a:pt x="3046291" y="68858"/>
                  <a:pt x="3042462" y="65028"/>
                  <a:pt x="3042462" y="60304"/>
                </a:cubicBezTo>
                <a:lnTo>
                  <a:pt x="3042598" y="58949"/>
                </a:lnTo>
                <a:close/>
                <a:moveTo>
                  <a:pt x="1371234" y="53628"/>
                </a:moveTo>
                <a:lnTo>
                  <a:pt x="1384670" y="70010"/>
                </a:lnTo>
                <a:cubicBezTo>
                  <a:pt x="1386147" y="70010"/>
                  <a:pt x="1387344" y="68813"/>
                  <a:pt x="1387344" y="67337"/>
                </a:cubicBezTo>
                <a:cubicBezTo>
                  <a:pt x="1387344" y="66506"/>
                  <a:pt x="1386966" y="65764"/>
                  <a:pt x="1386314" y="65344"/>
                </a:cubicBezTo>
                <a:close/>
                <a:moveTo>
                  <a:pt x="2143885" y="53019"/>
                </a:moveTo>
                <a:cubicBezTo>
                  <a:pt x="2142659" y="53019"/>
                  <a:pt x="2141665" y="54012"/>
                  <a:pt x="2141665" y="55237"/>
                </a:cubicBezTo>
                <a:cubicBezTo>
                  <a:pt x="2141665" y="56463"/>
                  <a:pt x="2142659" y="57457"/>
                  <a:pt x="2143885" y="57457"/>
                </a:cubicBezTo>
                <a:cubicBezTo>
                  <a:pt x="2145109" y="57457"/>
                  <a:pt x="2146103" y="56463"/>
                  <a:pt x="2146103" y="55237"/>
                </a:cubicBezTo>
                <a:cubicBezTo>
                  <a:pt x="2146103" y="54012"/>
                  <a:pt x="2145109" y="53019"/>
                  <a:pt x="2143885" y="53019"/>
                </a:cubicBezTo>
                <a:close/>
                <a:moveTo>
                  <a:pt x="3629868" y="52251"/>
                </a:moveTo>
                <a:lnTo>
                  <a:pt x="3610111" y="52251"/>
                </a:lnTo>
                <a:cubicBezTo>
                  <a:pt x="3608781" y="52251"/>
                  <a:pt x="3607702" y="53181"/>
                  <a:pt x="3607702" y="54327"/>
                </a:cubicBezTo>
                <a:cubicBezTo>
                  <a:pt x="3607702" y="55473"/>
                  <a:pt x="3608781" y="56403"/>
                  <a:pt x="3610111" y="56403"/>
                </a:cubicBezTo>
                <a:lnTo>
                  <a:pt x="3629868" y="56403"/>
                </a:lnTo>
                <a:cubicBezTo>
                  <a:pt x="3631199" y="56403"/>
                  <a:pt x="3632277" y="55473"/>
                  <a:pt x="3632277" y="54327"/>
                </a:cubicBezTo>
                <a:cubicBezTo>
                  <a:pt x="3632277" y="53181"/>
                  <a:pt x="3631199" y="52251"/>
                  <a:pt x="3629868" y="52251"/>
                </a:cubicBezTo>
                <a:close/>
                <a:moveTo>
                  <a:pt x="3658246" y="52251"/>
                </a:moveTo>
                <a:lnTo>
                  <a:pt x="3658158" y="52251"/>
                </a:lnTo>
                <a:lnTo>
                  <a:pt x="3638488" y="52251"/>
                </a:lnTo>
                <a:lnTo>
                  <a:pt x="3638401" y="52251"/>
                </a:lnTo>
                <a:cubicBezTo>
                  <a:pt x="3637070" y="52251"/>
                  <a:pt x="3635992" y="53181"/>
                  <a:pt x="3635992" y="54327"/>
                </a:cubicBezTo>
                <a:cubicBezTo>
                  <a:pt x="3635992" y="55473"/>
                  <a:pt x="3637070" y="56403"/>
                  <a:pt x="3638401" y="56403"/>
                </a:cubicBezTo>
                <a:lnTo>
                  <a:pt x="3638488" y="56403"/>
                </a:lnTo>
                <a:lnTo>
                  <a:pt x="3658158" y="56403"/>
                </a:lnTo>
                <a:lnTo>
                  <a:pt x="3658246" y="56403"/>
                </a:lnTo>
                <a:cubicBezTo>
                  <a:pt x="3659576" y="56403"/>
                  <a:pt x="3660654" y="55473"/>
                  <a:pt x="3660654" y="54327"/>
                </a:cubicBezTo>
                <a:cubicBezTo>
                  <a:pt x="3660654" y="53181"/>
                  <a:pt x="3659576" y="52251"/>
                  <a:pt x="3658246" y="52251"/>
                </a:cubicBezTo>
                <a:close/>
                <a:moveTo>
                  <a:pt x="3686536" y="52251"/>
                </a:moveTo>
                <a:lnTo>
                  <a:pt x="3666778" y="52251"/>
                </a:lnTo>
                <a:lnTo>
                  <a:pt x="3665075" y="52859"/>
                </a:lnTo>
                <a:lnTo>
                  <a:pt x="3664369" y="54327"/>
                </a:lnTo>
                <a:lnTo>
                  <a:pt x="3665075" y="55795"/>
                </a:lnTo>
                <a:cubicBezTo>
                  <a:pt x="3665510" y="56171"/>
                  <a:pt x="3666113" y="56403"/>
                  <a:pt x="3666778" y="56403"/>
                </a:cubicBezTo>
                <a:lnTo>
                  <a:pt x="3686536" y="56403"/>
                </a:lnTo>
                <a:cubicBezTo>
                  <a:pt x="3687865" y="56403"/>
                  <a:pt x="3688944" y="55473"/>
                  <a:pt x="3688944" y="54327"/>
                </a:cubicBezTo>
                <a:cubicBezTo>
                  <a:pt x="3688944" y="53181"/>
                  <a:pt x="3687865" y="52251"/>
                  <a:pt x="3686536" y="52251"/>
                </a:cubicBezTo>
                <a:close/>
                <a:moveTo>
                  <a:pt x="3743009" y="52251"/>
                </a:moveTo>
                <a:lnTo>
                  <a:pt x="3723252" y="52251"/>
                </a:lnTo>
                <a:lnTo>
                  <a:pt x="3721548" y="52859"/>
                </a:lnTo>
                <a:lnTo>
                  <a:pt x="3720843" y="54327"/>
                </a:lnTo>
                <a:lnTo>
                  <a:pt x="3721548" y="55795"/>
                </a:lnTo>
                <a:cubicBezTo>
                  <a:pt x="3721985" y="56171"/>
                  <a:pt x="3722587" y="56403"/>
                  <a:pt x="3723252" y="56403"/>
                </a:cubicBezTo>
                <a:lnTo>
                  <a:pt x="3743009" y="56403"/>
                </a:lnTo>
                <a:cubicBezTo>
                  <a:pt x="3744340" y="56403"/>
                  <a:pt x="3745418" y="55473"/>
                  <a:pt x="3745418" y="54327"/>
                </a:cubicBezTo>
                <a:cubicBezTo>
                  <a:pt x="3745418" y="53181"/>
                  <a:pt x="3744340" y="52251"/>
                  <a:pt x="3743009" y="52251"/>
                </a:cubicBezTo>
                <a:close/>
                <a:moveTo>
                  <a:pt x="3771387" y="52251"/>
                </a:moveTo>
                <a:lnTo>
                  <a:pt x="3751629" y="52251"/>
                </a:lnTo>
                <a:cubicBezTo>
                  <a:pt x="3750298" y="52251"/>
                  <a:pt x="3749221" y="53181"/>
                  <a:pt x="3749221" y="54327"/>
                </a:cubicBezTo>
                <a:cubicBezTo>
                  <a:pt x="3749221" y="55473"/>
                  <a:pt x="3750298" y="56403"/>
                  <a:pt x="3751629" y="56403"/>
                </a:cubicBezTo>
                <a:lnTo>
                  <a:pt x="3771387" y="56403"/>
                </a:lnTo>
                <a:cubicBezTo>
                  <a:pt x="3772717" y="56403"/>
                  <a:pt x="3773795" y="55473"/>
                  <a:pt x="3773795" y="54327"/>
                </a:cubicBezTo>
                <a:cubicBezTo>
                  <a:pt x="3773795" y="53181"/>
                  <a:pt x="3772717" y="52251"/>
                  <a:pt x="3771387" y="52251"/>
                </a:cubicBezTo>
                <a:close/>
                <a:moveTo>
                  <a:pt x="2059008" y="51933"/>
                </a:moveTo>
                <a:lnTo>
                  <a:pt x="2059008" y="55209"/>
                </a:lnTo>
                <a:lnTo>
                  <a:pt x="2056790" y="54986"/>
                </a:lnTo>
                <a:cubicBezTo>
                  <a:pt x="2056030" y="54986"/>
                  <a:pt x="2055287" y="55060"/>
                  <a:pt x="2054570" y="55209"/>
                </a:cubicBezTo>
                <a:lnTo>
                  <a:pt x="2054570" y="51933"/>
                </a:lnTo>
                <a:cubicBezTo>
                  <a:pt x="2055272" y="52158"/>
                  <a:pt x="2056019" y="52260"/>
                  <a:pt x="2056790" y="52260"/>
                </a:cubicBezTo>
                <a:cubicBezTo>
                  <a:pt x="2057560" y="52260"/>
                  <a:pt x="2058307" y="52158"/>
                  <a:pt x="2059008" y="51933"/>
                </a:cubicBezTo>
                <a:close/>
                <a:moveTo>
                  <a:pt x="1385370" y="48827"/>
                </a:moveTo>
                <a:lnTo>
                  <a:pt x="1384528" y="48827"/>
                </a:lnTo>
                <a:cubicBezTo>
                  <a:pt x="1384412" y="48827"/>
                  <a:pt x="1384317" y="48921"/>
                  <a:pt x="1384317" y="49037"/>
                </a:cubicBezTo>
                <a:lnTo>
                  <a:pt x="1384317" y="52826"/>
                </a:lnTo>
                <a:cubicBezTo>
                  <a:pt x="1384317" y="52943"/>
                  <a:pt x="1384412" y="53037"/>
                  <a:pt x="1384528" y="53037"/>
                </a:cubicBezTo>
                <a:lnTo>
                  <a:pt x="1385370" y="53037"/>
                </a:lnTo>
                <a:cubicBezTo>
                  <a:pt x="1385486" y="53037"/>
                  <a:pt x="1385581" y="52943"/>
                  <a:pt x="1385581" y="52826"/>
                </a:cubicBezTo>
                <a:lnTo>
                  <a:pt x="1385581" y="49037"/>
                </a:lnTo>
                <a:cubicBezTo>
                  <a:pt x="1385581" y="48921"/>
                  <a:pt x="1385486" y="48827"/>
                  <a:pt x="1385370" y="48827"/>
                </a:cubicBezTo>
                <a:close/>
                <a:moveTo>
                  <a:pt x="2143885" y="48508"/>
                </a:moveTo>
                <a:cubicBezTo>
                  <a:pt x="2147601" y="48508"/>
                  <a:pt x="2150614" y="51521"/>
                  <a:pt x="2150614" y="55237"/>
                </a:cubicBezTo>
                <a:cubicBezTo>
                  <a:pt x="2150614" y="58955"/>
                  <a:pt x="2147601" y="61967"/>
                  <a:pt x="2143885" y="61967"/>
                </a:cubicBezTo>
                <a:cubicBezTo>
                  <a:pt x="2140168" y="61967"/>
                  <a:pt x="2137155" y="58955"/>
                  <a:pt x="2137155" y="55237"/>
                </a:cubicBezTo>
                <a:cubicBezTo>
                  <a:pt x="2137155" y="51521"/>
                  <a:pt x="2140168" y="48508"/>
                  <a:pt x="2143885" y="48508"/>
                </a:cubicBezTo>
                <a:close/>
                <a:moveTo>
                  <a:pt x="1684225" y="48377"/>
                </a:moveTo>
                <a:lnTo>
                  <a:pt x="1695417" y="62953"/>
                </a:lnTo>
                <a:cubicBezTo>
                  <a:pt x="1680168" y="61870"/>
                  <a:pt x="1668788" y="59974"/>
                  <a:pt x="1658002" y="59272"/>
                </a:cubicBezTo>
                <a:lnTo>
                  <a:pt x="1654283" y="59412"/>
                </a:lnTo>
                <a:cubicBezTo>
                  <a:pt x="1661553" y="55969"/>
                  <a:pt x="1672458" y="51949"/>
                  <a:pt x="1684225" y="48377"/>
                </a:cubicBezTo>
                <a:close/>
                <a:moveTo>
                  <a:pt x="2632028" y="45069"/>
                </a:moveTo>
                <a:lnTo>
                  <a:pt x="2558616" y="45069"/>
                </a:lnTo>
                <a:cubicBezTo>
                  <a:pt x="2557422" y="45069"/>
                  <a:pt x="2556454" y="46037"/>
                  <a:pt x="2556454" y="47232"/>
                </a:cubicBezTo>
                <a:lnTo>
                  <a:pt x="2556454" y="111537"/>
                </a:lnTo>
                <a:cubicBezTo>
                  <a:pt x="2556454" y="112731"/>
                  <a:pt x="2557422" y="113700"/>
                  <a:pt x="2558616" y="113700"/>
                </a:cubicBezTo>
                <a:lnTo>
                  <a:pt x="2656553" y="113700"/>
                </a:lnTo>
                <a:cubicBezTo>
                  <a:pt x="2657748" y="113700"/>
                  <a:pt x="2658716" y="112731"/>
                  <a:pt x="2658716" y="111537"/>
                </a:cubicBezTo>
                <a:lnTo>
                  <a:pt x="2658716" y="74727"/>
                </a:lnTo>
                <a:lnTo>
                  <a:pt x="2653936" y="74727"/>
                </a:lnTo>
                <a:lnTo>
                  <a:pt x="2653936" y="107492"/>
                </a:lnTo>
                <a:cubicBezTo>
                  <a:pt x="2653936" y="108241"/>
                  <a:pt x="2653329" y="108848"/>
                  <a:pt x="2652580" y="108848"/>
                </a:cubicBezTo>
                <a:lnTo>
                  <a:pt x="2562398" y="108848"/>
                </a:lnTo>
                <a:cubicBezTo>
                  <a:pt x="2561649" y="108848"/>
                  <a:pt x="2561042" y="108241"/>
                  <a:pt x="2561042" y="107492"/>
                </a:cubicBezTo>
                <a:lnTo>
                  <a:pt x="2561042" y="51282"/>
                </a:lnTo>
                <a:cubicBezTo>
                  <a:pt x="2561042" y="50533"/>
                  <a:pt x="2561649" y="49926"/>
                  <a:pt x="2562398" y="49926"/>
                </a:cubicBezTo>
                <a:lnTo>
                  <a:pt x="2632028" y="49926"/>
                </a:lnTo>
                <a:close/>
                <a:moveTo>
                  <a:pt x="1653766" y="43176"/>
                </a:moveTo>
                <a:cubicBezTo>
                  <a:pt x="1652604" y="43529"/>
                  <a:pt x="1652533" y="44393"/>
                  <a:pt x="1652533" y="45273"/>
                </a:cubicBezTo>
                <a:lnTo>
                  <a:pt x="1652715" y="45713"/>
                </a:lnTo>
                <a:close/>
                <a:moveTo>
                  <a:pt x="2056790" y="41469"/>
                </a:moveTo>
                <a:cubicBezTo>
                  <a:pt x="2055564" y="41469"/>
                  <a:pt x="2054570" y="42463"/>
                  <a:pt x="2054570" y="43688"/>
                </a:cubicBezTo>
                <a:cubicBezTo>
                  <a:pt x="2054570" y="44914"/>
                  <a:pt x="2055564" y="45907"/>
                  <a:pt x="2056790" y="45907"/>
                </a:cubicBezTo>
                <a:cubicBezTo>
                  <a:pt x="2058015" y="45907"/>
                  <a:pt x="2059008" y="44914"/>
                  <a:pt x="2059008" y="43688"/>
                </a:cubicBezTo>
                <a:cubicBezTo>
                  <a:pt x="2059008" y="42463"/>
                  <a:pt x="2058015" y="41469"/>
                  <a:pt x="2056790" y="41469"/>
                </a:cubicBezTo>
                <a:close/>
                <a:moveTo>
                  <a:pt x="115876" y="40093"/>
                </a:moveTo>
                <a:cubicBezTo>
                  <a:pt x="119588" y="40093"/>
                  <a:pt x="122597" y="43102"/>
                  <a:pt x="122597" y="46814"/>
                </a:cubicBezTo>
                <a:lnTo>
                  <a:pt x="122597" y="111906"/>
                </a:lnTo>
                <a:cubicBezTo>
                  <a:pt x="122597" y="115618"/>
                  <a:pt x="119588" y="118627"/>
                  <a:pt x="115876" y="118627"/>
                </a:cubicBezTo>
                <a:lnTo>
                  <a:pt x="12038" y="118627"/>
                </a:lnTo>
                <a:cubicBezTo>
                  <a:pt x="8326" y="118627"/>
                  <a:pt x="5317" y="115618"/>
                  <a:pt x="5317" y="111906"/>
                </a:cubicBezTo>
                <a:lnTo>
                  <a:pt x="5317" y="46814"/>
                </a:lnTo>
                <a:cubicBezTo>
                  <a:pt x="5317" y="43102"/>
                  <a:pt x="8326" y="40093"/>
                  <a:pt x="12038" y="40093"/>
                </a:cubicBezTo>
                <a:close/>
                <a:moveTo>
                  <a:pt x="1405897" y="40019"/>
                </a:moveTo>
                <a:cubicBezTo>
                  <a:pt x="1410000" y="40019"/>
                  <a:pt x="1413326" y="43345"/>
                  <a:pt x="1413326" y="47448"/>
                </a:cubicBezTo>
                <a:lnTo>
                  <a:pt x="1413326" y="89410"/>
                </a:lnTo>
                <a:cubicBezTo>
                  <a:pt x="1413326" y="93513"/>
                  <a:pt x="1410000" y="96839"/>
                  <a:pt x="1405897" y="96839"/>
                </a:cubicBezTo>
                <a:lnTo>
                  <a:pt x="1363936" y="96839"/>
                </a:lnTo>
                <a:cubicBezTo>
                  <a:pt x="1359833" y="96839"/>
                  <a:pt x="1356507" y="93513"/>
                  <a:pt x="1356507" y="89410"/>
                </a:cubicBezTo>
                <a:lnTo>
                  <a:pt x="1356507" y="47448"/>
                </a:lnTo>
                <a:cubicBezTo>
                  <a:pt x="1356507" y="43345"/>
                  <a:pt x="1359833" y="40019"/>
                  <a:pt x="1363936" y="40019"/>
                </a:cubicBezTo>
                <a:close/>
                <a:moveTo>
                  <a:pt x="2041773" y="39710"/>
                </a:moveTo>
                <a:cubicBezTo>
                  <a:pt x="2040611" y="40063"/>
                  <a:pt x="2040540" y="40927"/>
                  <a:pt x="2040540" y="41807"/>
                </a:cubicBezTo>
                <a:lnTo>
                  <a:pt x="2040722" y="42247"/>
                </a:lnTo>
                <a:close/>
                <a:moveTo>
                  <a:pt x="1352448" y="39543"/>
                </a:moveTo>
                <a:cubicBezTo>
                  <a:pt x="1351514" y="39826"/>
                  <a:pt x="1351457" y="40520"/>
                  <a:pt x="1351457" y="41227"/>
                </a:cubicBezTo>
                <a:lnTo>
                  <a:pt x="1351604" y="41581"/>
                </a:lnTo>
                <a:close/>
                <a:moveTo>
                  <a:pt x="2056790" y="39092"/>
                </a:moveTo>
                <a:cubicBezTo>
                  <a:pt x="2059328" y="39092"/>
                  <a:pt x="2061386" y="41150"/>
                  <a:pt x="2061386" y="43688"/>
                </a:cubicBezTo>
                <a:cubicBezTo>
                  <a:pt x="2061386" y="46226"/>
                  <a:pt x="2059328" y="48284"/>
                  <a:pt x="2056790" y="48284"/>
                </a:cubicBezTo>
                <a:cubicBezTo>
                  <a:pt x="2054251" y="48284"/>
                  <a:pt x="2052193" y="46226"/>
                  <a:pt x="2052193" y="43688"/>
                </a:cubicBezTo>
                <a:cubicBezTo>
                  <a:pt x="2052193" y="41150"/>
                  <a:pt x="2054251" y="39092"/>
                  <a:pt x="2056790" y="39092"/>
                </a:cubicBezTo>
                <a:close/>
                <a:moveTo>
                  <a:pt x="1740642" y="38787"/>
                </a:moveTo>
                <a:cubicBezTo>
                  <a:pt x="1753724" y="41142"/>
                  <a:pt x="1765179" y="50353"/>
                  <a:pt x="1774955" y="57397"/>
                </a:cubicBezTo>
                <a:cubicBezTo>
                  <a:pt x="1769124" y="58152"/>
                  <a:pt x="1763243" y="58998"/>
                  <a:pt x="1757434" y="59809"/>
                </a:cubicBezTo>
                <a:close/>
                <a:moveTo>
                  <a:pt x="1734551" y="38197"/>
                </a:moveTo>
                <a:lnTo>
                  <a:pt x="1737288" y="38447"/>
                </a:lnTo>
                <a:lnTo>
                  <a:pt x="1754051" y="60279"/>
                </a:lnTo>
                <a:cubicBezTo>
                  <a:pt x="1740194" y="62218"/>
                  <a:pt x="1726890" y="63868"/>
                  <a:pt x="1715833" y="63784"/>
                </a:cubicBezTo>
                <a:cubicBezTo>
                  <a:pt x="1709788" y="63739"/>
                  <a:pt x="1704274" y="63529"/>
                  <a:pt x="1699186" y="63205"/>
                </a:cubicBezTo>
                <a:lnTo>
                  <a:pt x="1686734" y="47618"/>
                </a:lnTo>
                <a:cubicBezTo>
                  <a:pt x="1704221" y="42327"/>
                  <a:pt x="1723145" y="38134"/>
                  <a:pt x="1734551" y="38197"/>
                </a:cubicBezTo>
                <a:close/>
                <a:moveTo>
                  <a:pt x="1406562" y="35960"/>
                </a:moveTo>
                <a:lnTo>
                  <a:pt x="1363271" y="35960"/>
                </a:lnTo>
                <a:cubicBezTo>
                  <a:pt x="1357294" y="35960"/>
                  <a:pt x="1352448" y="40806"/>
                  <a:pt x="1352448" y="46783"/>
                </a:cubicBezTo>
                <a:lnTo>
                  <a:pt x="1352448" y="90075"/>
                </a:lnTo>
                <a:cubicBezTo>
                  <a:pt x="1352448" y="96052"/>
                  <a:pt x="1357294" y="100898"/>
                  <a:pt x="1363271" y="100898"/>
                </a:cubicBezTo>
                <a:lnTo>
                  <a:pt x="1406562" y="100898"/>
                </a:lnTo>
                <a:cubicBezTo>
                  <a:pt x="1412539" y="100898"/>
                  <a:pt x="1417385" y="96052"/>
                  <a:pt x="1417385" y="90075"/>
                </a:cubicBezTo>
                <a:lnTo>
                  <a:pt x="1417385" y="46783"/>
                </a:lnTo>
                <a:cubicBezTo>
                  <a:pt x="1417385" y="40806"/>
                  <a:pt x="1412539" y="35960"/>
                  <a:pt x="1406562" y="35960"/>
                </a:cubicBezTo>
                <a:close/>
                <a:moveTo>
                  <a:pt x="1735518" y="35071"/>
                </a:moveTo>
                <a:cubicBezTo>
                  <a:pt x="1703470" y="35520"/>
                  <a:pt x="1656779" y="52705"/>
                  <a:pt x="1647558" y="59790"/>
                </a:cubicBezTo>
                <a:cubicBezTo>
                  <a:pt x="1639206" y="60445"/>
                  <a:pt x="1633613" y="61969"/>
                  <a:pt x="1625036" y="66823"/>
                </a:cubicBezTo>
                <a:cubicBezTo>
                  <a:pt x="1616784" y="71493"/>
                  <a:pt x="1607572" y="79242"/>
                  <a:pt x="1609012" y="88187"/>
                </a:cubicBezTo>
                <a:cubicBezTo>
                  <a:pt x="1610492" y="97371"/>
                  <a:pt x="1619457" y="102816"/>
                  <a:pt x="1626225" y="103701"/>
                </a:cubicBezTo>
                <a:cubicBezTo>
                  <a:pt x="1625748" y="102630"/>
                  <a:pt x="1625468" y="101488"/>
                  <a:pt x="1625289" y="100317"/>
                </a:cubicBezTo>
                <a:lnTo>
                  <a:pt x="1623821" y="100317"/>
                </a:lnTo>
                <a:cubicBezTo>
                  <a:pt x="1621414" y="99727"/>
                  <a:pt x="1619499" y="98742"/>
                  <a:pt x="1617961" y="97457"/>
                </a:cubicBezTo>
                <a:lnTo>
                  <a:pt x="1617519" y="97046"/>
                </a:lnTo>
                <a:lnTo>
                  <a:pt x="1616307" y="95822"/>
                </a:lnTo>
                <a:lnTo>
                  <a:pt x="1614738" y="93474"/>
                </a:lnTo>
                <a:lnTo>
                  <a:pt x="1613326" y="90257"/>
                </a:lnTo>
                <a:lnTo>
                  <a:pt x="1612965" y="88795"/>
                </a:lnTo>
                <a:cubicBezTo>
                  <a:pt x="1611567" y="80551"/>
                  <a:pt x="1620508" y="73409"/>
                  <a:pt x="1628518" y="69105"/>
                </a:cubicBezTo>
                <a:cubicBezTo>
                  <a:pt x="1639862" y="63008"/>
                  <a:pt x="1645829" y="62613"/>
                  <a:pt x="1660518" y="62146"/>
                </a:cubicBezTo>
                <a:cubicBezTo>
                  <a:pt x="1675184" y="63052"/>
                  <a:pt x="1690983" y="66120"/>
                  <a:pt x="1716651" y="66304"/>
                </a:cubicBezTo>
                <a:cubicBezTo>
                  <a:pt x="1741815" y="66486"/>
                  <a:pt x="1778973" y="57879"/>
                  <a:pt x="1806922" y="57800"/>
                </a:cubicBezTo>
                <a:cubicBezTo>
                  <a:pt x="1808785" y="57794"/>
                  <a:pt x="1810608" y="57826"/>
                  <a:pt x="1812383" y="57902"/>
                </a:cubicBezTo>
                <a:cubicBezTo>
                  <a:pt x="1838283" y="59005"/>
                  <a:pt x="1863091" y="62619"/>
                  <a:pt x="1871377" y="81581"/>
                </a:cubicBezTo>
                <a:cubicBezTo>
                  <a:pt x="1873376" y="86156"/>
                  <a:pt x="1873030" y="92409"/>
                  <a:pt x="1868593" y="96280"/>
                </a:cubicBezTo>
                <a:lnTo>
                  <a:pt x="1866800" y="97552"/>
                </a:lnTo>
                <a:cubicBezTo>
                  <a:pt x="1862572" y="99363"/>
                  <a:pt x="1858552" y="100050"/>
                  <a:pt x="1854466" y="100317"/>
                </a:cubicBezTo>
                <a:lnTo>
                  <a:pt x="1851587" y="100317"/>
                </a:lnTo>
                <a:cubicBezTo>
                  <a:pt x="1851462" y="101173"/>
                  <a:pt x="1851273" y="102013"/>
                  <a:pt x="1850928" y="102805"/>
                </a:cubicBezTo>
                <a:cubicBezTo>
                  <a:pt x="1854511" y="102607"/>
                  <a:pt x="1861219" y="102668"/>
                  <a:pt x="1868418" y="99790"/>
                </a:cubicBezTo>
                <a:cubicBezTo>
                  <a:pt x="1876879" y="96407"/>
                  <a:pt x="1877816" y="86587"/>
                  <a:pt x="1875233" y="80360"/>
                </a:cubicBezTo>
                <a:cubicBezTo>
                  <a:pt x="1866696" y="59786"/>
                  <a:pt x="1841139" y="55864"/>
                  <a:pt x="1814456" y="54668"/>
                </a:cubicBezTo>
                <a:cubicBezTo>
                  <a:pt x="1812627" y="54586"/>
                  <a:pt x="1810750" y="54551"/>
                  <a:pt x="1808830" y="54556"/>
                </a:cubicBezTo>
                <a:cubicBezTo>
                  <a:pt x="1799854" y="54584"/>
                  <a:pt x="1789955" y="55510"/>
                  <a:pt x="1779801" y="56801"/>
                </a:cubicBezTo>
                <a:cubicBezTo>
                  <a:pt x="1766016" y="47211"/>
                  <a:pt x="1751125" y="35561"/>
                  <a:pt x="1735518" y="35071"/>
                </a:cubicBezTo>
                <a:close/>
                <a:moveTo>
                  <a:pt x="117035" y="34967"/>
                </a:moveTo>
                <a:lnTo>
                  <a:pt x="10746" y="34967"/>
                </a:lnTo>
                <a:cubicBezTo>
                  <a:pt x="4811" y="34967"/>
                  <a:pt x="0" y="39779"/>
                  <a:pt x="0" y="45714"/>
                </a:cubicBezTo>
                <a:lnTo>
                  <a:pt x="0" y="113502"/>
                </a:lnTo>
                <a:cubicBezTo>
                  <a:pt x="0" y="119437"/>
                  <a:pt x="4811" y="124248"/>
                  <a:pt x="10746" y="124248"/>
                </a:cubicBezTo>
                <a:lnTo>
                  <a:pt x="117035" y="124248"/>
                </a:lnTo>
                <a:cubicBezTo>
                  <a:pt x="122970" y="124248"/>
                  <a:pt x="127782" y="119437"/>
                  <a:pt x="127782" y="113502"/>
                </a:cubicBezTo>
                <a:lnTo>
                  <a:pt x="127782" y="45714"/>
                </a:lnTo>
                <a:cubicBezTo>
                  <a:pt x="127782" y="39779"/>
                  <a:pt x="122970" y="34967"/>
                  <a:pt x="117035" y="34967"/>
                </a:cubicBezTo>
                <a:close/>
                <a:moveTo>
                  <a:pt x="2632028" y="34507"/>
                </a:moveTo>
                <a:lnTo>
                  <a:pt x="2559336" y="34507"/>
                </a:lnTo>
                <a:cubicBezTo>
                  <a:pt x="2551074" y="34507"/>
                  <a:pt x="2544376" y="41204"/>
                  <a:pt x="2544376" y="49466"/>
                </a:cubicBezTo>
                <a:lnTo>
                  <a:pt x="2544376" y="109303"/>
                </a:lnTo>
                <a:cubicBezTo>
                  <a:pt x="2544376" y="117565"/>
                  <a:pt x="2551074" y="124262"/>
                  <a:pt x="2559336" y="124262"/>
                </a:cubicBezTo>
                <a:lnTo>
                  <a:pt x="2661119" y="124262"/>
                </a:lnTo>
                <a:cubicBezTo>
                  <a:pt x="2669380" y="124262"/>
                  <a:pt x="2676078" y="117565"/>
                  <a:pt x="2676078" y="109303"/>
                </a:cubicBezTo>
                <a:lnTo>
                  <a:pt x="2676078" y="74727"/>
                </a:lnTo>
                <a:lnTo>
                  <a:pt x="2671191" y="74727"/>
                </a:lnTo>
                <a:lnTo>
                  <a:pt x="2671191" y="108711"/>
                </a:lnTo>
                <a:cubicBezTo>
                  <a:pt x="2671191" y="114705"/>
                  <a:pt x="2666332" y="119564"/>
                  <a:pt x="2660338" y="119564"/>
                </a:cubicBezTo>
                <a:lnTo>
                  <a:pt x="2559912" y="119564"/>
                </a:lnTo>
                <a:cubicBezTo>
                  <a:pt x="2553918" y="119564"/>
                  <a:pt x="2549059" y="114705"/>
                  <a:pt x="2549059" y="108711"/>
                </a:cubicBezTo>
                <a:lnTo>
                  <a:pt x="2549059" y="50221"/>
                </a:lnTo>
                <a:cubicBezTo>
                  <a:pt x="2549059" y="44227"/>
                  <a:pt x="2553918" y="39367"/>
                  <a:pt x="2559912" y="39367"/>
                </a:cubicBezTo>
                <a:lnTo>
                  <a:pt x="2632028" y="39367"/>
                </a:lnTo>
                <a:close/>
                <a:moveTo>
                  <a:pt x="816408" y="34459"/>
                </a:moveTo>
                <a:cubicBezTo>
                  <a:pt x="829481" y="35920"/>
                  <a:pt x="831243" y="43830"/>
                  <a:pt x="831482" y="49074"/>
                </a:cubicBezTo>
                <a:cubicBezTo>
                  <a:pt x="831951" y="59351"/>
                  <a:pt x="823415" y="62346"/>
                  <a:pt x="816408" y="64742"/>
                </a:cubicBezTo>
                <a:close/>
                <a:moveTo>
                  <a:pt x="3704351" y="31581"/>
                </a:moveTo>
                <a:cubicBezTo>
                  <a:pt x="3703505" y="31581"/>
                  <a:pt x="3702819" y="32320"/>
                  <a:pt x="3702819" y="33231"/>
                </a:cubicBezTo>
                <a:lnTo>
                  <a:pt x="3702806" y="33231"/>
                </a:lnTo>
                <a:lnTo>
                  <a:pt x="3701226" y="52251"/>
                </a:lnTo>
                <a:lnTo>
                  <a:pt x="3695155" y="52251"/>
                </a:lnTo>
                <a:lnTo>
                  <a:pt x="3694875" y="52251"/>
                </a:lnTo>
                <a:cubicBezTo>
                  <a:pt x="3693544" y="52251"/>
                  <a:pt x="3692466" y="53181"/>
                  <a:pt x="3692466" y="54327"/>
                </a:cubicBezTo>
                <a:cubicBezTo>
                  <a:pt x="3692466" y="55473"/>
                  <a:pt x="3693544" y="56403"/>
                  <a:pt x="3694875" y="56403"/>
                </a:cubicBezTo>
                <a:lnTo>
                  <a:pt x="3695155" y="56403"/>
                </a:lnTo>
                <a:lnTo>
                  <a:pt x="3700881" y="56403"/>
                </a:lnTo>
                <a:lnTo>
                  <a:pt x="3696357" y="110873"/>
                </a:lnTo>
                <a:lnTo>
                  <a:pt x="3687289" y="94797"/>
                </a:lnTo>
                <a:cubicBezTo>
                  <a:pt x="3687076" y="94419"/>
                  <a:pt x="3686771" y="94124"/>
                  <a:pt x="3686399" y="93960"/>
                </a:cubicBezTo>
                <a:cubicBezTo>
                  <a:pt x="3685697" y="93233"/>
                  <a:pt x="3684562" y="93079"/>
                  <a:pt x="3683656" y="93624"/>
                </a:cubicBezTo>
                <a:lnTo>
                  <a:pt x="3672963" y="100055"/>
                </a:lnTo>
                <a:lnTo>
                  <a:pt x="3659328" y="79786"/>
                </a:lnTo>
                <a:cubicBezTo>
                  <a:pt x="3658934" y="79200"/>
                  <a:pt x="3658317" y="78854"/>
                  <a:pt x="3657657" y="78878"/>
                </a:cubicBezTo>
                <a:cubicBezTo>
                  <a:pt x="3657488" y="78802"/>
                  <a:pt x="3657310" y="78787"/>
                  <a:pt x="3657134" y="78827"/>
                </a:cubicBezTo>
                <a:cubicBezTo>
                  <a:pt x="3657080" y="78795"/>
                  <a:pt x="3657031" y="78802"/>
                  <a:pt x="3656981" y="78812"/>
                </a:cubicBezTo>
                <a:lnTo>
                  <a:pt x="3656876" y="78856"/>
                </a:lnTo>
                <a:cubicBezTo>
                  <a:pt x="3656164" y="78917"/>
                  <a:pt x="3655515" y="79344"/>
                  <a:pt x="3655160" y="80024"/>
                </a:cubicBezTo>
                <a:lnTo>
                  <a:pt x="3648534" y="92675"/>
                </a:lnTo>
                <a:lnTo>
                  <a:pt x="3625759" y="92675"/>
                </a:lnTo>
                <a:cubicBezTo>
                  <a:pt x="3625681" y="92628"/>
                  <a:pt x="3625600" y="92625"/>
                  <a:pt x="3625518" y="92625"/>
                </a:cubicBezTo>
                <a:lnTo>
                  <a:pt x="3610411" y="92625"/>
                </a:lnTo>
                <a:cubicBezTo>
                  <a:pt x="3608205" y="92625"/>
                  <a:pt x="3606417" y="94414"/>
                  <a:pt x="3606417" y="96620"/>
                </a:cubicBezTo>
                <a:cubicBezTo>
                  <a:pt x="3606417" y="98826"/>
                  <a:pt x="3608205" y="100614"/>
                  <a:pt x="3610411" y="100614"/>
                </a:cubicBezTo>
                <a:lnTo>
                  <a:pt x="3625518" y="100614"/>
                </a:lnTo>
                <a:lnTo>
                  <a:pt x="3625749" y="100568"/>
                </a:lnTo>
                <a:lnTo>
                  <a:pt x="3648601" y="100568"/>
                </a:lnTo>
                <a:cubicBezTo>
                  <a:pt x="3648928" y="100568"/>
                  <a:pt x="3649239" y="100499"/>
                  <a:pt x="3649518" y="100371"/>
                </a:cubicBezTo>
                <a:cubicBezTo>
                  <a:pt x="3650491" y="100616"/>
                  <a:pt x="3651530" y="100158"/>
                  <a:pt x="3652018" y="99226"/>
                </a:cubicBezTo>
                <a:lnTo>
                  <a:pt x="3657547" y="88671"/>
                </a:lnTo>
                <a:lnTo>
                  <a:pt x="3669617" y="106613"/>
                </a:lnTo>
                <a:cubicBezTo>
                  <a:pt x="3669817" y="106910"/>
                  <a:pt x="3670073" y="107145"/>
                  <a:pt x="3670372" y="107298"/>
                </a:cubicBezTo>
                <a:cubicBezTo>
                  <a:pt x="3670374" y="107390"/>
                  <a:pt x="3670414" y="107465"/>
                  <a:pt x="3670459" y="107539"/>
                </a:cubicBezTo>
                <a:cubicBezTo>
                  <a:pt x="3671113" y="108627"/>
                  <a:pt x="3672525" y="108979"/>
                  <a:pt x="3673612" y="108324"/>
                </a:cubicBezTo>
                <a:lnTo>
                  <a:pt x="3684193" y="101961"/>
                </a:lnTo>
                <a:lnTo>
                  <a:pt x="3696117" y="123098"/>
                </a:lnTo>
                <a:cubicBezTo>
                  <a:pt x="3696740" y="124203"/>
                  <a:pt x="3698142" y="124595"/>
                  <a:pt x="3699248" y="123970"/>
                </a:cubicBezTo>
                <a:cubicBezTo>
                  <a:pt x="3700044" y="123521"/>
                  <a:pt x="3700470" y="122669"/>
                  <a:pt x="3700394" y="121816"/>
                </a:cubicBezTo>
                <a:lnTo>
                  <a:pt x="3700397" y="121811"/>
                </a:lnTo>
                <a:lnTo>
                  <a:pt x="3705133" y="64123"/>
                </a:lnTo>
                <a:lnTo>
                  <a:pt x="3710730" y="106784"/>
                </a:lnTo>
                <a:lnTo>
                  <a:pt x="3710927" y="106756"/>
                </a:lnTo>
                <a:cubicBezTo>
                  <a:pt x="3710943" y="107072"/>
                  <a:pt x="3711035" y="107388"/>
                  <a:pt x="3711199" y="107683"/>
                </a:cubicBezTo>
                <a:cubicBezTo>
                  <a:pt x="3711814" y="108794"/>
                  <a:pt x="3713213" y="109194"/>
                  <a:pt x="3714324" y="108579"/>
                </a:cubicBezTo>
                <a:lnTo>
                  <a:pt x="3728761" y="100568"/>
                </a:lnTo>
                <a:lnTo>
                  <a:pt x="3755729" y="100568"/>
                </a:lnTo>
                <a:cubicBezTo>
                  <a:pt x="3755805" y="100611"/>
                  <a:pt x="3755882" y="100614"/>
                  <a:pt x="3755960" y="100614"/>
                </a:cubicBezTo>
                <a:lnTo>
                  <a:pt x="3771067" y="100614"/>
                </a:lnTo>
                <a:cubicBezTo>
                  <a:pt x="3773273" y="100614"/>
                  <a:pt x="3775061" y="98826"/>
                  <a:pt x="3775061" y="96620"/>
                </a:cubicBezTo>
                <a:cubicBezTo>
                  <a:pt x="3775061" y="94414"/>
                  <a:pt x="3773273" y="92625"/>
                  <a:pt x="3771067" y="92625"/>
                </a:cubicBezTo>
                <a:lnTo>
                  <a:pt x="3755960" y="92625"/>
                </a:lnTo>
                <a:lnTo>
                  <a:pt x="3755719" y="92675"/>
                </a:lnTo>
                <a:lnTo>
                  <a:pt x="3728428" y="92675"/>
                </a:lnTo>
                <a:lnTo>
                  <a:pt x="3727667" y="92828"/>
                </a:lnTo>
                <a:cubicBezTo>
                  <a:pt x="3727600" y="92827"/>
                  <a:pt x="3727542" y="92851"/>
                  <a:pt x="3727490" y="92884"/>
                </a:cubicBezTo>
                <a:cubicBezTo>
                  <a:pt x="3727249" y="92899"/>
                  <a:pt x="3727018" y="92982"/>
                  <a:pt x="3726797" y="93104"/>
                </a:cubicBezTo>
                <a:lnTo>
                  <a:pt x="3714753" y="99787"/>
                </a:lnTo>
                <a:lnTo>
                  <a:pt x="3708993" y="56403"/>
                </a:lnTo>
                <a:lnTo>
                  <a:pt x="3714632" y="56403"/>
                </a:lnTo>
                <a:lnTo>
                  <a:pt x="3714912" y="56403"/>
                </a:lnTo>
                <a:cubicBezTo>
                  <a:pt x="3716243" y="56403"/>
                  <a:pt x="3717321" y="55473"/>
                  <a:pt x="3717321" y="54327"/>
                </a:cubicBezTo>
                <a:cubicBezTo>
                  <a:pt x="3717321" y="53181"/>
                  <a:pt x="3716243" y="52251"/>
                  <a:pt x="3714912" y="52251"/>
                </a:cubicBezTo>
                <a:lnTo>
                  <a:pt x="3714632" y="52251"/>
                </a:lnTo>
                <a:lnTo>
                  <a:pt x="3708442" y="52251"/>
                </a:lnTo>
                <a:lnTo>
                  <a:pt x="3705917" y="33231"/>
                </a:lnTo>
                <a:lnTo>
                  <a:pt x="3705884" y="33231"/>
                </a:lnTo>
                <a:cubicBezTo>
                  <a:pt x="3705884" y="32320"/>
                  <a:pt x="3705197" y="31581"/>
                  <a:pt x="3704351" y="31581"/>
                </a:cubicBezTo>
                <a:close/>
                <a:moveTo>
                  <a:pt x="2106795" y="29593"/>
                </a:moveTo>
                <a:lnTo>
                  <a:pt x="2134159" y="47395"/>
                </a:lnTo>
                <a:cubicBezTo>
                  <a:pt x="2133243" y="48484"/>
                  <a:pt x="2132522" y="49737"/>
                  <a:pt x="2132047" y="51106"/>
                </a:cubicBezTo>
                <a:lnTo>
                  <a:pt x="2104668" y="33294"/>
                </a:lnTo>
                <a:cubicBezTo>
                  <a:pt x="2105649" y="32257"/>
                  <a:pt x="2106353" y="30985"/>
                  <a:pt x="2106795" y="29593"/>
                </a:cubicBezTo>
                <a:close/>
                <a:moveTo>
                  <a:pt x="1651207" y="28269"/>
                </a:moveTo>
                <a:cubicBezTo>
                  <a:pt x="1647599" y="30510"/>
                  <a:pt x="1644929" y="33762"/>
                  <a:pt x="1643442" y="37682"/>
                </a:cubicBezTo>
                <a:cubicBezTo>
                  <a:pt x="1642027" y="41410"/>
                  <a:pt x="1641806" y="45483"/>
                  <a:pt x="1642863" y="49385"/>
                </a:cubicBezTo>
                <a:cubicBezTo>
                  <a:pt x="1643092" y="50237"/>
                  <a:pt x="1643923" y="50662"/>
                  <a:pt x="1644780" y="50440"/>
                </a:cubicBezTo>
                <a:cubicBezTo>
                  <a:pt x="1645636" y="50218"/>
                  <a:pt x="1646156" y="49431"/>
                  <a:pt x="1645928" y="48578"/>
                </a:cubicBezTo>
                <a:cubicBezTo>
                  <a:pt x="1645075" y="45302"/>
                  <a:pt x="1645234" y="41972"/>
                  <a:pt x="1646432" y="38817"/>
                </a:cubicBezTo>
                <a:cubicBezTo>
                  <a:pt x="1647666" y="35567"/>
                  <a:pt x="1649924" y="32814"/>
                  <a:pt x="1652965" y="30905"/>
                </a:cubicBezTo>
                <a:cubicBezTo>
                  <a:pt x="1653231" y="30788"/>
                  <a:pt x="1653473" y="30442"/>
                  <a:pt x="1653581" y="30155"/>
                </a:cubicBezTo>
                <a:cubicBezTo>
                  <a:pt x="1653763" y="29677"/>
                  <a:pt x="1653715" y="29221"/>
                  <a:pt x="1653438" y="28788"/>
                </a:cubicBezTo>
                <a:cubicBezTo>
                  <a:pt x="1652944" y="28054"/>
                  <a:pt x="1651943" y="27783"/>
                  <a:pt x="1651207" y="28269"/>
                </a:cubicBezTo>
                <a:close/>
                <a:moveTo>
                  <a:pt x="2084816" y="28182"/>
                </a:moveTo>
                <a:cubicBezTo>
                  <a:pt x="2084947" y="28886"/>
                  <a:pt x="2085145" y="29566"/>
                  <a:pt x="2085409" y="30213"/>
                </a:cubicBezTo>
                <a:lnTo>
                  <a:pt x="2064818" y="40912"/>
                </a:lnTo>
                <a:lnTo>
                  <a:pt x="2063833" y="39084"/>
                </a:lnTo>
                <a:close/>
                <a:moveTo>
                  <a:pt x="1350392" y="27565"/>
                </a:moveTo>
                <a:cubicBezTo>
                  <a:pt x="1347493" y="29365"/>
                  <a:pt x="1345348" y="31979"/>
                  <a:pt x="1344153" y="35128"/>
                </a:cubicBezTo>
                <a:cubicBezTo>
                  <a:pt x="1343016" y="38124"/>
                  <a:pt x="1342838" y="41396"/>
                  <a:pt x="1343688" y="44531"/>
                </a:cubicBezTo>
                <a:cubicBezTo>
                  <a:pt x="1343871" y="45216"/>
                  <a:pt x="1344539" y="45557"/>
                  <a:pt x="1345228" y="45379"/>
                </a:cubicBezTo>
                <a:cubicBezTo>
                  <a:pt x="1345916" y="45201"/>
                  <a:pt x="1346333" y="44568"/>
                  <a:pt x="1346150" y="43883"/>
                </a:cubicBezTo>
                <a:cubicBezTo>
                  <a:pt x="1345465" y="41251"/>
                  <a:pt x="1345593" y="38575"/>
                  <a:pt x="1346555" y="36040"/>
                </a:cubicBezTo>
                <a:cubicBezTo>
                  <a:pt x="1347547" y="33428"/>
                  <a:pt x="1349361" y="31217"/>
                  <a:pt x="1351805" y="29683"/>
                </a:cubicBezTo>
                <a:cubicBezTo>
                  <a:pt x="1352018" y="29589"/>
                  <a:pt x="1352212" y="29311"/>
                  <a:pt x="1352299" y="29080"/>
                </a:cubicBezTo>
                <a:cubicBezTo>
                  <a:pt x="1352445" y="28696"/>
                  <a:pt x="1352407" y="28330"/>
                  <a:pt x="1352184" y="27982"/>
                </a:cubicBezTo>
                <a:cubicBezTo>
                  <a:pt x="1351788" y="27392"/>
                  <a:pt x="1350984" y="27174"/>
                  <a:pt x="1350392" y="27565"/>
                </a:cubicBezTo>
                <a:close/>
                <a:moveTo>
                  <a:pt x="2671534" y="26295"/>
                </a:moveTo>
                <a:lnTo>
                  <a:pt x="2660068" y="62851"/>
                </a:lnTo>
                <a:lnTo>
                  <a:pt x="2655516" y="62851"/>
                </a:lnTo>
                <a:lnTo>
                  <a:pt x="2666982" y="26295"/>
                </a:lnTo>
                <a:close/>
                <a:moveTo>
                  <a:pt x="2692972" y="26295"/>
                </a:moveTo>
                <a:lnTo>
                  <a:pt x="2681070" y="62851"/>
                </a:lnTo>
                <a:lnTo>
                  <a:pt x="2666309" y="62851"/>
                </a:lnTo>
                <a:lnTo>
                  <a:pt x="2678211" y="26295"/>
                </a:lnTo>
                <a:close/>
                <a:moveTo>
                  <a:pt x="2739699" y="26295"/>
                </a:moveTo>
                <a:lnTo>
                  <a:pt x="2728234" y="62851"/>
                </a:lnTo>
                <a:lnTo>
                  <a:pt x="2723682" y="62851"/>
                </a:lnTo>
                <a:lnTo>
                  <a:pt x="2735147" y="26295"/>
                </a:lnTo>
                <a:close/>
                <a:moveTo>
                  <a:pt x="2761136" y="26295"/>
                </a:moveTo>
                <a:lnTo>
                  <a:pt x="2749236" y="62851"/>
                </a:lnTo>
                <a:lnTo>
                  <a:pt x="2734475" y="62851"/>
                </a:lnTo>
                <a:lnTo>
                  <a:pt x="2746375" y="26295"/>
                </a:lnTo>
                <a:close/>
                <a:moveTo>
                  <a:pt x="2376721" y="25478"/>
                </a:moveTo>
                <a:cubicBezTo>
                  <a:pt x="2377647" y="25939"/>
                  <a:pt x="2378342" y="26864"/>
                  <a:pt x="2378573" y="27788"/>
                </a:cubicBezTo>
                <a:cubicBezTo>
                  <a:pt x="2378804" y="28944"/>
                  <a:pt x="2378804" y="29868"/>
                  <a:pt x="2378342" y="30793"/>
                </a:cubicBezTo>
                <a:lnTo>
                  <a:pt x="2376622" y="33589"/>
                </a:lnTo>
                <a:cubicBezTo>
                  <a:pt x="2376269" y="33642"/>
                  <a:pt x="2376136" y="33848"/>
                  <a:pt x="2376008" y="34061"/>
                </a:cubicBezTo>
                <a:lnTo>
                  <a:pt x="2376033" y="34154"/>
                </a:lnTo>
                <a:lnTo>
                  <a:pt x="2375994" y="34165"/>
                </a:lnTo>
                <a:cubicBezTo>
                  <a:pt x="2353849" y="72732"/>
                  <a:pt x="2353615" y="73140"/>
                  <a:pt x="2353612" y="73145"/>
                </a:cubicBezTo>
                <a:lnTo>
                  <a:pt x="2354766" y="77296"/>
                </a:lnTo>
                <a:cubicBezTo>
                  <a:pt x="2355227" y="77527"/>
                  <a:pt x="2355689" y="77757"/>
                  <a:pt x="2356381" y="77757"/>
                </a:cubicBezTo>
                <a:cubicBezTo>
                  <a:pt x="2357304" y="77757"/>
                  <a:pt x="2358458" y="77066"/>
                  <a:pt x="2358919" y="76143"/>
                </a:cubicBezTo>
                <a:cubicBezTo>
                  <a:pt x="2368717" y="59179"/>
                  <a:pt x="2374226" y="49642"/>
                  <a:pt x="2377323" y="44280"/>
                </a:cubicBezTo>
                <a:cubicBezTo>
                  <a:pt x="2377546" y="44341"/>
                  <a:pt x="2377598" y="44269"/>
                  <a:pt x="2377647" y="44195"/>
                </a:cubicBezTo>
                <a:lnTo>
                  <a:pt x="2382095" y="36682"/>
                </a:lnTo>
                <a:cubicBezTo>
                  <a:pt x="2382377" y="35977"/>
                  <a:pt x="2383010" y="35604"/>
                  <a:pt x="2383641" y="35446"/>
                </a:cubicBezTo>
                <a:cubicBezTo>
                  <a:pt x="2384798" y="35216"/>
                  <a:pt x="2385723" y="35216"/>
                  <a:pt x="2386648" y="35908"/>
                </a:cubicBezTo>
                <a:cubicBezTo>
                  <a:pt x="2387574" y="36370"/>
                  <a:pt x="2388267" y="37294"/>
                  <a:pt x="2388499" y="38218"/>
                </a:cubicBezTo>
                <a:cubicBezTo>
                  <a:pt x="2388730" y="39141"/>
                  <a:pt x="2388730" y="40296"/>
                  <a:pt x="2388267" y="41220"/>
                </a:cubicBezTo>
                <a:lnTo>
                  <a:pt x="2378553" y="57789"/>
                </a:lnTo>
                <a:lnTo>
                  <a:pt x="2377239" y="60426"/>
                </a:lnTo>
                <a:lnTo>
                  <a:pt x="2367426" y="77662"/>
                </a:lnTo>
                <a:lnTo>
                  <a:pt x="2367101" y="84434"/>
                </a:lnTo>
                <a:cubicBezTo>
                  <a:pt x="2367563" y="84898"/>
                  <a:pt x="2368025" y="84898"/>
                  <a:pt x="2368487" y="84898"/>
                </a:cubicBezTo>
                <a:cubicBezTo>
                  <a:pt x="2369642" y="84898"/>
                  <a:pt x="2370797" y="84434"/>
                  <a:pt x="2371259" y="83507"/>
                </a:cubicBezTo>
                <a:cubicBezTo>
                  <a:pt x="2376410" y="74572"/>
                  <a:pt x="2380143" y="68096"/>
                  <a:pt x="2382848" y="63403"/>
                </a:cubicBezTo>
                <a:lnTo>
                  <a:pt x="2388232" y="54065"/>
                </a:lnTo>
                <a:cubicBezTo>
                  <a:pt x="2388622" y="53243"/>
                  <a:pt x="2389443" y="52823"/>
                  <a:pt x="2390265" y="52403"/>
                </a:cubicBezTo>
                <a:cubicBezTo>
                  <a:pt x="2391179" y="52169"/>
                  <a:pt x="2392323" y="52403"/>
                  <a:pt x="2393237" y="52871"/>
                </a:cubicBezTo>
                <a:cubicBezTo>
                  <a:pt x="2394152" y="53338"/>
                  <a:pt x="2394609" y="54273"/>
                  <a:pt x="2395066" y="55208"/>
                </a:cubicBezTo>
                <a:cubicBezTo>
                  <a:pt x="2395295" y="56376"/>
                  <a:pt x="2395066" y="57310"/>
                  <a:pt x="2394609" y="58245"/>
                </a:cubicBezTo>
                <a:lnTo>
                  <a:pt x="2394643" y="58378"/>
                </a:lnTo>
                <a:lnTo>
                  <a:pt x="2381158" y="81335"/>
                </a:lnTo>
                <a:lnTo>
                  <a:pt x="2377821" y="87016"/>
                </a:lnTo>
                <a:cubicBezTo>
                  <a:pt x="2377751" y="86999"/>
                  <a:pt x="2377736" y="87020"/>
                  <a:pt x="2377722" y="87042"/>
                </a:cubicBezTo>
                <a:lnTo>
                  <a:pt x="2368451" y="103225"/>
                </a:lnTo>
                <a:cubicBezTo>
                  <a:pt x="2360216" y="117558"/>
                  <a:pt x="2345245" y="121719"/>
                  <a:pt x="2332807" y="115246"/>
                </a:cubicBezTo>
                <a:cubicBezTo>
                  <a:pt x="2323824" y="110391"/>
                  <a:pt x="2318987" y="101375"/>
                  <a:pt x="2318987" y="90048"/>
                </a:cubicBezTo>
                <a:cubicBezTo>
                  <a:pt x="2318987" y="49128"/>
                  <a:pt x="2318987" y="49128"/>
                  <a:pt x="2318987" y="49128"/>
                </a:cubicBezTo>
                <a:cubicBezTo>
                  <a:pt x="2318987" y="47048"/>
                  <a:pt x="2320599" y="45198"/>
                  <a:pt x="2322672" y="45198"/>
                </a:cubicBezTo>
                <a:cubicBezTo>
                  <a:pt x="2324976" y="45198"/>
                  <a:pt x="2326588" y="47048"/>
                  <a:pt x="2326588" y="49128"/>
                </a:cubicBezTo>
                <a:lnTo>
                  <a:pt x="2326588" y="62883"/>
                </a:lnTo>
                <a:cubicBezTo>
                  <a:pt x="2326588" y="66236"/>
                  <a:pt x="2327740" y="67391"/>
                  <a:pt x="2329122" y="67854"/>
                </a:cubicBezTo>
                <a:cubicBezTo>
                  <a:pt x="2330273" y="68085"/>
                  <a:pt x="2331886" y="67623"/>
                  <a:pt x="2332577" y="66236"/>
                </a:cubicBezTo>
                <a:lnTo>
                  <a:pt x="2336406" y="58953"/>
                </a:lnTo>
                <a:lnTo>
                  <a:pt x="2350022" y="35559"/>
                </a:lnTo>
                <a:lnTo>
                  <a:pt x="2353225" y="30081"/>
                </a:lnTo>
                <a:cubicBezTo>
                  <a:pt x="2353314" y="30104"/>
                  <a:pt x="2353333" y="30076"/>
                  <a:pt x="2353353" y="30047"/>
                </a:cubicBezTo>
                <a:cubicBezTo>
                  <a:pt x="2353818" y="29135"/>
                  <a:pt x="2354515" y="28451"/>
                  <a:pt x="2355676" y="28223"/>
                </a:cubicBezTo>
                <a:cubicBezTo>
                  <a:pt x="2356606" y="27995"/>
                  <a:pt x="2357768" y="27995"/>
                  <a:pt x="2358697" y="28680"/>
                </a:cubicBezTo>
                <a:cubicBezTo>
                  <a:pt x="2359627" y="29135"/>
                  <a:pt x="2360091" y="29820"/>
                  <a:pt x="2360556" y="30960"/>
                </a:cubicBezTo>
                <a:cubicBezTo>
                  <a:pt x="2360788" y="31873"/>
                  <a:pt x="2360556" y="33013"/>
                  <a:pt x="2360091" y="33925"/>
                </a:cubicBezTo>
                <a:lnTo>
                  <a:pt x="2360095" y="33938"/>
                </a:lnTo>
                <a:lnTo>
                  <a:pt x="2356211" y="40487"/>
                </a:lnTo>
                <a:lnTo>
                  <a:pt x="2355694" y="41560"/>
                </a:lnTo>
                <a:cubicBezTo>
                  <a:pt x="2341543" y="65729"/>
                  <a:pt x="2341375" y="66015"/>
                  <a:pt x="2341373" y="66018"/>
                </a:cubicBezTo>
                <a:lnTo>
                  <a:pt x="2342528" y="70387"/>
                </a:lnTo>
                <a:cubicBezTo>
                  <a:pt x="2342990" y="70616"/>
                  <a:pt x="2343683" y="70616"/>
                  <a:pt x="2344145" y="70616"/>
                </a:cubicBezTo>
                <a:cubicBezTo>
                  <a:pt x="2345300" y="70616"/>
                  <a:pt x="2346224" y="70157"/>
                  <a:pt x="2346917" y="69237"/>
                </a:cubicBezTo>
                <a:lnTo>
                  <a:pt x="2361138" y="44469"/>
                </a:lnTo>
                <a:cubicBezTo>
                  <a:pt x="2361186" y="44469"/>
                  <a:pt x="2361199" y="44448"/>
                  <a:pt x="2361212" y="44426"/>
                </a:cubicBezTo>
                <a:lnTo>
                  <a:pt x="2370124" y="29059"/>
                </a:lnTo>
                <a:cubicBezTo>
                  <a:pt x="2372554" y="25016"/>
                  <a:pt x="2374869" y="24322"/>
                  <a:pt x="2376721" y="25478"/>
                </a:cubicBezTo>
                <a:close/>
                <a:moveTo>
                  <a:pt x="2039214" y="24804"/>
                </a:moveTo>
                <a:cubicBezTo>
                  <a:pt x="2035606" y="27044"/>
                  <a:pt x="2032936" y="30297"/>
                  <a:pt x="2031449" y="34216"/>
                </a:cubicBezTo>
                <a:cubicBezTo>
                  <a:pt x="2030034" y="37945"/>
                  <a:pt x="2029813" y="42018"/>
                  <a:pt x="2030870" y="45919"/>
                </a:cubicBezTo>
                <a:cubicBezTo>
                  <a:pt x="2031099" y="46771"/>
                  <a:pt x="2031930" y="47196"/>
                  <a:pt x="2032787" y="46974"/>
                </a:cubicBezTo>
                <a:cubicBezTo>
                  <a:pt x="2033643" y="46752"/>
                  <a:pt x="2034163" y="45965"/>
                  <a:pt x="2033934" y="45112"/>
                </a:cubicBezTo>
                <a:cubicBezTo>
                  <a:pt x="2033081" y="41836"/>
                  <a:pt x="2033241" y="38506"/>
                  <a:pt x="2034439" y="35351"/>
                </a:cubicBezTo>
                <a:cubicBezTo>
                  <a:pt x="2035673" y="32101"/>
                  <a:pt x="2037931" y="29348"/>
                  <a:pt x="2040972" y="27440"/>
                </a:cubicBezTo>
                <a:cubicBezTo>
                  <a:pt x="2041238" y="27322"/>
                  <a:pt x="2041479" y="26976"/>
                  <a:pt x="2041588" y="26689"/>
                </a:cubicBezTo>
                <a:cubicBezTo>
                  <a:pt x="2041769" y="26211"/>
                  <a:pt x="2041722" y="25756"/>
                  <a:pt x="2041444" y="25322"/>
                </a:cubicBezTo>
                <a:cubicBezTo>
                  <a:pt x="2040951" y="24588"/>
                  <a:pt x="2039950" y="24317"/>
                  <a:pt x="2039214" y="24804"/>
                </a:cubicBezTo>
                <a:close/>
                <a:moveTo>
                  <a:pt x="2631411" y="24338"/>
                </a:moveTo>
                <a:cubicBezTo>
                  <a:pt x="2633243" y="24338"/>
                  <a:pt x="2634727" y="25822"/>
                  <a:pt x="2634727" y="27653"/>
                </a:cubicBezTo>
                <a:cubicBezTo>
                  <a:pt x="2634727" y="29485"/>
                  <a:pt x="2633243" y="30969"/>
                  <a:pt x="2631411" y="30969"/>
                </a:cubicBezTo>
                <a:cubicBezTo>
                  <a:pt x="2629579" y="30969"/>
                  <a:pt x="2628095" y="29485"/>
                  <a:pt x="2628095" y="27653"/>
                </a:cubicBezTo>
                <a:cubicBezTo>
                  <a:pt x="2628095" y="25822"/>
                  <a:pt x="2629579" y="24338"/>
                  <a:pt x="2631411" y="24338"/>
                </a:cubicBezTo>
                <a:close/>
                <a:moveTo>
                  <a:pt x="2096008" y="23816"/>
                </a:moveTo>
                <a:cubicBezTo>
                  <a:pt x="2094782" y="23816"/>
                  <a:pt x="2093789" y="24810"/>
                  <a:pt x="2093789" y="26036"/>
                </a:cubicBezTo>
                <a:cubicBezTo>
                  <a:pt x="2093789" y="27261"/>
                  <a:pt x="2094782" y="28254"/>
                  <a:pt x="2096008" y="28254"/>
                </a:cubicBezTo>
                <a:cubicBezTo>
                  <a:pt x="2097234" y="28254"/>
                  <a:pt x="2098227" y="27261"/>
                  <a:pt x="2098227" y="26036"/>
                </a:cubicBezTo>
                <a:cubicBezTo>
                  <a:pt x="2098227" y="24810"/>
                  <a:pt x="2097234" y="23816"/>
                  <a:pt x="2096008" y="23816"/>
                </a:cubicBezTo>
                <a:close/>
                <a:moveTo>
                  <a:pt x="1399017" y="22207"/>
                </a:moveTo>
                <a:lnTo>
                  <a:pt x="1370401" y="22207"/>
                </a:lnTo>
                <a:lnTo>
                  <a:pt x="1363738" y="34821"/>
                </a:lnTo>
                <a:lnTo>
                  <a:pt x="1405680" y="34821"/>
                </a:lnTo>
                <a:close/>
                <a:moveTo>
                  <a:pt x="620932" y="21642"/>
                </a:moveTo>
                <a:cubicBezTo>
                  <a:pt x="623406" y="21642"/>
                  <a:pt x="625411" y="23648"/>
                  <a:pt x="625411" y="26121"/>
                </a:cubicBezTo>
                <a:lnTo>
                  <a:pt x="625411" y="93931"/>
                </a:lnTo>
                <a:lnTo>
                  <a:pt x="625412" y="93932"/>
                </a:lnTo>
                <a:lnTo>
                  <a:pt x="625412" y="97745"/>
                </a:lnTo>
                <a:cubicBezTo>
                  <a:pt x="629397" y="99499"/>
                  <a:pt x="632169" y="103487"/>
                  <a:pt x="632169" y="108122"/>
                </a:cubicBezTo>
                <a:cubicBezTo>
                  <a:pt x="632169" y="114404"/>
                  <a:pt x="627076" y="119497"/>
                  <a:pt x="620794" y="119497"/>
                </a:cubicBezTo>
                <a:cubicBezTo>
                  <a:pt x="614512" y="119497"/>
                  <a:pt x="609419" y="114404"/>
                  <a:pt x="609419" y="108122"/>
                </a:cubicBezTo>
                <a:cubicBezTo>
                  <a:pt x="609419" y="103379"/>
                  <a:pt x="612322" y="99314"/>
                  <a:pt x="616452" y="97615"/>
                </a:cubicBezTo>
                <a:lnTo>
                  <a:pt x="616452" y="93375"/>
                </a:lnTo>
                <a:lnTo>
                  <a:pt x="616454" y="26121"/>
                </a:lnTo>
                <a:cubicBezTo>
                  <a:pt x="616454" y="23648"/>
                  <a:pt x="618459" y="21642"/>
                  <a:pt x="620932" y="21642"/>
                </a:cubicBezTo>
                <a:close/>
                <a:moveTo>
                  <a:pt x="3050442" y="21390"/>
                </a:moveTo>
                <a:cubicBezTo>
                  <a:pt x="3058197" y="21390"/>
                  <a:pt x="3064484" y="27677"/>
                  <a:pt x="3064484" y="35432"/>
                </a:cubicBezTo>
                <a:cubicBezTo>
                  <a:pt x="3064484" y="43188"/>
                  <a:pt x="3058197" y="49475"/>
                  <a:pt x="3050442" y="49475"/>
                </a:cubicBezTo>
                <a:cubicBezTo>
                  <a:pt x="3042686" y="49475"/>
                  <a:pt x="3036399" y="43188"/>
                  <a:pt x="3036399" y="35432"/>
                </a:cubicBezTo>
                <a:cubicBezTo>
                  <a:pt x="3036399" y="27677"/>
                  <a:pt x="3042686" y="21390"/>
                  <a:pt x="3050442" y="21390"/>
                </a:cubicBezTo>
                <a:close/>
                <a:moveTo>
                  <a:pt x="365623" y="20454"/>
                </a:moveTo>
                <a:cubicBezTo>
                  <a:pt x="385881" y="20454"/>
                  <a:pt x="402304" y="35089"/>
                  <a:pt x="402304" y="53143"/>
                </a:cubicBezTo>
                <a:cubicBezTo>
                  <a:pt x="402304" y="62067"/>
                  <a:pt x="398291" y="70155"/>
                  <a:pt x="391747" y="76004"/>
                </a:cubicBezTo>
                <a:lnTo>
                  <a:pt x="388201" y="79912"/>
                </a:lnTo>
                <a:lnTo>
                  <a:pt x="388171" y="79900"/>
                </a:lnTo>
                <a:lnTo>
                  <a:pt x="375913" y="93044"/>
                </a:lnTo>
                <a:cubicBezTo>
                  <a:pt x="375379" y="92818"/>
                  <a:pt x="374801" y="92712"/>
                  <a:pt x="374207" y="92712"/>
                </a:cubicBezTo>
                <a:lnTo>
                  <a:pt x="359185" y="92712"/>
                </a:lnTo>
                <a:cubicBezTo>
                  <a:pt x="356491" y="92712"/>
                  <a:pt x="355956" y="92803"/>
                  <a:pt x="355457" y="93001"/>
                </a:cubicBezTo>
                <a:lnTo>
                  <a:pt x="343631" y="80319"/>
                </a:lnTo>
                <a:lnTo>
                  <a:pt x="343598" y="80333"/>
                </a:lnTo>
                <a:lnTo>
                  <a:pt x="340456" y="76871"/>
                </a:lnTo>
                <a:lnTo>
                  <a:pt x="340319" y="76766"/>
                </a:lnTo>
                <a:lnTo>
                  <a:pt x="339981" y="76404"/>
                </a:lnTo>
                <a:lnTo>
                  <a:pt x="339949" y="76434"/>
                </a:lnTo>
                <a:cubicBezTo>
                  <a:pt x="333146" y="70535"/>
                  <a:pt x="328943" y="62277"/>
                  <a:pt x="328943" y="53143"/>
                </a:cubicBezTo>
                <a:cubicBezTo>
                  <a:pt x="328943" y="35089"/>
                  <a:pt x="345365" y="20454"/>
                  <a:pt x="365623" y="20454"/>
                </a:cubicBezTo>
                <a:close/>
                <a:moveTo>
                  <a:pt x="2096008" y="19917"/>
                </a:moveTo>
                <a:cubicBezTo>
                  <a:pt x="2099387" y="19917"/>
                  <a:pt x="2102126" y="22657"/>
                  <a:pt x="2102126" y="26036"/>
                </a:cubicBezTo>
                <a:cubicBezTo>
                  <a:pt x="2102126" y="29414"/>
                  <a:pt x="2099387" y="32153"/>
                  <a:pt x="2096008" y="32153"/>
                </a:cubicBezTo>
                <a:cubicBezTo>
                  <a:pt x="2092629" y="32153"/>
                  <a:pt x="2089891" y="29414"/>
                  <a:pt x="2089891" y="26036"/>
                </a:cubicBezTo>
                <a:cubicBezTo>
                  <a:pt x="2089891" y="22657"/>
                  <a:pt x="2092629" y="19917"/>
                  <a:pt x="2096008" y="19917"/>
                </a:cubicBezTo>
                <a:close/>
                <a:moveTo>
                  <a:pt x="2372236" y="19152"/>
                </a:moveTo>
                <a:cubicBezTo>
                  <a:pt x="2369719" y="19816"/>
                  <a:pt x="2367462" y="21434"/>
                  <a:pt x="2366073" y="23860"/>
                </a:cubicBezTo>
                <a:lnTo>
                  <a:pt x="2364431" y="26629"/>
                </a:lnTo>
                <a:cubicBezTo>
                  <a:pt x="2364180" y="24958"/>
                  <a:pt x="2363022" y="23974"/>
                  <a:pt x="2361717" y="23205"/>
                </a:cubicBezTo>
                <a:cubicBezTo>
                  <a:pt x="2359394" y="21838"/>
                  <a:pt x="2356606" y="21609"/>
                  <a:pt x="2354050" y="22293"/>
                </a:cubicBezTo>
                <a:lnTo>
                  <a:pt x="2348101" y="26619"/>
                </a:lnTo>
                <a:cubicBezTo>
                  <a:pt x="2347881" y="26557"/>
                  <a:pt x="2347829" y="26629"/>
                  <a:pt x="2347779" y="26704"/>
                </a:cubicBezTo>
                <a:cubicBezTo>
                  <a:pt x="2332807" y="52596"/>
                  <a:pt x="2332807" y="52596"/>
                  <a:pt x="2332807" y="52596"/>
                </a:cubicBezTo>
                <a:cubicBezTo>
                  <a:pt x="2332807" y="43580"/>
                  <a:pt x="2328431" y="38956"/>
                  <a:pt x="2322672" y="38956"/>
                </a:cubicBezTo>
                <a:cubicBezTo>
                  <a:pt x="2317145" y="38956"/>
                  <a:pt x="2312768" y="43580"/>
                  <a:pt x="2312768" y="49128"/>
                </a:cubicBezTo>
                <a:cubicBezTo>
                  <a:pt x="2312768" y="90048"/>
                  <a:pt x="2312768" y="90048"/>
                  <a:pt x="2312768" y="90048"/>
                </a:cubicBezTo>
                <a:cubicBezTo>
                  <a:pt x="2312768" y="103687"/>
                  <a:pt x="2318756" y="114553"/>
                  <a:pt x="2330043" y="120563"/>
                </a:cubicBezTo>
                <a:cubicBezTo>
                  <a:pt x="2334880" y="123337"/>
                  <a:pt x="2340177" y="124493"/>
                  <a:pt x="2345245" y="124493"/>
                </a:cubicBezTo>
                <a:cubicBezTo>
                  <a:pt x="2356301" y="124493"/>
                  <a:pt x="2366666" y="118945"/>
                  <a:pt x="2372655" y="108773"/>
                </a:cubicBezTo>
                <a:lnTo>
                  <a:pt x="2380695" y="94738"/>
                </a:lnTo>
                <a:cubicBezTo>
                  <a:pt x="2383225" y="90548"/>
                  <a:pt x="2383276" y="90483"/>
                  <a:pt x="2383327" y="90415"/>
                </a:cubicBezTo>
                <a:cubicBezTo>
                  <a:pt x="2400116" y="61437"/>
                  <a:pt x="2400116" y="61437"/>
                  <a:pt x="2400116" y="61437"/>
                </a:cubicBezTo>
                <a:lnTo>
                  <a:pt x="2399963" y="60860"/>
                </a:lnTo>
                <a:cubicBezTo>
                  <a:pt x="2401305" y="58746"/>
                  <a:pt x="2401644" y="56159"/>
                  <a:pt x="2401012" y="53571"/>
                </a:cubicBezTo>
                <a:cubicBezTo>
                  <a:pt x="2400326" y="51001"/>
                  <a:pt x="2398497" y="48898"/>
                  <a:pt x="2396210" y="47496"/>
                </a:cubicBezTo>
                <a:lnTo>
                  <a:pt x="2392075" y="46856"/>
                </a:lnTo>
                <a:cubicBezTo>
                  <a:pt x="2394975" y="41913"/>
                  <a:pt x="2395206" y="39141"/>
                  <a:pt x="2394512" y="36601"/>
                </a:cubicBezTo>
                <a:cubicBezTo>
                  <a:pt x="2393818" y="34061"/>
                  <a:pt x="2392199" y="31751"/>
                  <a:pt x="2389886" y="30366"/>
                </a:cubicBezTo>
                <a:lnTo>
                  <a:pt x="2384234" y="29702"/>
                </a:lnTo>
                <a:cubicBezTo>
                  <a:pt x="2385292" y="25974"/>
                  <a:pt x="2383472" y="22165"/>
                  <a:pt x="2379962" y="20163"/>
                </a:cubicBezTo>
                <a:cubicBezTo>
                  <a:pt x="2377531" y="18776"/>
                  <a:pt x="2374754" y="18488"/>
                  <a:pt x="2372236" y="19152"/>
                </a:cubicBezTo>
                <a:close/>
                <a:moveTo>
                  <a:pt x="1112050" y="18532"/>
                </a:moveTo>
                <a:lnTo>
                  <a:pt x="1082630" y="18532"/>
                </a:lnTo>
                <a:lnTo>
                  <a:pt x="1082630" y="27452"/>
                </a:lnTo>
                <a:lnTo>
                  <a:pt x="1082453" y="27452"/>
                </a:lnTo>
                <a:lnTo>
                  <a:pt x="1050535" y="40489"/>
                </a:lnTo>
                <a:lnTo>
                  <a:pt x="1050745" y="40489"/>
                </a:lnTo>
                <a:lnTo>
                  <a:pt x="1048009" y="85587"/>
                </a:lnTo>
                <a:lnTo>
                  <a:pt x="1047981" y="85587"/>
                </a:lnTo>
                <a:lnTo>
                  <a:pt x="1048008" y="85617"/>
                </a:lnTo>
                <a:lnTo>
                  <a:pt x="1047981" y="86061"/>
                </a:lnTo>
                <a:lnTo>
                  <a:pt x="1048414" y="86061"/>
                </a:lnTo>
                <a:lnTo>
                  <a:pt x="1054562" y="92786"/>
                </a:lnTo>
                <a:lnTo>
                  <a:pt x="1056667" y="92786"/>
                </a:lnTo>
                <a:lnTo>
                  <a:pt x="1058830" y="92786"/>
                </a:lnTo>
                <a:lnTo>
                  <a:pt x="1143450" y="92786"/>
                </a:lnTo>
                <a:lnTo>
                  <a:pt x="1147235" y="87291"/>
                </a:lnTo>
                <a:lnTo>
                  <a:pt x="1149582" y="87291"/>
                </a:lnTo>
                <a:lnTo>
                  <a:pt x="1149582" y="83883"/>
                </a:lnTo>
                <a:lnTo>
                  <a:pt x="1057944" y="83883"/>
                </a:lnTo>
                <a:lnTo>
                  <a:pt x="1057680" y="79535"/>
                </a:lnTo>
                <a:lnTo>
                  <a:pt x="1149582" y="79535"/>
                </a:lnTo>
                <a:lnTo>
                  <a:pt x="1145524" y="44393"/>
                </a:lnTo>
                <a:lnTo>
                  <a:pt x="1062417" y="44393"/>
                </a:lnTo>
                <a:lnTo>
                  <a:pt x="1065213" y="40489"/>
                </a:lnTo>
                <a:lnTo>
                  <a:pt x="1144145" y="40489"/>
                </a:lnTo>
                <a:lnTo>
                  <a:pt x="1112227" y="27452"/>
                </a:lnTo>
                <a:lnTo>
                  <a:pt x="1112050" y="27452"/>
                </a:lnTo>
                <a:close/>
                <a:moveTo>
                  <a:pt x="1344822" y="18234"/>
                </a:moveTo>
                <a:lnTo>
                  <a:pt x="1338204" y="23734"/>
                </a:lnTo>
                <a:lnTo>
                  <a:pt x="1333814" y="31206"/>
                </a:lnTo>
                <a:lnTo>
                  <a:pt x="1332126" y="39460"/>
                </a:lnTo>
                <a:lnTo>
                  <a:pt x="1333254" y="47788"/>
                </a:lnTo>
                <a:cubicBezTo>
                  <a:pt x="1333433" y="48475"/>
                  <a:pt x="1334175" y="48845"/>
                  <a:pt x="1334861" y="48663"/>
                </a:cubicBezTo>
                <a:cubicBezTo>
                  <a:pt x="1335500" y="48375"/>
                  <a:pt x="1335841" y="47709"/>
                  <a:pt x="1335661" y="47022"/>
                </a:cubicBezTo>
                <a:cubicBezTo>
                  <a:pt x="1334168" y="42124"/>
                  <a:pt x="1334280" y="36951"/>
                  <a:pt x="1336127" y="32083"/>
                </a:cubicBezTo>
                <a:cubicBezTo>
                  <a:pt x="1338003" y="27138"/>
                  <a:pt x="1341517" y="22992"/>
                  <a:pt x="1346037" y="20375"/>
                </a:cubicBezTo>
                <a:cubicBezTo>
                  <a:pt x="1346357" y="20231"/>
                  <a:pt x="1346522" y="20029"/>
                  <a:pt x="1346639" y="19720"/>
                </a:cubicBezTo>
                <a:cubicBezTo>
                  <a:pt x="1346757" y="19411"/>
                  <a:pt x="1346720" y="19043"/>
                  <a:pt x="1346499" y="18694"/>
                </a:cubicBezTo>
                <a:cubicBezTo>
                  <a:pt x="1346212" y="18055"/>
                  <a:pt x="1345412" y="17839"/>
                  <a:pt x="1344822" y="18234"/>
                </a:cubicBezTo>
                <a:close/>
                <a:moveTo>
                  <a:pt x="4452274" y="17504"/>
                </a:moveTo>
                <a:lnTo>
                  <a:pt x="4447050" y="17504"/>
                </a:lnTo>
                <a:lnTo>
                  <a:pt x="4447050" y="107682"/>
                </a:lnTo>
                <a:cubicBezTo>
                  <a:pt x="4436154" y="106979"/>
                  <a:pt x="4426010" y="104367"/>
                  <a:pt x="4417196" y="100370"/>
                </a:cubicBezTo>
                <a:cubicBezTo>
                  <a:pt x="4416503" y="100074"/>
                  <a:pt x="4415819" y="99755"/>
                  <a:pt x="4415165" y="99370"/>
                </a:cubicBezTo>
                <a:cubicBezTo>
                  <a:pt x="4413955" y="98847"/>
                  <a:pt x="4412797" y="98245"/>
                  <a:pt x="4411677" y="97600"/>
                </a:cubicBezTo>
                <a:cubicBezTo>
                  <a:pt x="4390140" y="85959"/>
                  <a:pt x="4372303" y="63961"/>
                  <a:pt x="4364383" y="35921"/>
                </a:cubicBezTo>
                <a:lnTo>
                  <a:pt x="4363034" y="30238"/>
                </a:lnTo>
                <a:lnTo>
                  <a:pt x="4363978" y="30238"/>
                </a:lnTo>
                <a:lnTo>
                  <a:pt x="4356557" y="21727"/>
                </a:lnTo>
                <a:lnTo>
                  <a:pt x="4349136" y="30238"/>
                </a:lnTo>
                <a:lnTo>
                  <a:pt x="4350870" y="30238"/>
                </a:lnTo>
                <a:cubicBezTo>
                  <a:pt x="4351418" y="33211"/>
                  <a:pt x="4352139" y="36177"/>
                  <a:pt x="4352976" y="39142"/>
                </a:cubicBezTo>
                <a:cubicBezTo>
                  <a:pt x="4366492" y="86995"/>
                  <a:pt x="4406034" y="119153"/>
                  <a:pt x="4447050" y="119055"/>
                </a:cubicBezTo>
                <a:lnTo>
                  <a:pt x="4447050" y="119384"/>
                </a:lnTo>
                <a:lnTo>
                  <a:pt x="4347782" y="119384"/>
                </a:lnTo>
                <a:lnTo>
                  <a:pt x="4347782" y="124608"/>
                </a:lnTo>
                <a:lnTo>
                  <a:pt x="4452274" y="124608"/>
                </a:lnTo>
                <a:lnTo>
                  <a:pt x="4452274" y="121996"/>
                </a:lnTo>
                <a:lnTo>
                  <a:pt x="4452274" y="119384"/>
                </a:lnTo>
                <a:close/>
                <a:moveTo>
                  <a:pt x="3703655" y="17163"/>
                </a:moveTo>
                <a:cubicBezTo>
                  <a:pt x="3695640" y="17163"/>
                  <a:pt x="3689143" y="23660"/>
                  <a:pt x="3689143" y="31674"/>
                </a:cubicBezTo>
                <a:cubicBezTo>
                  <a:pt x="3689143" y="36628"/>
                  <a:pt x="3691625" y="41002"/>
                  <a:pt x="3695566" y="43400"/>
                </a:cubicBezTo>
                <a:lnTo>
                  <a:pt x="3696852" y="39945"/>
                </a:lnTo>
                <a:cubicBezTo>
                  <a:pt x="3694336" y="38070"/>
                  <a:pt x="3692795" y="35052"/>
                  <a:pt x="3692795" y="31674"/>
                </a:cubicBezTo>
                <a:cubicBezTo>
                  <a:pt x="3692795" y="25676"/>
                  <a:pt x="3697657" y="20814"/>
                  <a:pt x="3703655" y="20814"/>
                </a:cubicBezTo>
                <a:cubicBezTo>
                  <a:pt x="3709654" y="20814"/>
                  <a:pt x="3714516" y="25676"/>
                  <a:pt x="3714516" y="31674"/>
                </a:cubicBezTo>
                <a:cubicBezTo>
                  <a:pt x="3714516" y="35052"/>
                  <a:pt x="3712974" y="38070"/>
                  <a:pt x="3710459" y="39945"/>
                </a:cubicBezTo>
                <a:lnTo>
                  <a:pt x="3711745" y="43400"/>
                </a:lnTo>
                <a:cubicBezTo>
                  <a:pt x="3715685" y="41002"/>
                  <a:pt x="3718167" y="36628"/>
                  <a:pt x="3718167" y="31674"/>
                </a:cubicBezTo>
                <a:cubicBezTo>
                  <a:pt x="3718167" y="23660"/>
                  <a:pt x="3711670" y="17163"/>
                  <a:pt x="3703655" y="17163"/>
                </a:cubicBezTo>
                <a:close/>
                <a:moveTo>
                  <a:pt x="2779853" y="17146"/>
                </a:moveTo>
                <a:lnTo>
                  <a:pt x="2762434" y="17146"/>
                </a:lnTo>
                <a:lnTo>
                  <a:pt x="2689683" y="17146"/>
                </a:lnTo>
                <a:lnTo>
                  <a:pt x="2624886" y="17146"/>
                </a:lnTo>
                <a:cubicBezTo>
                  <a:pt x="2623353" y="17146"/>
                  <a:pt x="2622110" y="18390"/>
                  <a:pt x="2622110" y="19923"/>
                </a:cubicBezTo>
                <a:lnTo>
                  <a:pt x="2622110" y="31029"/>
                </a:lnTo>
                <a:cubicBezTo>
                  <a:pt x="2622110" y="32562"/>
                  <a:pt x="2623353" y="33806"/>
                  <a:pt x="2624886" y="33806"/>
                </a:cubicBezTo>
                <a:lnTo>
                  <a:pt x="2636793" y="33806"/>
                </a:lnTo>
                <a:lnTo>
                  <a:pt x="2640445" y="50127"/>
                </a:lnTo>
                <a:lnTo>
                  <a:pt x="2643117" y="62735"/>
                </a:lnTo>
                <a:cubicBezTo>
                  <a:pt x="2643873" y="66389"/>
                  <a:pt x="2647145" y="69066"/>
                  <a:pt x="2651043" y="69066"/>
                </a:cubicBezTo>
                <a:lnTo>
                  <a:pt x="2682947" y="69066"/>
                </a:lnTo>
                <a:cubicBezTo>
                  <a:pt x="2686622" y="69066"/>
                  <a:pt x="2689741" y="66687"/>
                  <a:pt x="2690564" y="63306"/>
                </a:cubicBezTo>
                <a:lnTo>
                  <a:pt x="2701515" y="41851"/>
                </a:lnTo>
                <a:lnTo>
                  <a:pt x="2713994" y="66296"/>
                </a:lnTo>
                <a:cubicBezTo>
                  <a:pt x="2715246" y="68090"/>
                  <a:pt x="2717373" y="69066"/>
                  <a:pt x="2719726" y="69066"/>
                </a:cubicBezTo>
                <a:lnTo>
                  <a:pt x="2751630" y="69066"/>
                </a:lnTo>
                <a:cubicBezTo>
                  <a:pt x="2755256" y="69066"/>
                  <a:pt x="2758341" y="66750"/>
                  <a:pt x="2759405" y="63488"/>
                </a:cubicBezTo>
                <a:lnTo>
                  <a:pt x="2759496" y="63516"/>
                </a:lnTo>
                <a:lnTo>
                  <a:pt x="2767353" y="23778"/>
                </a:lnTo>
                <a:lnTo>
                  <a:pt x="2779853" y="23778"/>
                </a:lnTo>
                <a:cubicBezTo>
                  <a:pt x="2780464" y="23778"/>
                  <a:pt x="2780958" y="23283"/>
                  <a:pt x="2780958" y="22672"/>
                </a:cubicBezTo>
                <a:lnTo>
                  <a:pt x="2780958" y="18251"/>
                </a:lnTo>
                <a:cubicBezTo>
                  <a:pt x="2780958" y="17641"/>
                  <a:pt x="2780464" y="17146"/>
                  <a:pt x="2779853" y="17146"/>
                </a:cubicBezTo>
                <a:close/>
                <a:moveTo>
                  <a:pt x="40085" y="17144"/>
                </a:moveTo>
                <a:lnTo>
                  <a:pt x="23811" y="17144"/>
                </a:lnTo>
                <a:cubicBezTo>
                  <a:pt x="20336" y="17144"/>
                  <a:pt x="17520" y="19961"/>
                  <a:pt x="17520" y="23435"/>
                </a:cubicBezTo>
                <a:lnTo>
                  <a:pt x="17520" y="32335"/>
                </a:lnTo>
                <a:lnTo>
                  <a:pt x="23064" y="32335"/>
                </a:lnTo>
                <a:lnTo>
                  <a:pt x="23064" y="23812"/>
                </a:lnTo>
                <a:cubicBezTo>
                  <a:pt x="23064" y="22893"/>
                  <a:pt x="23809" y="22148"/>
                  <a:pt x="24728" y="22148"/>
                </a:cubicBezTo>
                <a:lnTo>
                  <a:pt x="39201" y="22148"/>
                </a:lnTo>
                <a:cubicBezTo>
                  <a:pt x="40120" y="22148"/>
                  <a:pt x="40865" y="22893"/>
                  <a:pt x="40865" y="23812"/>
                </a:cubicBezTo>
                <a:lnTo>
                  <a:pt x="40865" y="32335"/>
                </a:lnTo>
                <a:lnTo>
                  <a:pt x="46376" y="32335"/>
                </a:lnTo>
                <a:lnTo>
                  <a:pt x="46376" y="23435"/>
                </a:lnTo>
                <a:cubicBezTo>
                  <a:pt x="46376" y="19961"/>
                  <a:pt x="43560" y="17144"/>
                  <a:pt x="40085" y="17144"/>
                </a:cubicBezTo>
                <a:close/>
                <a:moveTo>
                  <a:pt x="103987" y="17144"/>
                </a:moveTo>
                <a:lnTo>
                  <a:pt x="87712" y="17144"/>
                </a:lnTo>
                <a:cubicBezTo>
                  <a:pt x="84238" y="17144"/>
                  <a:pt x="81421" y="19961"/>
                  <a:pt x="81421" y="23435"/>
                </a:cubicBezTo>
                <a:lnTo>
                  <a:pt x="81421" y="32335"/>
                </a:lnTo>
                <a:lnTo>
                  <a:pt x="86966" y="32335"/>
                </a:lnTo>
                <a:lnTo>
                  <a:pt x="86966" y="23812"/>
                </a:lnTo>
                <a:cubicBezTo>
                  <a:pt x="86966" y="22893"/>
                  <a:pt x="87711" y="22148"/>
                  <a:pt x="88630" y="22148"/>
                </a:cubicBezTo>
                <a:lnTo>
                  <a:pt x="103103" y="22148"/>
                </a:lnTo>
                <a:cubicBezTo>
                  <a:pt x="104022" y="22148"/>
                  <a:pt x="104767" y="22893"/>
                  <a:pt x="104767" y="23812"/>
                </a:cubicBezTo>
                <a:lnTo>
                  <a:pt x="104767" y="32335"/>
                </a:lnTo>
                <a:lnTo>
                  <a:pt x="110278" y="32335"/>
                </a:lnTo>
                <a:lnTo>
                  <a:pt x="110278" y="23435"/>
                </a:lnTo>
                <a:cubicBezTo>
                  <a:pt x="110278" y="19961"/>
                  <a:pt x="107461" y="17144"/>
                  <a:pt x="103987" y="17144"/>
                </a:cubicBezTo>
                <a:close/>
                <a:moveTo>
                  <a:pt x="365623" y="17144"/>
                </a:moveTo>
                <a:cubicBezTo>
                  <a:pt x="343538" y="17144"/>
                  <a:pt x="325634" y="33261"/>
                  <a:pt x="325634" y="53143"/>
                </a:cubicBezTo>
                <a:cubicBezTo>
                  <a:pt x="325634" y="63151"/>
                  <a:pt x="330171" y="72205"/>
                  <a:pt x="337527" y="78692"/>
                </a:cubicBezTo>
                <a:lnTo>
                  <a:pt x="337512" y="78707"/>
                </a:lnTo>
                <a:lnTo>
                  <a:pt x="352740" y="95037"/>
                </a:lnTo>
                <a:cubicBezTo>
                  <a:pt x="351936" y="96099"/>
                  <a:pt x="351460" y="97487"/>
                  <a:pt x="351460" y="99043"/>
                </a:cubicBezTo>
                <a:lnTo>
                  <a:pt x="351460" y="109444"/>
                </a:lnTo>
                <a:cubicBezTo>
                  <a:pt x="351460" y="112410"/>
                  <a:pt x="353721" y="114979"/>
                  <a:pt x="356479" y="115260"/>
                </a:cubicBezTo>
                <a:cubicBezTo>
                  <a:pt x="356848" y="116440"/>
                  <a:pt x="357451" y="118372"/>
                  <a:pt x="358439" y="121540"/>
                </a:cubicBezTo>
                <a:cubicBezTo>
                  <a:pt x="358439" y="121992"/>
                  <a:pt x="358862" y="122442"/>
                  <a:pt x="359284" y="122442"/>
                </a:cubicBezTo>
                <a:cubicBezTo>
                  <a:pt x="359293" y="122445"/>
                  <a:pt x="359509" y="122511"/>
                  <a:pt x="365201" y="124248"/>
                </a:cubicBezTo>
                <a:cubicBezTo>
                  <a:pt x="366051" y="124247"/>
                  <a:pt x="366210" y="124198"/>
                  <a:pt x="371963" y="122442"/>
                </a:cubicBezTo>
                <a:cubicBezTo>
                  <a:pt x="372385" y="122442"/>
                  <a:pt x="372807" y="121992"/>
                  <a:pt x="372807" y="121540"/>
                </a:cubicBezTo>
                <a:cubicBezTo>
                  <a:pt x="372811" y="121530"/>
                  <a:pt x="372883" y="121299"/>
                  <a:pt x="374767" y="115260"/>
                </a:cubicBezTo>
                <a:cubicBezTo>
                  <a:pt x="377527" y="114979"/>
                  <a:pt x="379787" y="112410"/>
                  <a:pt x="379787" y="109444"/>
                </a:cubicBezTo>
                <a:lnTo>
                  <a:pt x="379787" y="100343"/>
                </a:lnTo>
                <a:cubicBezTo>
                  <a:pt x="379787" y="97535"/>
                  <a:pt x="379339" y="96184"/>
                  <a:pt x="378580" y="95135"/>
                </a:cubicBezTo>
                <a:lnTo>
                  <a:pt x="391943" y="80804"/>
                </a:lnTo>
                <a:lnTo>
                  <a:pt x="391985" y="80822"/>
                </a:lnTo>
                <a:lnTo>
                  <a:pt x="395434" y="77021"/>
                </a:lnTo>
                <a:cubicBezTo>
                  <a:pt x="401788" y="70720"/>
                  <a:pt x="405614" y="62334"/>
                  <a:pt x="405614" y="53143"/>
                </a:cubicBezTo>
                <a:cubicBezTo>
                  <a:pt x="405614" y="33261"/>
                  <a:pt x="387710" y="17144"/>
                  <a:pt x="365623" y="17144"/>
                </a:cubicBezTo>
                <a:close/>
                <a:moveTo>
                  <a:pt x="620932" y="17144"/>
                </a:moveTo>
                <a:cubicBezTo>
                  <a:pt x="616480" y="17144"/>
                  <a:pt x="612870" y="20754"/>
                  <a:pt x="612870" y="25206"/>
                </a:cubicBezTo>
                <a:lnTo>
                  <a:pt x="612870" y="94178"/>
                </a:lnTo>
                <a:cubicBezTo>
                  <a:pt x="607957" y="96867"/>
                  <a:pt x="604668" y="102111"/>
                  <a:pt x="604668" y="108122"/>
                </a:cubicBezTo>
                <a:cubicBezTo>
                  <a:pt x="604668" y="117028"/>
                  <a:pt x="611888" y="124248"/>
                  <a:pt x="620794" y="124248"/>
                </a:cubicBezTo>
                <a:cubicBezTo>
                  <a:pt x="629700" y="124248"/>
                  <a:pt x="636920" y="117028"/>
                  <a:pt x="636920" y="108122"/>
                </a:cubicBezTo>
                <a:cubicBezTo>
                  <a:pt x="636920" y="102226"/>
                  <a:pt x="633756" y="97068"/>
                  <a:pt x="628995" y="94339"/>
                </a:cubicBezTo>
                <a:lnTo>
                  <a:pt x="628995" y="91152"/>
                </a:lnTo>
                <a:lnTo>
                  <a:pt x="636162" y="91152"/>
                </a:lnTo>
                <a:cubicBezTo>
                  <a:pt x="637152" y="91152"/>
                  <a:pt x="637954" y="90350"/>
                  <a:pt x="637954" y="89360"/>
                </a:cubicBezTo>
                <a:cubicBezTo>
                  <a:pt x="637954" y="88371"/>
                  <a:pt x="637152" y="87568"/>
                  <a:pt x="636162" y="87568"/>
                </a:cubicBezTo>
                <a:lnTo>
                  <a:pt x="628995" y="87568"/>
                </a:lnTo>
                <a:lnTo>
                  <a:pt x="628995" y="80043"/>
                </a:lnTo>
                <a:lnTo>
                  <a:pt x="636162" y="80043"/>
                </a:lnTo>
                <a:cubicBezTo>
                  <a:pt x="637152" y="80043"/>
                  <a:pt x="637954" y="79240"/>
                  <a:pt x="637954" y="78251"/>
                </a:cubicBezTo>
                <a:cubicBezTo>
                  <a:pt x="637954" y="77262"/>
                  <a:pt x="637152" y="76459"/>
                  <a:pt x="636162" y="76459"/>
                </a:cubicBezTo>
                <a:lnTo>
                  <a:pt x="628995" y="76459"/>
                </a:lnTo>
                <a:lnTo>
                  <a:pt x="628995" y="68934"/>
                </a:lnTo>
                <a:lnTo>
                  <a:pt x="636162" y="68934"/>
                </a:lnTo>
                <a:cubicBezTo>
                  <a:pt x="637152" y="68934"/>
                  <a:pt x="637954" y="68131"/>
                  <a:pt x="637954" y="67142"/>
                </a:cubicBezTo>
                <a:cubicBezTo>
                  <a:pt x="637954" y="66152"/>
                  <a:pt x="637152" y="65350"/>
                  <a:pt x="636162" y="65350"/>
                </a:cubicBezTo>
                <a:lnTo>
                  <a:pt x="628995" y="65350"/>
                </a:lnTo>
                <a:lnTo>
                  <a:pt x="628995" y="57824"/>
                </a:lnTo>
                <a:lnTo>
                  <a:pt x="636162" y="57824"/>
                </a:lnTo>
                <a:cubicBezTo>
                  <a:pt x="637152" y="57824"/>
                  <a:pt x="637954" y="57022"/>
                  <a:pt x="637954" y="56033"/>
                </a:cubicBezTo>
                <a:cubicBezTo>
                  <a:pt x="637954" y="55043"/>
                  <a:pt x="637152" y="54241"/>
                  <a:pt x="636162" y="54241"/>
                </a:cubicBezTo>
                <a:lnTo>
                  <a:pt x="628995" y="54241"/>
                </a:lnTo>
                <a:lnTo>
                  <a:pt x="628995" y="46715"/>
                </a:lnTo>
                <a:lnTo>
                  <a:pt x="636162" y="46715"/>
                </a:lnTo>
                <a:cubicBezTo>
                  <a:pt x="637152" y="46715"/>
                  <a:pt x="637954" y="45913"/>
                  <a:pt x="637954" y="44923"/>
                </a:cubicBezTo>
                <a:cubicBezTo>
                  <a:pt x="637954" y="43934"/>
                  <a:pt x="637152" y="43132"/>
                  <a:pt x="636162" y="43132"/>
                </a:cubicBezTo>
                <a:lnTo>
                  <a:pt x="628995" y="43132"/>
                </a:lnTo>
                <a:lnTo>
                  <a:pt x="628995" y="35606"/>
                </a:lnTo>
                <a:lnTo>
                  <a:pt x="636162" y="35606"/>
                </a:lnTo>
                <a:cubicBezTo>
                  <a:pt x="637152" y="35606"/>
                  <a:pt x="637954" y="34804"/>
                  <a:pt x="637954" y="33814"/>
                </a:cubicBezTo>
                <a:cubicBezTo>
                  <a:pt x="637954" y="32825"/>
                  <a:pt x="637152" y="32022"/>
                  <a:pt x="636162" y="32022"/>
                </a:cubicBezTo>
                <a:lnTo>
                  <a:pt x="628995" y="32022"/>
                </a:lnTo>
                <a:lnTo>
                  <a:pt x="628995" y="25206"/>
                </a:lnTo>
                <a:cubicBezTo>
                  <a:pt x="628995" y="20754"/>
                  <a:pt x="625385" y="17144"/>
                  <a:pt x="620932" y="17144"/>
                </a:cubicBezTo>
                <a:close/>
                <a:moveTo>
                  <a:pt x="816408" y="17144"/>
                </a:moveTo>
                <a:lnTo>
                  <a:pt x="810813" y="17144"/>
                </a:lnTo>
                <a:lnTo>
                  <a:pt x="810813" y="28181"/>
                </a:lnTo>
                <a:cubicBezTo>
                  <a:pt x="801488" y="28513"/>
                  <a:pt x="794737" y="30886"/>
                  <a:pt x="789502" y="34237"/>
                </a:cubicBezTo>
                <a:lnTo>
                  <a:pt x="792307" y="40117"/>
                </a:lnTo>
                <a:cubicBezTo>
                  <a:pt x="799833" y="35977"/>
                  <a:pt x="805763" y="34739"/>
                  <a:pt x="810813" y="34473"/>
                </a:cubicBezTo>
                <a:lnTo>
                  <a:pt x="810813" y="66636"/>
                </a:lnTo>
                <a:cubicBezTo>
                  <a:pt x="803008" y="69018"/>
                  <a:pt x="787534" y="73565"/>
                  <a:pt x="788319" y="90755"/>
                </a:cubicBezTo>
                <a:cubicBezTo>
                  <a:pt x="789099" y="102450"/>
                  <a:pt x="796939" y="110914"/>
                  <a:pt x="810813" y="112119"/>
                </a:cubicBezTo>
                <a:lnTo>
                  <a:pt x="810813" y="124248"/>
                </a:lnTo>
                <a:lnTo>
                  <a:pt x="816408" y="124248"/>
                </a:lnTo>
                <a:lnTo>
                  <a:pt x="816408" y="112320"/>
                </a:lnTo>
                <a:cubicBezTo>
                  <a:pt x="830958" y="112089"/>
                  <a:pt x="839281" y="106549"/>
                  <a:pt x="842001" y="104812"/>
                </a:cubicBezTo>
                <a:lnTo>
                  <a:pt x="838958" y="99025"/>
                </a:lnTo>
                <a:cubicBezTo>
                  <a:pt x="830872" y="103973"/>
                  <a:pt x="823141" y="105756"/>
                  <a:pt x="816408" y="105880"/>
                </a:cubicBezTo>
                <a:lnTo>
                  <a:pt x="816408" y="72199"/>
                </a:lnTo>
                <a:cubicBezTo>
                  <a:pt x="832100" y="66255"/>
                  <a:pt x="841235" y="62744"/>
                  <a:pt x="838195" y="44219"/>
                </a:cubicBezTo>
                <a:cubicBezTo>
                  <a:pt x="836112" y="33676"/>
                  <a:pt x="825738" y="28587"/>
                  <a:pt x="816408" y="28173"/>
                </a:cubicBezTo>
                <a:close/>
                <a:moveTo>
                  <a:pt x="1644274" y="16657"/>
                </a:moveTo>
                <a:lnTo>
                  <a:pt x="1636038" y="23501"/>
                </a:lnTo>
                <a:lnTo>
                  <a:pt x="1630575" y="32800"/>
                </a:lnTo>
                <a:lnTo>
                  <a:pt x="1628473" y="43073"/>
                </a:lnTo>
                <a:lnTo>
                  <a:pt x="1629877" y="53438"/>
                </a:lnTo>
                <a:cubicBezTo>
                  <a:pt x="1630101" y="54293"/>
                  <a:pt x="1631024" y="54753"/>
                  <a:pt x="1631878" y="54528"/>
                </a:cubicBezTo>
                <a:cubicBezTo>
                  <a:pt x="1632673" y="54169"/>
                  <a:pt x="1633097" y="53340"/>
                  <a:pt x="1632873" y="52485"/>
                </a:cubicBezTo>
                <a:cubicBezTo>
                  <a:pt x="1631015" y="46389"/>
                  <a:pt x="1631154" y="39951"/>
                  <a:pt x="1633453" y="33892"/>
                </a:cubicBezTo>
                <a:cubicBezTo>
                  <a:pt x="1635788" y="27738"/>
                  <a:pt x="1640162" y="22577"/>
                  <a:pt x="1645787" y="19321"/>
                </a:cubicBezTo>
                <a:cubicBezTo>
                  <a:pt x="1646185" y="19142"/>
                  <a:pt x="1646390" y="18890"/>
                  <a:pt x="1646536" y="18505"/>
                </a:cubicBezTo>
                <a:cubicBezTo>
                  <a:pt x="1646683" y="18120"/>
                  <a:pt x="1646636" y="17663"/>
                  <a:pt x="1646362" y="17229"/>
                </a:cubicBezTo>
                <a:cubicBezTo>
                  <a:pt x="1646005" y="16433"/>
                  <a:pt x="1645009" y="16165"/>
                  <a:pt x="1644274" y="16657"/>
                </a:cubicBezTo>
                <a:close/>
                <a:moveTo>
                  <a:pt x="3050442" y="14950"/>
                </a:moveTo>
                <a:cubicBezTo>
                  <a:pt x="3039130" y="14950"/>
                  <a:pt x="3029959" y="24120"/>
                  <a:pt x="3029959" y="35432"/>
                </a:cubicBezTo>
                <a:cubicBezTo>
                  <a:pt x="3029959" y="46744"/>
                  <a:pt x="3039130" y="55914"/>
                  <a:pt x="3050442" y="55914"/>
                </a:cubicBezTo>
                <a:cubicBezTo>
                  <a:pt x="3061753" y="55914"/>
                  <a:pt x="3070924" y="46744"/>
                  <a:pt x="3070924" y="35432"/>
                </a:cubicBezTo>
                <a:cubicBezTo>
                  <a:pt x="3070924" y="24120"/>
                  <a:pt x="3061753" y="14950"/>
                  <a:pt x="3050442" y="14950"/>
                </a:cubicBezTo>
                <a:close/>
                <a:moveTo>
                  <a:pt x="2096008" y="14626"/>
                </a:moveTo>
                <a:cubicBezTo>
                  <a:pt x="2090165" y="14626"/>
                  <a:pt x="2085348" y="19019"/>
                  <a:pt x="2084735" y="24689"/>
                </a:cubicBezTo>
                <a:lnTo>
                  <a:pt x="2061537" y="36742"/>
                </a:lnTo>
                <a:cubicBezTo>
                  <a:pt x="2060250" y="35668"/>
                  <a:pt x="2058585" y="35117"/>
                  <a:pt x="2056790" y="35117"/>
                </a:cubicBezTo>
                <a:cubicBezTo>
                  <a:pt x="2052056" y="35117"/>
                  <a:pt x="2048218" y="38954"/>
                  <a:pt x="2048218" y="43688"/>
                </a:cubicBezTo>
                <a:cubicBezTo>
                  <a:pt x="2048218" y="46360"/>
                  <a:pt x="2049441" y="48746"/>
                  <a:pt x="2051433" y="50225"/>
                </a:cubicBezTo>
                <a:lnTo>
                  <a:pt x="2051433" y="56379"/>
                </a:lnTo>
                <a:cubicBezTo>
                  <a:pt x="2047821" y="58255"/>
                  <a:pt x="2045380" y="62040"/>
                  <a:pt x="2045380" y="66394"/>
                </a:cubicBezTo>
                <a:cubicBezTo>
                  <a:pt x="2045380" y="71584"/>
                  <a:pt x="2048846" y="75964"/>
                  <a:pt x="2053603" y="77296"/>
                </a:cubicBezTo>
                <a:lnTo>
                  <a:pt x="2051370" y="69099"/>
                </a:lnTo>
                <a:cubicBezTo>
                  <a:pt x="2050903" y="68304"/>
                  <a:pt x="2050672" y="67376"/>
                  <a:pt x="2050672" y="66394"/>
                </a:cubicBezTo>
                <a:cubicBezTo>
                  <a:pt x="2050672" y="63016"/>
                  <a:pt x="2053411" y="60277"/>
                  <a:pt x="2056790" y="60277"/>
                </a:cubicBezTo>
                <a:cubicBezTo>
                  <a:pt x="2060168" y="60277"/>
                  <a:pt x="2062907" y="63016"/>
                  <a:pt x="2062907" y="66394"/>
                </a:cubicBezTo>
                <a:cubicBezTo>
                  <a:pt x="2062907" y="67377"/>
                  <a:pt x="2062676" y="68305"/>
                  <a:pt x="2062208" y="69099"/>
                </a:cubicBezTo>
                <a:lnTo>
                  <a:pt x="2059976" y="77296"/>
                </a:lnTo>
                <a:cubicBezTo>
                  <a:pt x="2064733" y="75964"/>
                  <a:pt x="2068198" y="71584"/>
                  <a:pt x="2068198" y="66394"/>
                </a:cubicBezTo>
                <a:cubicBezTo>
                  <a:pt x="2068198" y="62040"/>
                  <a:pt x="2065758" y="58255"/>
                  <a:pt x="2062146" y="56379"/>
                </a:cubicBezTo>
                <a:lnTo>
                  <a:pt x="2062146" y="50257"/>
                </a:lnTo>
                <a:cubicBezTo>
                  <a:pt x="2064004" y="48857"/>
                  <a:pt x="2065186" y="46665"/>
                  <a:pt x="2065310" y="44192"/>
                </a:cubicBezTo>
                <a:lnTo>
                  <a:pt x="2087074" y="32884"/>
                </a:lnTo>
                <a:cubicBezTo>
                  <a:pt x="2089037" y="35693"/>
                  <a:pt x="2092318" y="37444"/>
                  <a:pt x="2096008" y="37444"/>
                </a:cubicBezTo>
                <a:cubicBezTo>
                  <a:pt x="2098342" y="37444"/>
                  <a:pt x="2100512" y="36744"/>
                  <a:pt x="2102274" y="35480"/>
                </a:cubicBezTo>
                <a:lnTo>
                  <a:pt x="2131405" y="54431"/>
                </a:lnTo>
                <a:lnTo>
                  <a:pt x="2131334" y="55237"/>
                </a:lnTo>
                <a:cubicBezTo>
                  <a:pt x="2131334" y="56148"/>
                  <a:pt x="2131432" y="57034"/>
                  <a:pt x="2131675" y="57876"/>
                </a:cubicBezTo>
                <a:lnTo>
                  <a:pt x="2113853" y="77603"/>
                </a:lnTo>
                <a:cubicBezTo>
                  <a:pt x="2112368" y="76817"/>
                  <a:pt x="2110671" y="76445"/>
                  <a:pt x="2108889" y="76445"/>
                </a:cubicBezTo>
                <a:cubicBezTo>
                  <a:pt x="2101957" y="76445"/>
                  <a:pt x="2096338" y="82064"/>
                  <a:pt x="2096338" y="88995"/>
                </a:cubicBezTo>
                <a:cubicBezTo>
                  <a:pt x="2096338" y="95926"/>
                  <a:pt x="2101957" y="101545"/>
                  <a:pt x="2108889" y="101545"/>
                </a:cubicBezTo>
                <a:cubicBezTo>
                  <a:pt x="2115819" y="101545"/>
                  <a:pt x="2121438" y="95926"/>
                  <a:pt x="2121438" y="88995"/>
                </a:cubicBezTo>
                <a:cubicBezTo>
                  <a:pt x="2121438" y="88636"/>
                  <a:pt x="2121423" y="88280"/>
                  <a:pt x="2121331" y="87933"/>
                </a:cubicBezTo>
                <a:lnTo>
                  <a:pt x="2140110" y="67146"/>
                </a:lnTo>
                <a:cubicBezTo>
                  <a:pt x="2141288" y="67583"/>
                  <a:pt x="2142562" y="67787"/>
                  <a:pt x="2143885" y="67787"/>
                </a:cubicBezTo>
                <a:cubicBezTo>
                  <a:pt x="2150816" y="67787"/>
                  <a:pt x="2156434" y="62168"/>
                  <a:pt x="2156434" y="55237"/>
                </a:cubicBezTo>
                <a:cubicBezTo>
                  <a:pt x="2156434" y="48306"/>
                  <a:pt x="2150816" y="42688"/>
                  <a:pt x="2143885" y="42688"/>
                </a:cubicBezTo>
                <a:cubicBezTo>
                  <a:pt x="2141101" y="42688"/>
                  <a:pt x="2138530" y="43594"/>
                  <a:pt x="2136472" y="45157"/>
                </a:cubicBezTo>
                <a:lnTo>
                  <a:pt x="2107397" y="26242"/>
                </a:lnTo>
                <a:lnTo>
                  <a:pt x="2107417" y="26036"/>
                </a:lnTo>
                <a:cubicBezTo>
                  <a:pt x="2107417" y="19734"/>
                  <a:pt x="2102309" y="14626"/>
                  <a:pt x="2096008" y="14626"/>
                </a:cubicBezTo>
                <a:close/>
                <a:moveTo>
                  <a:pt x="2032281" y="13192"/>
                </a:moveTo>
                <a:lnTo>
                  <a:pt x="2024045" y="20036"/>
                </a:lnTo>
                <a:lnTo>
                  <a:pt x="2018582" y="29335"/>
                </a:lnTo>
                <a:lnTo>
                  <a:pt x="2016480" y="39607"/>
                </a:lnTo>
                <a:lnTo>
                  <a:pt x="2017884" y="49972"/>
                </a:lnTo>
                <a:cubicBezTo>
                  <a:pt x="2018108" y="50827"/>
                  <a:pt x="2019031" y="51287"/>
                  <a:pt x="2019885" y="51062"/>
                </a:cubicBezTo>
                <a:cubicBezTo>
                  <a:pt x="2020680" y="50703"/>
                  <a:pt x="2021104" y="49874"/>
                  <a:pt x="2020880" y="49019"/>
                </a:cubicBezTo>
                <a:cubicBezTo>
                  <a:pt x="2019022" y="42923"/>
                  <a:pt x="2019161" y="36485"/>
                  <a:pt x="2021460" y="30427"/>
                </a:cubicBezTo>
                <a:cubicBezTo>
                  <a:pt x="2023795" y="24273"/>
                  <a:pt x="2028169" y="19112"/>
                  <a:pt x="2033794" y="15856"/>
                </a:cubicBezTo>
                <a:cubicBezTo>
                  <a:pt x="2034192" y="15676"/>
                  <a:pt x="2034397" y="15425"/>
                  <a:pt x="2034543" y="15040"/>
                </a:cubicBezTo>
                <a:cubicBezTo>
                  <a:pt x="2034689" y="14655"/>
                  <a:pt x="2034643" y="14198"/>
                  <a:pt x="2034369" y="13763"/>
                </a:cubicBezTo>
                <a:cubicBezTo>
                  <a:pt x="2034012" y="12968"/>
                  <a:pt x="2033016" y="12700"/>
                  <a:pt x="2032281" y="13192"/>
                </a:cubicBezTo>
                <a:close/>
                <a:moveTo>
                  <a:pt x="1338415" y="7833"/>
                </a:moveTo>
                <a:cubicBezTo>
                  <a:pt x="1330965" y="12233"/>
                  <a:pt x="1325457" y="18780"/>
                  <a:pt x="1322387" y="26869"/>
                </a:cubicBezTo>
                <a:cubicBezTo>
                  <a:pt x="1319376" y="34804"/>
                  <a:pt x="1319105" y="43250"/>
                  <a:pt x="1321556" y="51319"/>
                </a:cubicBezTo>
                <a:cubicBezTo>
                  <a:pt x="1321741" y="52006"/>
                  <a:pt x="1322489" y="52378"/>
                  <a:pt x="1323179" y="52200"/>
                </a:cubicBezTo>
                <a:cubicBezTo>
                  <a:pt x="1323792" y="51991"/>
                  <a:pt x="1324240" y="51280"/>
                  <a:pt x="1324026" y="50670"/>
                </a:cubicBezTo>
                <a:cubicBezTo>
                  <a:pt x="1321740" y="43104"/>
                  <a:pt x="1321990" y="35179"/>
                  <a:pt x="1324797" y="27783"/>
                </a:cubicBezTo>
                <a:cubicBezTo>
                  <a:pt x="1327662" y="20234"/>
                  <a:pt x="1332839" y="14090"/>
                  <a:pt x="1339754" y="9928"/>
                </a:cubicBezTo>
                <a:cubicBezTo>
                  <a:pt x="1339968" y="9833"/>
                  <a:pt x="1340163" y="9554"/>
                  <a:pt x="1340250" y="9323"/>
                </a:cubicBezTo>
                <a:cubicBezTo>
                  <a:pt x="1340397" y="8938"/>
                  <a:pt x="1340359" y="8570"/>
                  <a:pt x="1340135" y="8221"/>
                </a:cubicBezTo>
                <a:cubicBezTo>
                  <a:pt x="1339815" y="7660"/>
                  <a:pt x="1339009" y="7441"/>
                  <a:pt x="1338415" y="7833"/>
                </a:cubicBezTo>
                <a:close/>
                <a:moveTo>
                  <a:pt x="1636301" y="3711"/>
                </a:moveTo>
                <a:cubicBezTo>
                  <a:pt x="1627028" y="9187"/>
                  <a:pt x="1620174" y="17335"/>
                  <a:pt x="1616353" y="27403"/>
                </a:cubicBezTo>
                <a:cubicBezTo>
                  <a:pt x="1612605" y="37279"/>
                  <a:pt x="1612268" y="47791"/>
                  <a:pt x="1615319" y="57833"/>
                </a:cubicBezTo>
                <a:cubicBezTo>
                  <a:pt x="1615548" y="58688"/>
                  <a:pt x="1616479" y="59151"/>
                  <a:pt x="1617338" y="58929"/>
                </a:cubicBezTo>
                <a:cubicBezTo>
                  <a:pt x="1618101" y="58669"/>
                  <a:pt x="1618658" y="57784"/>
                  <a:pt x="1618393" y="57025"/>
                </a:cubicBezTo>
                <a:cubicBezTo>
                  <a:pt x="1615547" y="47608"/>
                  <a:pt x="1615859" y="37746"/>
                  <a:pt x="1619352" y="28541"/>
                </a:cubicBezTo>
                <a:cubicBezTo>
                  <a:pt x="1622918" y="19145"/>
                  <a:pt x="1629361" y="11498"/>
                  <a:pt x="1637968" y="6318"/>
                </a:cubicBezTo>
                <a:cubicBezTo>
                  <a:pt x="1638234" y="6200"/>
                  <a:pt x="1638476" y="5853"/>
                  <a:pt x="1638585" y="5565"/>
                </a:cubicBezTo>
                <a:cubicBezTo>
                  <a:pt x="1638767" y="5086"/>
                  <a:pt x="1638720" y="4629"/>
                  <a:pt x="1638442" y="4195"/>
                </a:cubicBezTo>
                <a:cubicBezTo>
                  <a:pt x="1638043" y="3495"/>
                  <a:pt x="1637039" y="3224"/>
                  <a:pt x="1636301" y="3711"/>
                </a:cubicBezTo>
                <a:close/>
                <a:moveTo>
                  <a:pt x="2024308" y="246"/>
                </a:moveTo>
                <a:cubicBezTo>
                  <a:pt x="2015035" y="5722"/>
                  <a:pt x="2008181" y="13870"/>
                  <a:pt x="2004360" y="23937"/>
                </a:cubicBezTo>
                <a:cubicBezTo>
                  <a:pt x="2000612" y="33813"/>
                  <a:pt x="2000275" y="44325"/>
                  <a:pt x="2003326" y="54367"/>
                </a:cubicBezTo>
                <a:cubicBezTo>
                  <a:pt x="2003555" y="55222"/>
                  <a:pt x="2004486" y="55685"/>
                  <a:pt x="2005345" y="55463"/>
                </a:cubicBezTo>
                <a:cubicBezTo>
                  <a:pt x="2006108" y="55203"/>
                  <a:pt x="2006666" y="54318"/>
                  <a:pt x="2006400" y="53559"/>
                </a:cubicBezTo>
                <a:cubicBezTo>
                  <a:pt x="2003554" y="44142"/>
                  <a:pt x="2003866" y="34280"/>
                  <a:pt x="2007360" y="25075"/>
                </a:cubicBezTo>
                <a:cubicBezTo>
                  <a:pt x="2010925" y="15679"/>
                  <a:pt x="2017369" y="8034"/>
                  <a:pt x="2025975" y="2853"/>
                </a:cubicBezTo>
                <a:cubicBezTo>
                  <a:pt x="2026241" y="2735"/>
                  <a:pt x="2026483" y="2388"/>
                  <a:pt x="2026592" y="2101"/>
                </a:cubicBezTo>
                <a:cubicBezTo>
                  <a:pt x="2026774" y="1622"/>
                  <a:pt x="2026727" y="1164"/>
                  <a:pt x="2026448" y="730"/>
                </a:cubicBezTo>
                <a:cubicBezTo>
                  <a:pt x="2026050" y="31"/>
                  <a:pt x="2025046" y="-241"/>
                  <a:pt x="2024308" y="246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tIns="72000" rtlCol="0" anchor="ctr">
            <a:noAutofit/>
          </a:bodyPr>
          <a:lstStyle/>
          <a:p>
            <a:pPr>
              <a:spcAft>
                <a:spcPts val="600"/>
              </a:spcAft>
            </a:pPr>
            <a:endParaRPr lang="en-US" sz="800" dirty="0">
              <a:solidFill>
                <a:srgbClr val="BEC8D2"/>
              </a:solidFill>
              <a:latin typeface="Nokia Pure Text Light"/>
              <a:ea typeface="+mn-ea"/>
              <a:cs typeface="+mn-cs"/>
            </a:endParaRPr>
          </a:p>
        </p:txBody>
      </p:sp>
      <p:sp>
        <p:nvSpPr>
          <p:cNvPr id="394" name="Rectangle 7"/>
          <p:cNvSpPr/>
          <p:nvPr userDrawn="1"/>
        </p:nvSpPr>
        <p:spPr>
          <a:xfrm>
            <a:off x="5436096" y="842962"/>
            <a:ext cx="1584000" cy="1728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90000" rIns="90000" bIns="90000" anchor="t"/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endParaRPr lang="en-US" sz="1600" dirty="0">
              <a:solidFill>
                <a:srgbClr val="001135"/>
              </a:solidFill>
              <a:cs typeface="Arial" pitchFamily="34" charset="0"/>
            </a:endParaRPr>
          </a:p>
        </p:txBody>
      </p:sp>
      <p:sp>
        <p:nvSpPr>
          <p:cNvPr id="395" name="Rectangle 12"/>
          <p:cNvSpPr/>
          <p:nvPr userDrawn="1"/>
        </p:nvSpPr>
        <p:spPr>
          <a:xfrm>
            <a:off x="5436096" y="2679954"/>
            <a:ext cx="1584000" cy="1260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90000" rIns="90000" bIns="90000" anchor="ctr"/>
          <a:lstStyle/>
          <a:p>
            <a:pPr algn="r">
              <a:lnSpc>
                <a:spcPct val="90000"/>
              </a:lnSpc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96" name="Rectangle 7"/>
          <p:cNvSpPr/>
          <p:nvPr userDrawn="1"/>
        </p:nvSpPr>
        <p:spPr>
          <a:xfrm>
            <a:off x="7128284" y="2679954"/>
            <a:ext cx="1584000" cy="1260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anchor="ctr"/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en-US" sz="16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97" name="Rectangle 8"/>
          <p:cNvSpPr/>
          <p:nvPr userDrawn="1"/>
        </p:nvSpPr>
        <p:spPr>
          <a:xfrm>
            <a:off x="7128284" y="842962"/>
            <a:ext cx="1584000" cy="1728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144000" bIns="90000" anchor="t"/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en-US" sz="1600" dirty="0">
              <a:solidFill>
                <a:srgbClr val="001135"/>
              </a:solidFill>
              <a:cs typeface="Arial" pitchFamily="34" charset="0"/>
            </a:endParaRPr>
          </a:p>
        </p:txBody>
      </p:sp>
      <p:sp>
        <p:nvSpPr>
          <p:cNvPr id="400" name="Rechteck 399"/>
          <p:cNvSpPr/>
          <p:nvPr userDrawn="1"/>
        </p:nvSpPr>
        <p:spPr bwMode="auto">
          <a:xfrm>
            <a:off x="9324528" y="843914"/>
            <a:ext cx="18000" cy="3204000"/>
          </a:xfrm>
          <a:prstGeom prst="rect">
            <a:avLst/>
          </a:prstGeom>
          <a:solidFill>
            <a:schemeClr val="accent2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300" i="1" dirty="0">
              <a:solidFill>
                <a:srgbClr val="12419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615016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60463911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9" name="Rectangle 5"/>
          <p:cNvSpPr/>
          <p:nvPr userDrawn="1"/>
        </p:nvSpPr>
        <p:spPr>
          <a:xfrm>
            <a:off x="3780000" y="842962"/>
            <a:ext cx="1584000" cy="1728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/>
          <a:lstStyle/>
          <a:p>
            <a:pPr algn="r">
              <a:lnSpc>
                <a:spcPct val="90000"/>
              </a:lnSpc>
              <a:spcAft>
                <a:spcPts val="600"/>
              </a:spcAft>
              <a:defRPr/>
            </a:pPr>
            <a:endParaRPr lang="en-US" sz="16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" name="Rectangle 7"/>
          <p:cNvSpPr/>
          <p:nvPr userDrawn="1"/>
        </p:nvSpPr>
        <p:spPr>
          <a:xfrm>
            <a:off x="5454230" y="842962"/>
            <a:ext cx="1584000" cy="1728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90000" rIns="90000" bIns="90000" anchor="t"/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endParaRPr lang="en-US" sz="1600" dirty="0">
              <a:solidFill>
                <a:srgbClr val="001135"/>
              </a:solidFill>
              <a:cs typeface="Arial" pitchFamily="34" charset="0"/>
            </a:endParaRPr>
          </a:p>
        </p:txBody>
      </p:sp>
      <p:sp>
        <p:nvSpPr>
          <p:cNvPr id="21" name="Rectangle 11"/>
          <p:cNvSpPr/>
          <p:nvPr userDrawn="1"/>
        </p:nvSpPr>
        <p:spPr>
          <a:xfrm>
            <a:off x="3780000" y="2679954"/>
            <a:ext cx="1584000" cy="1728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anchor="t"/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en-US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2" name="Rectangle 12"/>
          <p:cNvSpPr/>
          <p:nvPr userDrawn="1"/>
        </p:nvSpPr>
        <p:spPr>
          <a:xfrm>
            <a:off x="5454230" y="2679954"/>
            <a:ext cx="1584000" cy="1728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90000" rIns="90000" bIns="90000" anchor="ctr"/>
          <a:lstStyle/>
          <a:p>
            <a:pPr algn="r">
              <a:lnSpc>
                <a:spcPct val="90000"/>
              </a:lnSpc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3" name="Rectangle 7"/>
          <p:cNvSpPr/>
          <p:nvPr userDrawn="1"/>
        </p:nvSpPr>
        <p:spPr>
          <a:xfrm>
            <a:off x="7128460" y="2679954"/>
            <a:ext cx="1584000" cy="1728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anchor="ctr"/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en-US" sz="16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4" name="Rectangle 8"/>
          <p:cNvSpPr/>
          <p:nvPr userDrawn="1"/>
        </p:nvSpPr>
        <p:spPr>
          <a:xfrm>
            <a:off x="7128460" y="842962"/>
            <a:ext cx="1584000" cy="1728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144000" bIns="90000" anchor="t"/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en-US" sz="1600" dirty="0">
              <a:solidFill>
                <a:srgbClr val="001135"/>
              </a:solidFill>
              <a:cs typeface="Arial" pitchFamily="34" charset="0"/>
            </a:endParaRPr>
          </a:p>
        </p:txBody>
      </p:sp>
      <p:sp>
        <p:nvSpPr>
          <p:cNvPr id="25" name="Rectangle 8"/>
          <p:cNvSpPr/>
          <p:nvPr userDrawn="1"/>
        </p:nvSpPr>
        <p:spPr>
          <a:xfrm>
            <a:off x="2105770" y="842962"/>
            <a:ext cx="1584000" cy="1728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90000" rIns="144000" bIns="90000" anchor="t"/>
          <a:lstStyle/>
          <a:p>
            <a:pPr algn="r">
              <a:lnSpc>
                <a:spcPct val="90000"/>
              </a:lnSpc>
              <a:spcAft>
                <a:spcPts val="600"/>
              </a:spcAft>
              <a:defRPr/>
            </a:pPr>
            <a:endParaRPr lang="en-GB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6" name="Rectangle 9"/>
          <p:cNvSpPr/>
          <p:nvPr userDrawn="1"/>
        </p:nvSpPr>
        <p:spPr>
          <a:xfrm>
            <a:off x="2105770" y="2679954"/>
            <a:ext cx="1584000" cy="1728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/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en-US" sz="1600" dirty="0">
              <a:solidFill>
                <a:srgbClr val="124191"/>
              </a:solidFill>
              <a:cs typeface="Arial" pitchFamily="34" charset="0"/>
            </a:endParaRPr>
          </a:p>
        </p:txBody>
      </p:sp>
      <p:sp>
        <p:nvSpPr>
          <p:cNvPr id="27" name="Rectangle 4"/>
          <p:cNvSpPr/>
          <p:nvPr userDrawn="1"/>
        </p:nvSpPr>
        <p:spPr>
          <a:xfrm>
            <a:off x="431540" y="842962"/>
            <a:ext cx="1584000" cy="1728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/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en-US" sz="16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4"/>
          <p:cNvSpPr/>
          <p:nvPr userDrawn="1"/>
        </p:nvSpPr>
        <p:spPr>
          <a:xfrm>
            <a:off x="431540" y="2679954"/>
            <a:ext cx="1584000" cy="1728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/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en-US" sz="1600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08885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38732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Nokia White 0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380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323334735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22660057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606312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6046391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20000" y="1080000"/>
            <a:ext cx="2606312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28201373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208973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28201373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00599925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Nokia Blu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8138" y="4672013"/>
            <a:ext cx="703262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32564" y="4616605"/>
            <a:ext cx="3381875" cy="2935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srgbClr val="FF3154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51672" y="4782418"/>
            <a:ext cx="3323063" cy="1784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srgbClr val="FF3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0380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18120" y="537790"/>
            <a:ext cx="8227649" cy="301625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29"/>
          <p:cNvSpPr>
            <a:spLocks noGrp="1"/>
          </p:cNvSpPr>
          <p:nvPr>
            <p:ph type="ftr" sz="quarter" idx="3"/>
          </p:nvPr>
        </p:nvSpPr>
        <p:spPr>
          <a:xfrm>
            <a:off x="432000" y="4789325"/>
            <a:ext cx="6080400" cy="12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l"/>
            <a:r>
              <a:rPr lang="en-US">
                <a:solidFill>
                  <a:srgbClr val="68717A"/>
                </a:solidFill>
                <a:ea typeface="+mn-ea"/>
                <a:cs typeface="Arial" charset="0"/>
              </a:rPr>
              <a:t>Nokia Confidential</a:t>
            </a:r>
            <a:endParaRPr lang="en-US" dirty="0">
              <a:solidFill>
                <a:srgbClr val="68717A"/>
              </a:solidFill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ea typeface="+mn-ea"/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47729440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26676659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582425932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1381815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2089735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01122254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06341248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627635892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13232921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42956218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18120" y="537790"/>
            <a:ext cx="8227649" cy="301625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1648617" y="4828070"/>
            <a:ext cx="6080400" cy="122400"/>
          </a:xfrm>
        </p:spPr>
        <p:txBody>
          <a:bodyPr/>
          <a:lstStyle/>
          <a:p>
            <a:r>
              <a:rPr lang="en-US">
                <a:solidFill>
                  <a:srgbClr val="68717A"/>
                </a:solidFill>
                <a:cs typeface="Arial" charset="0"/>
              </a:rPr>
              <a:t>Nokia Confidential</a:t>
            </a:r>
            <a:endParaRPr lang="en-US" dirty="0">
              <a:solidFill>
                <a:srgbClr val="68717A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083956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49646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1135"/>
                </a:solidFill>
                <a:ea typeface="+mn-ea"/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1135"/>
                </a:solidFill>
                <a:ea typeface="+mn-ea"/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1135"/>
                </a:solidFill>
                <a:ea typeface="+mn-ea"/>
                <a:cs typeface="Arial" panose="020B0604020202020204" pitchFamily="34" charset="0"/>
              </a:rPr>
              <a:t>Nokia Confidential</a:t>
            </a:r>
            <a:endParaRPr lang="en-GB" dirty="0">
              <a:solidFill>
                <a:srgbClr val="001135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32333473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00599925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1135"/>
                </a:solidFill>
                <a:ea typeface="+mn-ea"/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1135"/>
                </a:solidFill>
                <a:ea typeface="+mn-ea"/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22660057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1135"/>
                </a:solidFill>
                <a:ea typeface="+mn-ea"/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6046391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1135"/>
                </a:solidFill>
                <a:ea typeface="+mn-ea"/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28201373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1135"/>
                </a:solidFill>
                <a:ea typeface="+mn-ea"/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20897352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1135"/>
                </a:solidFill>
                <a:ea typeface="+mn-ea"/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00599925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>
          <a:xfrm>
            <a:off x="2692400" y="4816475"/>
            <a:ext cx="2581275" cy="1222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1135"/>
                </a:solidFill>
                <a:ea typeface="+mn-ea"/>
                <a:cs typeface="+mn-cs"/>
              </a:rPr>
              <a:t>Nokia Confidential</a:t>
            </a:r>
            <a:endParaRPr lang="en-US" dirty="0">
              <a:solidFill>
                <a:srgbClr val="001135"/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7"/>
          </p:nvPr>
        </p:nvSpPr>
        <p:spPr>
          <a:xfrm>
            <a:off x="2692400" y="4816475"/>
            <a:ext cx="2581275" cy="1222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1135"/>
                </a:solidFill>
                <a:ea typeface="+mn-ea"/>
                <a:cs typeface="+mn-cs"/>
              </a:rPr>
              <a:t>Nokia Confidential</a:t>
            </a:r>
            <a:endParaRPr lang="en-US" dirty="0">
              <a:solidFill>
                <a:srgbClr val="001135"/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6"/>
          </p:nvPr>
        </p:nvSpPr>
        <p:spPr>
          <a:xfrm>
            <a:off x="2692400" y="4816475"/>
            <a:ext cx="2581275" cy="122238"/>
          </a:xfrm>
          <a:prstGeom prst="rect">
            <a:avLst/>
          </a:prstGeom>
        </p:spPr>
        <p:txBody>
          <a:bodyPr/>
          <a:lstStyle>
            <a:lvl1pPr algn="l">
              <a:defRPr sz="8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1135"/>
                </a:solidFill>
                <a:ea typeface="+mn-ea"/>
                <a:cs typeface="+mn-cs"/>
              </a:rPr>
              <a:t>Nokia Confidential</a:t>
            </a:r>
            <a:endParaRPr lang="en-GB" dirty="0">
              <a:solidFill>
                <a:srgbClr val="001135"/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8"/>
          </p:nvPr>
        </p:nvSpPr>
        <p:spPr>
          <a:xfrm>
            <a:off x="2692400" y="4816475"/>
            <a:ext cx="2581275" cy="1222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1135"/>
                </a:solidFill>
                <a:ea typeface="+mn-ea"/>
                <a:cs typeface="+mn-cs"/>
              </a:rPr>
              <a:t>Nokia Confidential</a:t>
            </a:r>
            <a:endParaRPr lang="en-US" dirty="0">
              <a:solidFill>
                <a:srgbClr val="001135"/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20"/>
          </p:nvPr>
        </p:nvSpPr>
        <p:spPr>
          <a:xfrm>
            <a:off x="2692400" y="4816475"/>
            <a:ext cx="2581275" cy="1222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1135"/>
                </a:solidFill>
                <a:ea typeface="+mn-ea"/>
                <a:cs typeface="+mn-cs"/>
              </a:rPr>
              <a:t>Nokia Confidential</a:t>
            </a:r>
            <a:endParaRPr lang="en-US" dirty="0">
              <a:solidFill>
                <a:srgbClr val="001135"/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20"/>
          </p:nvPr>
        </p:nvSpPr>
        <p:spPr>
          <a:xfrm>
            <a:off x="2692400" y="4816475"/>
            <a:ext cx="2581275" cy="1222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1135"/>
                </a:solidFill>
                <a:ea typeface="+mn-ea"/>
                <a:cs typeface="+mn-cs"/>
              </a:rPr>
              <a:t>Nokia Confidential</a:t>
            </a:r>
            <a:endParaRPr lang="en-US" dirty="0">
              <a:solidFill>
                <a:srgbClr val="001135"/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21"/>
          </p:nvPr>
        </p:nvSpPr>
        <p:spPr>
          <a:xfrm>
            <a:off x="2692400" y="4816475"/>
            <a:ext cx="2581275" cy="1222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1135"/>
                </a:solidFill>
                <a:ea typeface="+mn-ea"/>
                <a:cs typeface="+mn-cs"/>
              </a:rPr>
              <a:t>Nokia Confidential</a:t>
            </a:r>
            <a:endParaRPr lang="en-US" dirty="0">
              <a:solidFill>
                <a:srgbClr val="001135"/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21"/>
          </p:nvPr>
        </p:nvSpPr>
        <p:spPr>
          <a:xfrm>
            <a:off x="2692400" y="4816475"/>
            <a:ext cx="2581275" cy="1222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1135"/>
                </a:solidFill>
                <a:ea typeface="+mn-ea"/>
                <a:cs typeface="+mn-cs"/>
              </a:rPr>
              <a:t>Nokia Confidential</a:t>
            </a:r>
            <a:endParaRPr lang="en-US" dirty="0">
              <a:solidFill>
                <a:srgbClr val="001135"/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22"/>
          </p:nvPr>
        </p:nvSpPr>
        <p:spPr>
          <a:xfrm>
            <a:off x="2692400" y="4816475"/>
            <a:ext cx="2581275" cy="1222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1135"/>
                </a:solidFill>
                <a:ea typeface="+mn-ea"/>
                <a:cs typeface="+mn-cs"/>
              </a:rPr>
              <a:t>Nokia Confidential</a:t>
            </a:r>
            <a:endParaRPr lang="en-US" dirty="0">
              <a:solidFill>
                <a:srgbClr val="001135"/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4608513"/>
            <a:ext cx="9144000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667" y="170260"/>
            <a:ext cx="8716596" cy="792956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301" y="1021558"/>
            <a:ext cx="8686068" cy="33944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>
              <a:spcAft>
                <a:spcPts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>
              <a:spcAft>
                <a:spcPts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>
              <a:spcAft>
                <a:spcPts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>
              <a:spcAft>
                <a:spcPts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2"/>
          <p:cNvSpPr>
            <a:spLocks noGrp="1"/>
          </p:cNvSpPr>
          <p:nvPr userDrawn="1">
            <p:ph type="ftr" sz="quarter" idx="10"/>
          </p:nvPr>
        </p:nvSpPr>
        <p:spPr>
          <a:xfrm>
            <a:off x="2692400" y="4816475"/>
            <a:ext cx="2581275" cy="122238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>
                <a:solidFill>
                  <a:srgbClr val="001135"/>
                </a:solidFill>
                <a:ea typeface="+mn-ea"/>
                <a:cs typeface="+mn-cs"/>
              </a:rPr>
              <a:t>Nokia Confidential</a:t>
            </a:r>
            <a:endParaRPr lang="en-US" dirty="0">
              <a:solidFill>
                <a:srgbClr val="001135"/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4608513"/>
            <a:ext cx="9144000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2400" y="4816475"/>
            <a:ext cx="2581275" cy="122238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>
                <a:solidFill>
                  <a:srgbClr val="001135"/>
                </a:solidFill>
                <a:ea typeface="+mn-ea"/>
                <a:cs typeface="+mn-cs"/>
              </a:rPr>
              <a:t>Nokia Confidential</a:t>
            </a:r>
            <a:endParaRPr lang="en-US" dirty="0">
              <a:solidFill>
                <a:srgbClr val="001135"/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18120" y="537790"/>
            <a:ext cx="8227649" cy="301625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2692400" y="4816475"/>
            <a:ext cx="2581275" cy="122238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rgbClr val="68717A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ea typeface="+mn-ea"/>
              </a:rPr>
              <a:t>Nokia Confidential</a:t>
            </a:r>
            <a:endParaRPr lang="en-US" dirty="0">
              <a:ea typeface="+mn-ea"/>
            </a:endParaRPr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Contents Page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60048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09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1497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32985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7669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  <p:pic>
        <p:nvPicPr>
          <p:cNvPr id="9" name="Picture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03787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6453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3291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11875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02246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1135"/>
                </a:solidFill>
                <a:ea typeface="+mn-ea"/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1135"/>
                </a:solidFill>
                <a:ea typeface="+mn-ea"/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3233347352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1135"/>
                </a:solidFill>
                <a:ea typeface="+mn-ea"/>
                <a:cs typeface="Arial" panose="020B0604020202020204" pitchFamily="34" charset="0"/>
              </a:rPr>
              <a:t>Nokia Confidential</a:t>
            </a:r>
            <a:endParaRPr lang="en-GB" dirty="0">
              <a:solidFill>
                <a:srgbClr val="001135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3233347352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1135"/>
                </a:solidFill>
                <a:ea typeface="+mn-ea"/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1135"/>
                </a:solidFill>
                <a:ea typeface="+mn-ea"/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226600570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1135"/>
                </a:solidFill>
                <a:ea typeface="+mn-ea"/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60463911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1135"/>
                </a:solidFill>
                <a:ea typeface="+mn-ea"/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282013736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1135"/>
                </a:solidFill>
                <a:ea typeface="+mn-ea"/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2089735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1135"/>
                </a:solidFill>
                <a:ea typeface="+mn-ea"/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005999254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18120" y="537790"/>
            <a:ext cx="8227649" cy="301625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68717A"/>
                </a:solidFill>
                <a:latin typeface="Nokia Pure Text Light"/>
                <a:ea typeface="+mn-ea"/>
                <a:cs typeface="Arial" charset="0"/>
              </a:rPr>
              <a:t>Nokia Confidential</a:t>
            </a:r>
            <a:endParaRPr lang="en-US" dirty="0">
              <a:solidFill>
                <a:srgbClr val="68717A"/>
              </a:solidFill>
              <a:latin typeface="Nokia Pure Text Light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944" y="1021561"/>
            <a:ext cx="8686068" cy="3394473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itchFamily="34" charset="0"/>
              </a:defRPr>
            </a:lvl1pPr>
            <a:lvl2pPr>
              <a:defRPr>
                <a:latin typeface="Trebuchet MS" pitchFamily="34" charset="0"/>
              </a:defRPr>
            </a:lvl2pPr>
            <a:lvl3pPr>
              <a:defRPr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18120" y="537790"/>
            <a:ext cx="8227649" cy="301625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1648617" y="4828070"/>
            <a:ext cx="6080400" cy="1224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68717A"/>
                </a:solidFill>
                <a:latin typeface="Nokia Pure Text Light"/>
                <a:ea typeface="+mn-ea"/>
                <a:cs typeface="Arial" charset="0"/>
              </a:rPr>
              <a:t>Nokia Confidential</a:t>
            </a:r>
            <a:endParaRPr lang="en-US" dirty="0">
              <a:solidFill>
                <a:srgbClr val="68717A"/>
              </a:solidFill>
              <a:latin typeface="Nokia Pure Text Ligh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431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Nokia Confidential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3233347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18120" y="537790"/>
            <a:ext cx="8227649" cy="301625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29"/>
          <p:cNvSpPr>
            <a:spLocks noGrp="1"/>
          </p:cNvSpPr>
          <p:nvPr>
            <p:ph type="ftr" sz="quarter" idx="3"/>
          </p:nvPr>
        </p:nvSpPr>
        <p:spPr>
          <a:xfrm>
            <a:off x="432000" y="4789325"/>
            <a:ext cx="6080400" cy="12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68717A"/>
                </a:solidFill>
                <a:ea typeface="+mn-ea"/>
                <a:cs typeface="Arial" charset="0"/>
              </a:rPr>
              <a:t>Nokia Confidential</a:t>
            </a:r>
            <a:endParaRPr lang="en-US" dirty="0">
              <a:solidFill>
                <a:srgbClr val="68717A"/>
              </a:solidFill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18120" y="537790"/>
            <a:ext cx="8227649" cy="301625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924410" y="4786185"/>
            <a:ext cx="6080400" cy="1224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68717A"/>
                </a:solidFill>
                <a:latin typeface="Nokia Pure Text Light"/>
                <a:ea typeface="+mn-ea"/>
                <a:cs typeface="Arial" charset="0"/>
              </a:rPr>
              <a:t>Nokia Confidential</a:t>
            </a:r>
            <a:endParaRPr lang="en-GB" dirty="0">
              <a:solidFill>
                <a:srgbClr val="68717A"/>
              </a:solidFill>
              <a:latin typeface="Nokia Pure Text Ligh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980459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3233347352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226600570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60463911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282013736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208973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226600570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005999254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hite cover Nokia Blu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7200" y="900000"/>
            <a:ext cx="8308800" cy="1980000"/>
          </a:xfrm>
        </p:spPr>
        <p:txBody>
          <a:bodyPr/>
          <a:lstStyle>
            <a:lvl1pPr marL="0" indent="0">
              <a:buNone/>
              <a:defRPr sz="6600">
                <a:solidFill>
                  <a:schemeClr val="tx2"/>
                </a:solidFill>
                <a:latin typeface="Nokia Pure Headline Ultra Light" panose="020B0204020202020204" pitchFamily="34" charset="0"/>
              </a:defRPr>
            </a:lvl1pPr>
          </a:lstStyle>
          <a:p>
            <a:pPr eaLnBrk="1" hangingPunct="1"/>
            <a:r>
              <a:rPr lang="en-US" dirty="0">
                <a:ea typeface="ヒラギノ角ゴ Pro W3"/>
                <a:cs typeface="ヒラギノ角ゴ Pro W3"/>
              </a:rPr>
              <a:t>Main headline in</a:t>
            </a:r>
            <a:br>
              <a:rPr lang="en-US" dirty="0">
                <a:ea typeface="ヒラギノ角ゴ Pro W3"/>
                <a:cs typeface="ヒラギノ角ゴ Pro W3"/>
              </a:rPr>
            </a:br>
            <a:r>
              <a:rPr lang="en-US" dirty="0">
                <a:ea typeface="ヒラギノ角ゴ Pro W3"/>
                <a:cs typeface="ヒラギノ角ゴ Pro W3"/>
              </a:rPr>
              <a:t>lower case here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433388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rgbClr val="001135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>
                <a:solidFill>
                  <a:srgbClr val="001135"/>
                </a:solidFill>
                <a:latin typeface="Nokia Pure Text Light"/>
                <a:cs typeface="Arial" charset="0"/>
              </a:rPr>
              <a:t>© Nokia 2016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417600" y="3060000"/>
            <a:ext cx="8308800" cy="15768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 marL="230400" indent="-230400"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White internal cover slide – Supporting headline in sentence case here</a:t>
            </a:r>
          </a:p>
          <a:p>
            <a:pPr lvl="2"/>
            <a:r>
              <a:rPr lang="en-US" dirty="0"/>
              <a:t>Author/Presenter</a:t>
            </a:r>
          </a:p>
          <a:p>
            <a:pPr lvl="2"/>
            <a:r>
              <a:rPr lang="en-US" dirty="0"/>
              <a:t>DD-MM-YYYY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092237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41059657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430574621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589671444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129838428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925606229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3691782277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4005940019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3792627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60463911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4288520863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311151" y="4686300"/>
            <a:ext cx="8526463" cy="228600"/>
            <a:chOff x="518474" y="6484973"/>
            <a:chExt cx="8526824" cy="30404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3026"/>
            <a:stretch>
              <a:fillRect/>
            </a:stretch>
          </p:blipFill>
          <p:spPr bwMode="auto">
            <a:xfrm>
              <a:off x="7581205" y="6484973"/>
              <a:ext cx="1464093" cy="304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Connector 5"/>
            <p:cNvCxnSpPr>
              <a:cxnSpLocks noChangeShapeType="1"/>
            </p:cNvCxnSpPr>
            <p:nvPr/>
          </p:nvCxnSpPr>
          <p:spPr bwMode="auto">
            <a:xfrm rot="10800000">
              <a:off x="518474" y="6628605"/>
              <a:ext cx="7023260" cy="0"/>
            </a:xfrm>
            <a:prstGeom prst="line">
              <a:avLst/>
            </a:prstGeom>
            <a:noFill/>
            <a:ln w="34925" cap="rnd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</p:grp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358900" y="4935141"/>
            <a:ext cx="64087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 anchor="b"/>
          <a:lstStyle/>
          <a:p>
            <a:pPr algn="ctr">
              <a:spcBef>
                <a:spcPct val="50000"/>
              </a:spcBef>
              <a:defRPr/>
            </a:pPr>
            <a:r>
              <a:rPr lang="en-US" sz="600" dirty="0">
                <a:solidFill>
                  <a:srgbClr val="7F7F7F"/>
                </a:solidFill>
              </a:rPr>
              <a:t>COPYRIGHT © 2014 ALCATEL-LUCENT.  ALL RIGHTS RESERVED. </a:t>
            </a:r>
            <a:br>
              <a:rPr lang="en-US" sz="600" dirty="0">
                <a:solidFill>
                  <a:srgbClr val="7F7F7F"/>
                </a:solidFill>
              </a:rPr>
            </a:br>
            <a:endParaRPr lang="en-US" sz="600" dirty="0">
              <a:solidFill>
                <a:srgbClr val="7F7F7F"/>
              </a:solidFill>
            </a:endParaRPr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4332289" y="4764882"/>
            <a:ext cx="484187" cy="179785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ahoma" pitchFamily="34" charset="0"/>
              </a:defRPr>
            </a:lvl1pPr>
          </a:lstStyle>
          <a:p>
            <a:pPr algn="ctr">
              <a:defRPr/>
            </a:pPr>
            <a:fld id="{D2EB1A86-FBA4-4C83-A903-4880D79EE25B}" type="slidenum">
              <a:rPr lang="en-US" sz="600" smtClean="0">
                <a:solidFill>
                  <a:srgbClr val="124191">
                    <a:lumMod val="50000"/>
                    <a:lumOff val="50000"/>
                  </a:srgb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en-US" sz="600" dirty="0">
              <a:solidFill>
                <a:srgbClr val="124191">
                  <a:lumMod val="50000"/>
                  <a:lumOff val="50000"/>
                </a:srgbClr>
              </a:solidFill>
              <a:cs typeface="Arial" pitchFamily="34" charset="0"/>
            </a:endParaRPr>
          </a:p>
        </p:txBody>
      </p:sp>
      <p:pic>
        <p:nvPicPr>
          <p:cNvPr id="9" name="Picture 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689" y="4867275"/>
            <a:ext cx="1608137" cy="750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735" y="3998214"/>
            <a:ext cx="8660877" cy="400110"/>
          </a:xfrm>
          <a:prstGeom prst="rect">
            <a:avLst/>
          </a:prstGeom>
          <a:noFill/>
        </p:spPr>
        <p:txBody>
          <a:bodyPr lIns="0" tIns="45720" rIns="91440" bIns="45720" rtlCol="0">
            <a:spAutoFit/>
          </a:bodyPr>
          <a:lstStyle>
            <a:lvl1pPr marL="114300" indent="-1588" algn="l">
              <a:buNone/>
              <a:def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191726" y="3168396"/>
            <a:ext cx="8645887" cy="857250"/>
          </a:xfrm>
        </p:spPr>
        <p:txBody>
          <a:bodyPr anchor="b">
            <a:norm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632204"/>
      </p:ext>
    </p:extLst>
  </p:cSld>
  <p:clrMapOvr>
    <a:masterClrMapping/>
  </p:clrMapOvr>
  <p:transition>
    <p:fad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11151" y="4686300"/>
            <a:ext cx="8526463" cy="228600"/>
            <a:chOff x="518474" y="6484973"/>
            <a:chExt cx="8526824" cy="30404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3026"/>
            <a:stretch>
              <a:fillRect/>
            </a:stretch>
          </p:blipFill>
          <p:spPr bwMode="auto">
            <a:xfrm>
              <a:off x="7581205" y="6484973"/>
              <a:ext cx="1464093" cy="304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Connector 5"/>
            <p:cNvCxnSpPr>
              <a:cxnSpLocks noChangeShapeType="1"/>
            </p:cNvCxnSpPr>
            <p:nvPr/>
          </p:nvCxnSpPr>
          <p:spPr bwMode="auto">
            <a:xfrm rot="10800000">
              <a:off x="518474" y="6628605"/>
              <a:ext cx="7023260" cy="0"/>
            </a:xfrm>
            <a:prstGeom prst="line">
              <a:avLst/>
            </a:prstGeom>
            <a:noFill/>
            <a:ln w="34925" cap="rnd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</p:grp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358900" y="4935141"/>
            <a:ext cx="64087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 anchor="b"/>
          <a:lstStyle/>
          <a:p>
            <a:pPr algn="ctr">
              <a:spcBef>
                <a:spcPct val="50000"/>
              </a:spcBef>
              <a:defRPr/>
            </a:pPr>
            <a:r>
              <a:rPr lang="en-US" sz="600" dirty="0">
                <a:solidFill>
                  <a:srgbClr val="7F7F7F"/>
                </a:solidFill>
              </a:rPr>
              <a:t>COPYRIGHT © 2014 ALCATEL-LUCENT.  ALL RIGHTS RESERVED. </a:t>
            </a:r>
            <a:br>
              <a:rPr lang="en-US" sz="600" dirty="0">
                <a:solidFill>
                  <a:srgbClr val="7F7F7F"/>
                </a:solidFill>
              </a:rPr>
            </a:br>
            <a:endParaRPr lang="en-US" sz="600" dirty="0">
              <a:solidFill>
                <a:srgbClr val="7F7F7F"/>
              </a:solidFill>
            </a:endParaRPr>
          </a:p>
        </p:txBody>
      </p:sp>
      <p:sp>
        <p:nvSpPr>
          <p:cNvPr id="61446" name="Text Placeholder 2"/>
          <p:cNvSpPr>
            <a:spLocks noGrp="1"/>
          </p:cNvSpPr>
          <p:nvPr>
            <p:ph type="subTitle" idx="1"/>
          </p:nvPr>
        </p:nvSpPr>
        <p:spPr>
          <a:xfrm>
            <a:off x="239713" y="4095750"/>
            <a:ext cx="6400800" cy="398860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 smtClean="0">
                <a:solidFill>
                  <a:srgbClr val="7F7F7F"/>
                </a:solidFill>
                <a:latin typeface="Tahoma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447" name="Title Placeholder 10"/>
          <p:cNvSpPr>
            <a:spLocks noGrp="1"/>
          </p:cNvSpPr>
          <p:nvPr>
            <p:ph type="ctrTitle"/>
          </p:nvPr>
        </p:nvSpPr>
        <p:spPr>
          <a:xfrm>
            <a:off x="200025" y="2958704"/>
            <a:ext cx="7772400" cy="1102519"/>
          </a:xfrm>
        </p:spPr>
        <p:txBody>
          <a:bodyPr anchor="b"/>
          <a:lstStyle>
            <a:lvl1pPr>
              <a:defRPr smtClean="0">
                <a:latin typeface="Tahoma" pitchFamily="34" charset="0"/>
              </a:defRPr>
            </a:lvl1pPr>
          </a:lstStyle>
          <a:p>
            <a:r>
              <a:rPr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5318452"/>
      </p:ext>
    </p:extLst>
  </p:cSld>
  <p:clrMapOvr>
    <a:masterClrMapping/>
  </p:clrMapOvr>
  <p:transition>
    <p:fad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03261" y="173468"/>
            <a:ext cx="8645237" cy="857250"/>
          </a:xfr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2400" b="1" i="0" u="none" strike="noStrike" kern="120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Footer Placeholder 2"/>
          <p:cNvSpPr txBox="1">
            <a:spLocks/>
          </p:cNvSpPr>
          <p:nvPr userDrawn="1"/>
        </p:nvSpPr>
        <p:spPr>
          <a:xfrm>
            <a:off x="4328963" y="4766072"/>
            <a:ext cx="484187" cy="179784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  <a:latin typeface="Tahoma" pitchFamily="34" charset="0"/>
              </a:defRPr>
            </a:lvl1pPr>
          </a:lstStyle>
          <a:p>
            <a:pPr algn="ctr">
              <a:defRPr/>
            </a:pPr>
            <a:fld id="{1D43DDA3-B8F5-4355-8795-A0F7A61B9EB2}" type="slidenum">
              <a:rPr lang="en-US" sz="600" smtClean="0">
                <a:solidFill>
                  <a:srgbClr val="124191">
                    <a:lumMod val="50000"/>
                    <a:lumOff val="50000"/>
                  </a:srgbClr>
                </a:solidFill>
                <a:latin typeface="Trebuchet MS" pitchFamily="34" charset="0"/>
                <a:cs typeface="Arial" pitchFamily="34" charset="0"/>
              </a:rPr>
              <a:pPr algn="ctr">
                <a:defRPr/>
              </a:pPr>
              <a:t>‹#›</a:t>
            </a:fld>
            <a:endParaRPr lang="en-US" sz="600" dirty="0">
              <a:solidFill>
                <a:srgbClr val="124191">
                  <a:lumMod val="50000"/>
                  <a:lumOff val="50000"/>
                </a:srgbClr>
              </a:solidFill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277360" y="4778148"/>
            <a:ext cx="7061654" cy="3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al_corp_h_rgb_75mm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" t="23298" r="8112" b="24043"/>
          <a:stretch/>
        </p:blipFill>
        <p:spPr>
          <a:xfrm>
            <a:off x="7386320" y="4680732"/>
            <a:ext cx="1473200" cy="241789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376213" y="4869825"/>
            <a:ext cx="640873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 anchor="b"/>
          <a:lstStyle/>
          <a:p>
            <a:pPr algn="ctr" defTabSz="914400"/>
            <a:r>
              <a:rPr lang="en-US" sz="600" dirty="0">
                <a:solidFill>
                  <a:srgbClr val="7F7F7F"/>
                </a:solidFill>
                <a:latin typeface="Trebuchet MS" pitchFamily="34" charset="0"/>
              </a:rPr>
              <a:t>COPYRIGHT © 2015 ALCATEL-LUCENT.  ALL RIGHTS RESERVED. </a:t>
            </a:r>
            <a:endParaRPr lang="en-US" dirty="0">
              <a:solidFill>
                <a:srgbClr val="12419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615694"/>
      </p:ext>
    </p:extLst>
  </p:cSld>
  <p:clrMapOvr>
    <a:masterClrMapping/>
  </p:clrMapOvr>
  <p:transition>
    <p:fad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White cover Nokia Blu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7200" y="900000"/>
            <a:ext cx="8308800" cy="19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>
                <a:solidFill>
                  <a:schemeClr val="tx2"/>
                </a:solidFill>
                <a:latin typeface="Nokia Pure Headline Ultra Light" panose="020B0204020202020204" pitchFamily="34" charset="0"/>
              </a:defRPr>
            </a:lvl1pPr>
          </a:lstStyle>
          <a:p>
            <a:pPr eaLnBrk="1" hangingPunct="1"/>
            <a:r>
              <a:rPr lang="en-US" dirty="0">
                <a:ea typeface="ヒラギノ角ゴ Pro W3"/>
                <a:cs typeface="ヒラギノ角ゴ Pro W3"/>
              </a:rPr>
              <a:t>Main headline in</a:t>
            </a:r>
            <a:br>
              <a:rPr lang="en-US" dirty="0">
                <a:ea typeface="ヒラギノ角ゴ Pro W3"/>
                <a:cs typeface="ヒラギノ角ゴ Pro W3"/>
              </a:rPr>
            </a:br>
            <a:r>
              <a:rPr lang="en-US" dirty="0">
                <a:ea typeface="ヒラギノ角ゴ Pro W3"/>
                <a:cs typeface="ヒラギノ角ゴ Pro W3"/>
              </a:rPr>
              <a:t>lower case here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433388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rgbClr val="001135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>
                <a:solidFill>
                  <a:srgbClr val="001135"/>
                </a:solidFill>
                <a:latin typeface="Nokia Pure Text Light"/>
                <a:cs typeface="Arial" charset="0"/>
              </a:rPr>
              <a:t>© Nokia 2016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417600" y="3060000"/>
            <a:ext cx="8308800" cy="1576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 marL="230400" indent="-230400"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White internal cover slide – Supporting headline in sentence case here</a:t>
            </a:r>
          </a:p>
          <a:p>
            <a:pPr lvl="2"/>
            <a:r>
              <a:rPr lang="en-US" dirty="0"/>
              <a:t>Author/Presenter</a:t>
            </a:r>
          </a:p>
          <a:p>
            <a:pPr lvl="2"/>
            <a:r>
              <a:rPr lang="en-US" dirty="0"/>
              <a:t>DD-MM-YYYY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385246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3233347352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2266005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282013736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60463911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282013736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20897352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005999254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862039605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3522214256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136616578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3828741649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706276579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42594973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2089735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3999011625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635766093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861754728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568540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kia Blu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7200" y="900000"/>
            <a:ext cx="8359200" cy="1980000"/>
          </a:xfrm>
        </p:spPr>
        <p:txBody>
          <a:bodyPr/>
          <a:lstStyle>
            <a:lvl1pPr marL="0" indent="0">
              <a:buNone/>
              <a:defRPr sz="6600">
                <a:solidFill>
                  <a:schemeClr val="bg1"/>
                </a:solidFill>
                <a:latin typeface="Nokia Pure Headline Ultra Light" panose="020B0204020202020204" pitchFamily="34" charset="0"/>
              </a:defRPr>
            </a:lvl1pPr>
          </a:lstStyle>
          <a:p>
            <a:pPr eaLnBrk="1" hangingPunct="1"/>
            <a:r>
              <a:rPr lang="en-US" dirty="0">
                <a:ea typeface="ヒラギノ角ゴ Pro W3"/>
                <a:cs typeface="ヒラギノ角ゴ Pro W3"/>
              </a:rPr>
              <a:t>Main headline in</a:t>
            </a:r>
            <a:br>
              <a:rPr lang="en-US" dirty="0">
                <a:ea typeface="ヒラギノ角ゴ Pro W3"/>
                <a:cs typeface="ヒラギノ角ゴ Pro W3"/>
              </a:rPr>
            </a:br>
            <a:r>
              <a:rPr lang="en-US" dirty="0">
                <a:ea typeface="ヒラギノ角ゴ Pro W3"/>
                <a:cs typeface="ヒラギノ角ゴ Pro W3"/>
              </a:rPr>
              <a:t>lower case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280631"/>
            <a:ext cx="1080000" cy="175283"/>
          </a:xfrm>
          <a:prstGeom prst="rect">
            <a:avLst/>
          </a:prstGeom>
        </p:spPr>
      </p:pic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FFFFFF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8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417600" y="3059999"/>
            <a:ext cx="8308800" cy="1576800"/>
          </a:xfrm>
        </p:spPr>
        <p:txBody>
          <a:bodyPr/>
          <a:lstStyle>
            <a:lvl1pPr marL="0" indent="0">
              <a:buNone/>
              <a:defRPr sz="1800"/>
            </a:lvl1pPr>
            <a:lvl2pPr marL="228930" indent="-227129"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en-US" dirty="0"/>
              <a:t>Supporting headline in sentence case here </a:t>
            </a:r>
          </a:p>
          <a:p>
            <a:pPr lvl="1"/>
            <a:r>
              <a:rPr lang="en-US" dirty="0"/>
              <a:t>Author/Presenter</a:t>
            </a:r>
          </a:p>
          <a:p>
            <a:pPr lvl="1"/>
            <a:r>
              <a:rPr lang="en-US" dirty="0"/>
              <a:t>DD-MM-YYYY</a:t>
            </a:r>
          </a:p>
        </p:txBody>
      </p:sp>
    </p:spTree>
    <p:extLst>
      <p:ext uri="{BB962C8B-B14F-4D97-AF65-F5344CB8AC3E}">
        <p14:creationId xmlns:p14="http://schemas.microsoft.com/office/powerpoint/2010/main" val="3416125865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bg1"/>
                </a:solidFill>
              </a:defRPr>
            </a:lvl1pPr>
            <a:lvl2pPr marL="457868">
              <a:defRPr sz="1400"/>
            </a:lvl2pPr>
            <a:lvl3pPr marL="686812" indent="-228930">
              <a:defRPr sz="1200"/>
            </a:lvl3pPr>
            <a:lvl4pPr marL="915750">
              <a:defRPr sz="1000"/>
            </a:lvl4pPr>
            <a:lvl5pPr marL="1144683">
              <a:defRPr sz="8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1812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FFFFFF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51" y="4806000"/>
            <a:ext cx="690379" cy="112048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429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45429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867812374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kia Blu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7599" y="280799"/>
            <a:ext cx="8308800" cy="4359600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4400" baseline="0">
                <a:solidFill>
                  <a:schemeClr val="bg1"/>
                </a:solidFill>
                <a:latin typeface="Nokia Pure Headline Ultra Light" panose="020B02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51" y="4806000"/>
            <a:ext cx="690379" cy="112048"/>
          </a:xfrm>
          <a:prstGeom prst="rect">
            <a:avLst/>
          </a:prstGeom>
        </p:spPr>
      </p:pic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FFFFFF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okia Blu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51" y="4806000"/>
            <a:ext cx="690379" cy="112048"/>
          </a:xfrm>
          <a:prstGeom prst="rect">
            <a:avLst/>
          </a:prstGeom>
        </p:spPr>
      </p:pic>
      <p:sp>
        <p:nvSpPr>
          <p:cNvPr id="5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FFFFFF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kia Blue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302" y="2430480"/>
            <a:ext cx="1741074" cy="282575"/>
          </a:xfrm>
          <a:prstGeom prst="rect">
            <a:avLst/>
          </a:prstGeom>
        </p:spPr>
      </p:pic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FFFFFF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005999254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3233347352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226600570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60463911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282013736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20897352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005999254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429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429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429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429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57868" algn="l">
              <a:defRPr sz="1400">
                <a:solidFill>
                  <a:schemeClr val="tx2"/>
                </a:solidFill>
              </a:defRPr>
            </a:lvl2pPr>
            <a:lvl3pPr marL="686812" indent="-228930" algn="l">
              <a:defRPr sz="1200">
                <a:solidFill>
                  <a:schemeClr val="tx2"/>
                </a:solidFill>
              </a:defRPr>
            </a:lvl3pPr>
            <a:lvl4pPr marL="915750" algn="l">
              <a:defRPr sz="1000">
                <a:solidFill>
                  <a:schemeClr val="tx2"/>
                </a:solidFill>
              </a:defRPr>
            </a:lvl4pPr>
            <a:lvl5pPr marL="1144683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429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429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3233347352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429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429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57868">
              <a:defRPr sz="1400">
                <a:solidFill>
                  <a:schemeClr val="tx2"/>
                </a:solidFill>
              </a:defRPr>
            </a:lvl2pPr>
            <a:lvl3pPr marL="686812" indent="-228930">
              <a:defRPr sz="1200">
                <a:solidFill>
                  <a:schemeClr val="tx2"/>
                </a:solidFill>
              </a:defRPr>
            </a:lvl3pPr>
            <a:lvl4pPr marL="915750">
              <a:defRPr sz="1000">
                <a:solidFill>
                  <a:schemeClr val="tx2"/>
                </a:solidFill>
              </a:defRPr>
            </a:lvl4pPr>
            <a:lvl5pPr marL="1144683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57868">
              <a:defRPr sz="1400"/>
            </a:lvl2pPr>
            <a:lvl3pPr marL="686812" indent="-228930">
              <a:defRPr sz="1200"/>
            </a:lvl3pPr>
            <a:lvl4pPr marL="915750">
              <a:defRPr sz="1000"/>
            </a:lvl4pPr>
            <a:lvl5pPr marL="1144683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429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429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226600570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429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429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60463911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57868">
              <a:defRPr sz="1400"/>
            </a:lvl2pPr>
            <a:lvl3pPr marL="686812" indent="-228930">
              <a:defRPr sz="1200"/>
            </a:lvl3pPr>
            <a:lvl4pPr marL="915750">
              <a:defRPr sz="1000"/>
            </a:lvl4pPr>
            <a:lvl5pPr marL="1144683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57868">
              <a:defRPr sz="1400"/>
            </a:lvl2pPr>
            <a:lvl3pPr marL="686812" indent="-228930">
              <a:defRPr sz="1200"/>
            </a:lvl3pPr>
            <a:lvl4pPr marL="915750">
              <a:defRPr sz="1000"/>
            </a:lvl4pPr>
            <a:lvl5pPr marL="1144683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57868">
              <a:defRPr sz="1400"/>
            </a:lvl2pPr>
            <a:lvl3pPr marL="686812" indent="-228930">
              <a:defRPr sz="1200"/>
            </a:lvl3pPr>
            <a:lvl4pPr marL="915750">
              <a:defRPr sz="1000"/>
            </a:lvl4pPr>
            <a:lvl5pPr marL="1144683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429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429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282013736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429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429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20897352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57868">
              <a:defRPr sz="1400">
                <a:solidFill>
                  <a:schemeClr val="tx2"/>
                </a:solidFill>
              </a:defRPr>
            </a:lvl2pPr>
            <a:lvl3pPr marL="686812" indent="-228930">
              <a:defRPr sz="1200">
                <a:solidFill>
                  <a:schemeClr val="tx2"/>
                </a:solidFill>
              </a:defRPr>
            </a:lvl3pPr>
            <a:lvl4pPr marL="915750">
              <a:defRPr sz="1000">
                <a:solidFill>
                  <a:schemeClr val="tx2"/>
                </a:solidFill>
              </a:defRPr>
            </a:lvl4pPr>
            <a:lvl5pPr marL="1144683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57868">
              <a:defRPr sz="1400">
                <a:solidFill>
                  <a:schemeClr val="tx2"/>
                </a:solidFill>
              </a:defRPr>
            </a:lvl2pPr>
            <a:lvl3pPr marL="686812" indent="-228930">
              <a:defRPr sz="1200">
                <a:solidFill>
                  <a:schemeClr val="tx2"/>
                </a:solidFill>
              </a:defRPr>
            </a:lvl3pPr>
            <a:lvl4pPr marL="915750">
              <a:defRPr sz="1000">
                <a:solidFill>
                  <a:schemeClr val="tx2"/>
                </a:solidFill>
              </a:defRPr>
            </a:lvl4pPr>
            <a:lvl5pPr marL="1144683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57868">
              <a:defRPr sz="1400">
                <a:solidFill>
                  <a:schemeClr val="tx2"/>
                </a:solidFill>
              </a:defRPr>
            </a:lvl2pPr>
            <a:lvl3pPr marL="686812" indent="-228930">
              <a:defRPr sz="1200">
                <a:solidFill>
                  <a:schemeClr val="tx2"/>
                </a:solidFill>
              </a:defRPr>
            </a:lvl3pPr>
            <a:lvl4pPr marL="915750">
              <a:defRPr sz="1000">
                <a:solidFill>
                  <a:schemeClr val="tx2"/>
                </a:solidFill>
              </a:defRPr>
            </a:lvl4pPr>
            <a:lvl5pPr marL="1144683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57868">
              <a:defRPr sz="1400">
                <a:solidFill>
                  <a:schemeClr val="tx2"/>
                </a:solidFill>
              </a:defRPr>
            </a:lvl2pPr>
            <a:lvl3pPr marL="686812" indent="-228930">
              <a:defRPr sz="1200">
                <a:solidFill>
                  <a:schemeClr val="tx2"/>
                </a:solidFill>
              </a:defRPr>
            </a:lvl3pPr>
            <a:lvl4pPr marL="915750">
              <a:defRPr sz="1000">
                <a:solidFill>
                  <a:schemeClr val="tx2"/>
                </a:solidFill>
              </a:defRPr>
            </a:lvl4pPr>
            <a:lvl5pPr marL="1144683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429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429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005999254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hite cover Nokia Blu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7200" y="900000"/>
            <a:ext cx="8308800" cy="1980000"/>
          </a:xfrm>
        </p:spPr>
        <p:txBody>
          <a:bodyPr/>
          <a:lstStyle>
            <a:lvl1pPr marL="0" indent="0">
              <a:buNone/>
              <a:defRPr sz="6600">
                <a:solidFill>
                  <a:schemeClr val="tx2"/>
                </a:solidFill>
                <a:latin typeface="Nokia Pure Headline Ultra Light" panose="020B0204020202020204" pitchFamily="34" charset="0"/>
              </a:defRPr>
            </a:lvl1pPr>
          </a:lstStyle>
          <a:p>
            <a:pPr eaLnBrk="1" hangingPunct="1"/>
            <a:r>
              <a:rPr lang="en-US" dirty="0">
                <a:ea typeface="ヒラギノ角ゴ Pro W3"/>
                <a:cs typeface="ヒラギノ角ゴ Pro W3"/>
              </a:rPr>
              <a:t>Main headline in</a:t>
            </a:r>
            <a:br>
              <a:rPr lang="en-US" dirty="0">
                <a:ea typeface="ヒラギノ角ゴ Pro W3"/>
                <a:cs typeface="ヒラギノ角ゴ Pro W3"/>
              </a:rPr>
            </a:br>
            <a:r>
              <a:rPr lang="en-US" dirty="0">
                <a:ea typeface="ヒラギノ角ゴ Pro W3"/>
                <a:cs typeface="ヒラギノ角ゴ Pro W3"/>
              </a:rPr>
              <a:t>lower case here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433388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rgbClr val="001135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>
                <a:solidFill>
                  <a:srgbClr val="001135"/>
                </a:solidFill>
                <a:latin typeface="Nokia Pure Text Light"/>
                <a:cs typeface="Arial" charset="0"/>
              </a:rPr>
              <a:t>© Nokia 2016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417600" y="3060000"/>
            <a:ext cx="8308800" cy="15768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 marL="230400" indent="-230400"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White internal cover slide – Supporting headline in sentence case here</a:t>
            </a:r>
          </a:p>
          <a:p>
            <a:pPr lvl="2"/>
            <a:r>
              <a:rPr lang="en-US" dirty="0"/>
              <a:t>Author/Presenter</a:t>
            </a:r>
          </a:p>
          <a:p>
            <a:pPr lvl="2"/>
            <a:r>
              <a:rPr lang="en-US" dirty="0"/>
              <a:t>DD-MM-YYYY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092237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White cover Nokia Blue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7200" y="900000"/>
            <a:ext cx="8308800" cy="19800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00">
                <a:solidFill>
                  <a:schemeClr val="bg1"/>
                </a:solidFill>
                <a:latin typeface="Nokia Pure Headline Ultra Light" panose="020B0204020202020204" pitchFamily="34" charset="0"/>
              </a:defRPr>
            </a:lvl1pPr>
          </a:lstStyle>
          <a:p>
            <a:pPr eaLnBrk="1" hangingPunct="1"/>
            <a:r>
              <a:rPr lang="en-US" dirty="0">
                <a:ea typeface="ヒラギノ角ゴ Pro W3"/>
                <a:cs typeface="ヒラギノ角ゴ Pro W3"/>
              </a:rPr>
              <a:t>Main headline in</a:t>
            </a:r>
            <a:br>
              <a:rPr lang="en-US" dirty="0">
                <a:ea typeface="ヒラギノ角ゴ Pro W3"/>
                <a:cs typeface="ヒラギノ角ゴ Pro W3"/>
              </a:rPr>
            </a:br>
            <a:r>
              <a:rPr lang="en-US" dirty="0">
                <a:ea typeface="ヒラギノ角ゴ Pro W3"/>
                <a:cs typeface="ヒラギノ角ゴ Pro W3"/>
              </a:rPr>
              <a:t>lower case here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417600" y="3060000"/>
            <a:ext cx="8308800" cy="15768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 marL="230400" indent="-230400"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White internal cover slide – Supporting headline in sentence case here</a:t>
            </a:r>
          </a:p>
          <a:p>
            <a:pPr lvl="2"/>
            <a:r>
              <a:rPr lang="en-US" dirty="0"/>
              <a:t>Author/Presenter</a:t>
            </a:r>
          </a:p>
          <a:p>
            <a:pPr lvl="2"/>
            <a:r>
              <a:rPr lang="en-US" dirty="0"/>
              <a:t>DD-MM-YYYY</a:t>
            </a:r>
          </a:p>
          <a:p>
            <a:pPr lvl="2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84" y="280580"/>
            <a:ext cx="1080000" cy="17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309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1135"/>
                </a:solidFill>
              </a:rPr>
              <a:t>Nokia Confidential</a:t>
            </a:r>
            <a:endParaRPr lang="en-US" dirty="0">
              <a:solidFill>
                <a:srgbClr val="001135"/>
              </a:solidFill>
            </a:endParaRPr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1135"/>
                </a:solidFill>
              </a:rPr>
              <a:t>Nokia Confidential</a:t>
            </a:r>
            <a:endParaRPr lang="en-US" dirty="0">
              <a:solidFill>
                <a:srgbClr val="001135"/>
              </a:solidFill>
            </a:endParaRPr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>
              <a:defRPr sz="8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1135"/>
                </a:solidFill>
              </a:rPr>
              <a:t>Nokia Confidential</a:t>
            </a:r>
            <a:endParaRPr lang="en-GB" dirty="0">
              <a:solidFill>
                <a:srgbClr val="001135"/>
              </a:solidFill>
            </a:endParaRPr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1135"/>
                </a:solidFill>
              </a:rPr>
              <a:t>Nokia Confidential</a:t>
            </a:r>
            <a:endParaRPr lang="en-US" dirty="0">
              <a:solidFill>
                <a:srgbClr val="001135"/>
              </a:solidFill>
            </a:endParaRPr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1135"/>
                </a:solidFill>
              </a:rPr>
              <a:t>Nokia Confidential</a:t>
            </a:r>
            <a:endParaRPr lang="en-US" dirty="0">
              <a:solidFill>
                <a:srgbClr val="001135"/>
              </a:solidFill>
            </a:endParaRPr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1135"/>
                </a:solidFill>
              </a:rPr>
              <a:t>Nokia Confidential</a:t>
            </a:r>
            <a:endParaRPr lang="en-US" dirty="0">
              <a:solidFill>
                <a:srgbClr val="001135"/>
              </a:solidFill>
            </a:endParaRPr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1135"/>
                </a:solidFill>
              </a:rPr>
              <a:t>Nokia Confidential</a:t>
            </a:r>
            <a:endParaRPr lang="en-US" dirty="0">
              <a:solidFill>
                <a:srgbClr val="001135"/>
              </a:solidFill>
            </a:endParaRPr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1135"/>
                </a:solidFill>
              </a:rPr>
              <a:t>Nokia Confidential</a:t>
            </a:r>
            <a:endParaRPr lang="en-US" dirty="0">
              <a:solidFill>
                <a:srgbClr val="001135"/>
              </a:solidFill>
            </a:endParaRPr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1135"/>
                </a:solidFill>
              </a:rPr>
              <a:t>Nokia Confidential</a:t>
            </a:r>
            <a:endParaRPr lang="en-US" dirty="0">
              <a:solidFill>
                <a:srgbClr val="001135"/>
              </a:solidFill>
            </a:endParaRPr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Contents Page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600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323334735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09237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14977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32985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76698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  <p:pic>
        <p:nvPicPr>
          <p:cNvPr id="9" name="Picture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03787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64536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3291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11875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02246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3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8648657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GB" noProof="0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3233347352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AU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AU" noProof="0"/>
              <a:t>Click to 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 dirty="0"/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226600570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AU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AU" noProof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AU" noProof="0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60463911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282013736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20897352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00599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Nokia Confidential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22660057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1135"/>
                </a:solidFill>
              </a:rPr>
              <a:t>Nokia Confidential</a:t>
            </a:r>
            <a:endParaRPr lang="en-US" dirty="0">
              <a:solidFill>
                <a:srgbClr val="001135"/>
              </a:solidFill>
            </a:endParaRPr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1135"/>
                </a:solidFill>
              </a:rPr>
              <a:t>Nokia Confidential</a:t>
            </a:r>
            <a:endParaRPr lang="en-US" dirty="0">
              <a:solidFill>
                <a:srgbClr val="001135"/>
              </a:solidFill>
            </a:endParaRPr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>
              <a:defRPr sz="8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1135"/>
                </a:solidFill>
              </a:rPr>
              <a:t>Nokia Confidential</a:t>
            </a:r>
            <a:endParaRPr lang="en-GB" dirty="0">
              <a:solidFill>
                <a:srgbClr val="001135"/>
              </a:solidFill>
            </a:endParaRPr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1135"/>
                </a:solidFill>
              </a:rPr>
              <a:t>Nokia Confidential</a:t>
            </a:r>
            <a:endParaRPr lang="en-US" dirty="0">
              <a:solidFill>
                <a:srgbClr val="001135"/>
              </a:solidFill>
            </a:endParaRPr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1135"/>
                </a:solidFill>
              </a:rPr>
              <a:t>Nokia Confidential</a:t>
            </a:r>
            <a:endParaRPr lang="en-US" dirty="0">
              <a:solidFill>
                <a:srgbClr val="001135"/>
              </a:solidFill>
            </a:endParaRPr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1135"/>
                </a:solidFill>
              </a:rPr>
              <a:t>Nokia Confidential</a:t>
            </a:r>
            <a:endParaRPr lang="en-US" dirty="0">
              <a:solidFill>
                <a:srgbClr val="001135"/>
              </a:solidFill>
            </a:endParaRPr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1135"/>
                </a:solidFill>
              </a:rPr>
              <a:t>Nokia Confidential</a:t>
            </a:r>
            <a:endParaRPr lang="en-US" dirty="0">
              <a:solidFill>
                <a:srgbClr val="001135"/>
              </a:solidFill>
            </a:endParaRPr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1135"/>
                </a:solidFill>
              </a:rPr>
              <a:t>Nokia Confidential</a:t>
            </a:r>
            <a:endParaRPr lang="en-US" dirty="0">
              <a:solidFill>
                <a:srgbClr val="001135"/>
              </a:solidFill>
            </a:endParaRPr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1135"/>
                </a:solidFill>
              </a:rPr>
              <a:t>Nokia Confidential</a:t>
            </a:r>
            <a:endParaRPr lang="en-US" dirty="0">
              <a:solidFill>
                <a:srgbClr val="001135"/>
              </a:solidFill>
            </a:endParaRPr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1 White - plain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Click to edit secondary headline</a:t>
            </a:r>
          </a:p>
        </p:txBody>
      </p:sp>
      <p:sp>
        <p:nvSpPr>
          <p:cNvPr id="68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41442636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60463911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1135"/>
                </a:solidFill>
              </a:rPr>
              <a:t>Nokia Confidential</a:t>
            </a:r>
            <a:endParaRPr lang="en-US" dirty="0">
              <a:solidFill>
                <a:srgbClr val="001135"/>
              </a:solidFill>
            </a:endParaRPr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1135"/>
                </a:solidFill>
              </a:rPr>
              <a:t>Nokia Confidential</a:t>
            </a:r>
            <a:endParaRPr lang="en-US" dirty="0">
              <a:solidFill>
                <a:srgbClr val="001135"/>
              </a:solidFill>
            </a:endParaRPr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1135"/>
                </a:solidFill>
              </a:rPr>
              <a:t>Nokia Confidential</a:t>
            </a:r>
            <a:endParaRPr lang="en-US" dirty="0">
              <a:solidFill>
                <a:srgbClr val="001135"/>
              </a:solidFill>
            </a:endParaRPr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1135"/>
                </a:solidFill>
              </a:rPr>
              <a:t>Nokia Confidential</a:t>
            </a:r>
            <a:endParaRPr lang="en-US" dirty="0">
              <a:solidFill>
                <a:srgbClr val="001135"/>
              </a:solidFill>
            </a:endParaRPr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1135"/>
                </a:solidFill>
              </a:rPr>
              <a:t>Nokia Confidential</a:t>
            </a:r>
            <a:endParaRPr lang="en-US" dirty="0">
              <a:solidFill>
                <a:srgbClr val="001135"/>
              </a:solidFill>
            </a:endParaRPr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1135"/>
                </a:solidFill>
              </a:rPr>
              <a:t>Nokia Confidential</a:t>
            </a:r>
            <a:endParaRPr lang="en-US" dirty="0">
              <a:solidFill>
                <a:srgbClr val="001135"/>
              </a:solidFill>
            </a:endParaRPr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1135"/>
                </a:solidFill>
              </a:rPr>
              <a:t>Nokia Confidential</a:t>
            </a:r>
            <a:endParaRPr lang="en-US" dirty="0">
              <a:solidFill>
                <a:srgbClr val="001135"/>
              </a:solidFill>
            </a:endParaRPr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1135"/>
                </a:solidFill>
              </a:rPr>
              <a:t>Nokia Confidential</a:t>
            </a:r>
            <a:endParaRPr lang="en-US" dirty="0">
              <a:solidFill>
                <a:srgbClr val="001135"/>
              </a:solidFill>
            </a:endParaRPr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7" y="1084660"/>
            <a:ext cx="8550275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cap="all" baseline="0"/>
            </a:lvl1pPr>
          </a:lstStyle>
          <a:p>
            <a:r>
              <a:rPr lang="fr-FR" dirty="0"/>
              <a:t>Cliquez pour modifier le style du titre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282013736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1 Blue - EXTERNA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057400" y="4816800"/>
            <a:ext cx="35814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Nokia Pure Text" panose="020B0503020202020204" pitchFamily="34" charset="0"/>
                <a:ea typeface="Nokia Pure Text" panose="020B0503020202020204" pitchFamily="34" charset="0"/>
              </a:defRPr>
            </a:lvl1pPr>
          </a:lstStyle>
          <a:p>
            <a:r>
              <a:rPr lang="en-US">
                <a:solidFill>
                  <a:srgbClr val="FFFFFF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367200" y="900000"/>
            <a:ext cx="8359200" cy="19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6600" baseline="0">
                <a:solidFill>
                  <a:schemeClr val="bg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dirty="0"/>
              <a:t>Main headline in sentence case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3060000"/>
            <a:ext cx="8308800" cy="1576800"/>
          </a:xfrm>
          <a:prstGeom prst="rect">
            <a:avLst/>
          </a:prstGeom>
        </p:spPr>
        <p:txBody>
          <a:bodyPr lIns="0" tIns="0" rIns="0" bIns="0"/>
          <a:lstStyle>
            <a:lvl1pPr marL="230400" indent="-230400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  <a:lvl2pPr marL="460800" indent="-230400">
              <a:spcBef>
                <a:spcPts val="0"/>
              </a:spcBef>
              <a:spcAft>
                <a:spcPts val="600"/>
              </a:spcAft>
              <a:defRPr sz="14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2pPr>
            <a:lvl3pPr marL="691200">
              <a:spcBef>
                <a:spcPts val="0"/>
              </a:spcBef>
              <a:spcAft>
                <a:spcPts val="600"/>
              </a:spcAft>
              <a:defRPr sz="12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3pPr>
            <a:lvl4pPr marL="921600">
              <a:spcBef>
                <a:spcPts val="0"/>
              </a:spcBef>
              <a:spcAft>
                <a:spcPts val="600"/>
              </a:spcAft>
              <a:defRPr sz="10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4pPr>
            <a:lvl5pPr marL="1152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sz="800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sz="600" dirty="0"/>
              <a:t>Eighth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8" y="34045"/>
            <a:ext cx="1589956" cy="66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19318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2 Blue - one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Click to edit secondary headline</a:t>
            </a:r>
          </a:p>
        </p:txBody>
      </p:sp>
      <p:sp>
        <p:nvSpPr>
          <p:cNvPr id="7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Nokia Pure Text" panose="020B0503020202020204" pitchFamily="34" charset="0"/>
                <a:ea typeface="Nokia Pure Text" panose="020B0503020202020204" pitchFamily="34" charset="0"/>
              </a:defRPr>
            </a:lvl1pPr>
          </a:lstStyle>
          <a:p>
            <a:r>
              <a:rPr lang="en-US">
                <a:solidFill>
                  <a:srgbClr val="FFFFFF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230400" indent="-230400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  <a:lvl2pPr marL="460800" indent="-230400">
              <a:spcBef>
                <a:spcPts val="0"/>
              </a:spcBef>
              <a:spcAft>
                <a:spcPts val="600"/>
              </a:spcAft>
              <a:defRPr sz="14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2pPr>
            <a:lvl3pPr marL="691200">
              <a:spcBef>
                <a:spcPts val="0"/>
              </a:spcBef>
              <a:spcAft>
                <a:spcPts val="600"/>
              </a:spcAft>
              <a:defRPr sz="12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3pPr>
            <a:lvl4pPr marL="921600">
              <a:spcBef>
                <a:spcPts val="0"/>
              </a:spcBef>
              <a:spcAft>
                <a:spcPts val="600"/>
              </a:spcAft>
              <a:defRPr sz="10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4pPr>
            <a:lvl5pPr marL="1152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8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813" y="4648933"/>
            <a:ext cx="1009152" cy="4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36726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0" y="2465714"/>
            <a:ext cx="9144000" cy="16206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056" tIns="34529" rIns="69056" bIns="34529" anchor="ctr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defTabSz="914400" fontAlgn="auto">
              <a:spcBef>
                <a:spcPct val="30000"/>
              </a:spcBef>
              <a:spcAft>
                <a:spcPts val="0"/>
              </a:spcAft>
              <a:buClr>
                <a:srgbClr val="124191"/>
              </a:buClr>
            </a:pPr>
            <a:endParaRPr lang="zh-CN" altLang="en-US" sz="600">
              <a:solidFill>
                <a:srgbClr val="124191"/>
              </a:solidFill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defTabSz="914400" fontAlgn="auto">
              <a:spcBef>
                <a:spcPct val="30000"/>
              </a:spcBef>
              <a:spcAft>
                <a:spcPts val="0"/>
              </a:spcAft>
              <a:buClr>
                <a:srgbClr val="124191"/>
              </a:buClr>
            </a:pPr>
            <a:endParaRPr lang="zh-CN" altLang="en-US" sz="600">
              <a:solidFill>
                <a:srgbClr val="124191"/>
              </a:solidFill>
              <a:cs typeface="+mn-cs"/>
            </a:endParaRP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6132513" y="4800600"/>
            <a:ext cx="28765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1" tIns="34286" rIns="68571" bIns="34286" anchor="b"/>
          <a:lstStyle>
            <a:lvl1pPr>
              <a:defRPr sz="8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 sz="8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 sz="8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 sz="8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defRPr sz="800"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defTabSz="91440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altLang="zh-CN" sz="525" dirty="0">
                <a:solidFill>
                  <a:srgbClr val="124191"/>
                </a:solidFill>
                <a:latin typeface="Trebuchet MS" pitchFamily="34" charset="0"/>
                <a:cs typeface="+mn-cs"/>
              </a:rPr>
              <a:t>All Rights Reserved © Alcatel-Lucent 2006, #####</a:t>
            </a:r>
          </a:p>
        </p:txBody>
      </p:sp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454026" y="4695755"/>
            <a:ext cx="8715375" cy="162065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EBEBE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056" tIns="34529" rIns="69056" bIns="34529" anchor="ctr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defTabSz="914400" fontAlgn="auto">
              <a:spcBef>
                <a:spcPct val="30000"/>
              </a:spcBef>
              <a:spcAft>
                <a:spcPts val="0"/>
              </a:spcAft>
              <a:buClr>
                <a:srgbClr val="124191"/>
              </a:buClr>
            </a:pPr>
            <a:endParaRPr lang="zh-CN" altLang="en-US" sz="600">
              <a:solidFill>
                <a:srgbClr val="124191"/>
              </a:solidFill>
              <a:cs typeface="+mn-cs"/>
            </a:endParaRPr>
          </a:p>
        </p:txBody>
      </p:sp>
      <p:sp>
        <p:nvSpPr>
          <p:cNvPr id="1168388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33389" y="3751660"/>
            <a:ext cx="623887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 sz="1050"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1168387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422275" y="1988344"/>
            <a:ext cx="7118350" cy="1102519"/>
          </a:xfrm>
          <a:prstGeom prst="rect">
            <a:avLst/>
          </a:prstGeom>
        </p:spPr>
        <p:txBody>
          <a:bodyPr anchor="t"/>
          <a:lstStyle>
            <a:lvl1pPr>
              <a:lnSpc>
                <a:spcPts val="3150"/>
              </a:lnSpc>
              <a:defRPr sz="2100"/>
            </a:lvl1pPr>
          </a:lstStyle>
          <a:p>
            <a:pPr lvl="0"/>
            <a:r>
              <a:rPr lang="en-US" altLang="zh-CN" noProof="0"/>
              <a:t>Click to edit Master title style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142714589"/>
      </p:ext>
    </p:extLst>
  </p:cSld>
  <p:clrMapOvr>
    <a:masterClrMapping/>
  </p:clrMapOvr>
  <p:transition>
    <p:wipe dir="u"/>
  </p:transition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39" y="53579"/>
            <a:ext cx="8283575" cy="570309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207301"/>
      </p:ext>
    </p:extLst>
  </p:cSld>
  <p:clrMapOvr>
    <a:masterClrMapping/>
  </p:clrMapOvr>
  <p:transition>
    <p:wipe dir="r"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450326"/>
      </p:ext>
    </p:extLst>
  </p:cSld>
  <p:clrMapOvr>
    <a:masterClrMapping/>
  </p:clrMapOvr>
  <p:transition>
    <p:wipe dir="r"/>
  </p:transition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89" y="175022"/>
            <a:ext cx="8645525" cy="85725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4001" y="1020366"/>
            <a:ext cx="4214813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1213" y="1020366"/>
            <a:ext cx="42164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341473"/>
      </p:ext>
    </p:extLst>
  </p:cSld>
  <p:clrMapOvr>
    <a:masterClrMapping/>
  </p:clrMapOvr>
  <p:transition>
    <p:fade/>
  </p:transition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39" y="53579"/>
            <a:ext cx="8283575" cy="570309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982036720"/>
      </p:ext>
    </p:extLst>
  </p:cSld>
  <p:clrMapOvr>
    <a:masterClrMapping/>
  </p:clrMapOvr>
  <p:transition>
    <p:wipe dir="r"/>
  </p:transition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 White - plain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Click to edit secondary headline</a:t>
            </a:r>
          </a:p>
        </p:txBody>
      </p:sp>
      <p:sp>
        <p:nvSpPr>
          <p:cNvPr id="68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84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" panose="020B0503020202020204" pitchFamily="34" charset="0"/>
                <a:ea typeface="Nokia Pure Text" panose="020B0503020202020204" pitchFamily="34" charset="0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967089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2 White - one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Click to edit secondary headline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133600" y="4816800"/>
            <a:ext cx="36576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" panose="020B0503020202020204" pitchFamily="34" charset="0"/>
                <a:ea typeface="Nokia Pure Text" panose="020B0503020202020204" pitchFamily="34" charset="0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230400" indent="-230400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  <a:lvl2pPr marL="460800" indent="-230400"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2pPr>
            <a:lvl3pPr marL="691200"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3pPr>
            <a:lvl4pPr marL="921600"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4pPr>
            <a:lvl5pPr marL="1152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8766424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3 White - two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Click to edit secondary headline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" panose="020B0503020202020204" pitchFamily="34" charset="0"/>
                <a:ea typeface="Nokia Pure Text" panose="020B0503020202020204" pitchFamily="34" charset="0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230400" indent="-230400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2"/>
                </a:solidFill>
                <a:latin typeface="+mn-lt"/>
              </a:defRPr>
            </a:lvl1pPr>
            <a:lvl2pPr marL="460800" indent="-230400"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2"/>
                </a:solidFill>
                <a:latin typeface="+mn-lt"/>
              </a:defRPr>
            </a:lvl2pPr>
            <a:lvl3pPr marL="691200"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2"/>
                </a:solidFill>
                <a:latin typeface="+mn-lt"/>
              </a:defRPr>
            </a:lvl3pPr>
            <a:lvl4pPr marL="921600"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n-lt"/>
              </a:defRPr>
            </a:lvl4pPr>
            <a:lvl5pPr marL="1152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230400" indent="-230400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2"/>
                </a:solidFill>
                <a:latin typeface="+mn-lt"/>
              </a:defRPr>
            </a:lvl1pPr>
            <a:lvl2pPr marL="460800" indent="-230400"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2"/>
                </a:solidFill>
                <a:latin typeface="+mn-lt"/>
              </a:defRPr>
            </a:lvl2pPr>
            <a:lvl3pPr marL="691200"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2"/>
                </a:solidFill>
                <a:latin typeface="+mn-lt"/>
              </a:defRPr>
            </a:lvl3pPr>
            <a:lvl4pPr marL="921600"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n-lt"/>
              </a:defRPr>
            </a:lvl4pPr>
            <a:lvl5pPr marL="1152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7015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20897352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4 White - three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Click to edit secondary headline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" panose="020B0503020202020204" pitchFamily="34" charset="0"/>
                <a:ea typeface="Nokia Pure Text" panose="020B0503020202020204" pitchFamily="34" charset="0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230400" indent="-230400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2"/>
                </a:solidFill>
                <a:latin typeface="+mn-lt"/>
              </a:defRPr>
            </a:lvl1pPr>
            <a:lvl2pPr marL="460800" indent="-230400"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2"/>
                </a:solidFill>
                <a:latin typeface="+mn-lt"/>
              </a:defRPr>
            </a:lvl2pPr>
            <a:lvl3pPr marL="691200"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2"/>
                </a:solidFill>
                <a:latin typeface="+mn-lt"/>
              </a:defRPr>
            </a:lvl3pPr>
            <a:lvl4pPr marL="921600"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n-lt"/>
              </a:defRPr>
            </a:lvl4pPr>
            <a:lvl5pPr marL="1152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75856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230400" indent="-230400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2"/>
                </a:solidFill>
                <a:latin typeface="+mn-lt"/>
              </a:defRPr>
            </a:lvl1pPr>
            <a:lvl2pPr marL="460800" indent="-230400"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2"/>
                </a:solidFill>
                <a:latin typeface="+mn-lt"/>
              </a:defRPr>
            </a:lvl2pPr>
            <a:lvl3pPr marL="691200"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2"/>
                </a:solidFill>
                <a:latin typeface="+mn-lt"/>
              </a:defRPr>
            </a:lvl3pPr>
            <a:lvl4pPr marL="921600"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n-lt"/>
              </a:defRPr>
            </a:lvl4pPr>
            <a:lvl5pPr marL="1152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1344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230400" indent="-230400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2"/>
                </a:solidFill>
                <a:latin typeface="+mn-lt"/>
              </a:defRPr>
            </a:lvl1pPr>
            <a:lvl2pPr marL="460800" indent="-230400"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2"/>
                </a:solidFill>
                <a:latin typeface="+mn-lt"/>
              </a:defRPr>
            </a:lvl2pPr>
            <a:lvl3pPr marL="691200"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2"/>
                </a:solidFill>
                <a:latin typeface="+mn-lt"/>
              </a:defRPr>
            </a:lvl3pPr>
            <a:lvl4pPr marL="921600"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n-lt"/>
              </a:defRPr>
            </a:lvl4pPr>
            <a:lvl5pPr marL="1152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217228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5 White - four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Click to edit secondary headline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" panose="020B0503020202020204" pitchFamily="34" charset="0"/>
                <a:ea typeface="Nokia Pure Text" panose="020B0503020202020204" pitchFamily="34" charset="0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230400" indent="-230400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2"/>
                </a:solidFill>
                <a:latin typeface="+mn-lt"/>
              </a:defRPr>
            </a:lvl1pPr>
            <a:lvl2pPr marL="460800" indent="-230400"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2"/>
                </a:solidFill>
                <a:latin typeface="+mn-lt"/>
              </a:defRPr>
            </a:lvl2pPr>
            <a:lvl3pPr marL="691200"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2"/>
                </a:solidFill>
                <a:latin typeface="+mn-lt"/>
              </a:defRPr>
            </a:lvl3pPr>
            <a:lvl4pPr marL="921600"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n-lt"/>
              </a:defRPr>
            </a:lvl4pPr>
            <a:lvl5pPr marL="1152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230400" indent="-230400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2"/>
                </a:solidFill>
                <a:latin typeface="+mn-lt"/>
              </a:defRPr>
            </a:lvl1pPr>
            <a:lvl2pPr marL="460800" indent="-230400"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2"/>
                </a:solidFill>
                <a:latin typeface="+mn-lt"/>
              </a:defRPr>
            </a:lvl2pPr>
            <a:lvl3pPr marL="691200"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2"/>
                </a:solidFill>
                <a:latin typeface="+mn-lt"/>
              </a:defRPr>
            </a:lvl3pPr>
            <a:lvl4pPr marL="921600"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n-lt"/>
              </a:defRPr>
            </a:lvl4pPr>
            <a:lvl5pPr marL="1152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230400" indent="-230400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2"/>
                </a:solidFill>
                <a:latin typeface="+mn-lt"/>
              </a:defRPr>
            </a:lvl1pPr>
            <a:lvl2pPr marL="460800" indent="-230400"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2"/>
                </a:solidFill>
                <a:latin typeface="+mn-lt"/>
              </a:defRPr>
            </a:lvl2pPr>
            <a:lvl3pPr marL="691200"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2"/>
                </a:solidFill>
                <a:latin typeface="+mn-lt"/>
              </a:defRPr>
            </a:lvl3pPr>
            <a:lvl4pPr marL="921600"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n-lt"/>
              </a:defRPr>
            </a:lvl4pPr>
            <a:lvl5pPr marL="1152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230400" indent="-230400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2"/>
                </a:solidFill>
                <a:latin typeface="+mn-lt"/>
              </a:defRPr>
            </a:lvl1pPr>
            <a:lvl2pPr marL="460800" indent="-230400"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2"/>
                </a:solidFill>
                <a:latin typeface="+mn-lt"/>
              </a:defRPr>
            </a:lvl2pPr>
            <a:lvl3pPr marL="691200"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2"/>
                </a:solidFill>
                <a:latin typeface="+mn-lt"/>
              </a:defRPr>
            </a:lvl3pPr>
            <a:lvl4pPr marL="921600"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n-lt"/>
              </a:defRPr>
            </a:lvl4pPr>
            <a:lvl5pPr marL="1152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5955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099928"/>
      </p:ext>
    </p:extLst>
  </p:cSld>
  <p:clrMapOvr>
    <a:masterClrMapping/>
  </p:clrMapOvr>
  <p:transition>
    <p:wipe dir="r"/>
  </p:transition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3233347352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226600570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60463911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2820137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005999254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20897352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005999254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Nokia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655564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Nokia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650095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Nokia Confidential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25267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Nokia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141268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Nokia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048298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Nokia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29027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Nokia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827736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Nokia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863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944" y="1021561"/>
            <a:ext cx="8686068" cy="3394473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itchFamily="34" charset="0"/>
              </a:defRPr>
            </a:lvl1pPr>
            <a:lvl2pPr>
              <a:defRPr>
                <a:latin typeface="Trebuchet MS" pitchFamily="34" charset="0"/>
              </a:defRPr>
            </a:lvl2pPr>
            <a:lvl3pPr>
              <a:defRPr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Nokia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20413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13" y="806824"/>
            <a:ext cx="8229600" cy="3792069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baseline="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8120" y="279249"/>
            <a:ext cx="8229600" cy="3117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24244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85746" tIns="42875" rIns="85746" bIns="42875" numCol="1" anchor="t" anchorCtr="0" compatLnSpc="1">
            <a:prstTxWarp prst="textNoShape">
              <a:avLst/>
            </a:prstTxWarp>
          </a:bodyPr>
          <a:lstStyle>
            <a:lvl1pPr algn="l" defTabSz="857163" rtl="0" eaLnBrk="0" fontAlgn="base" hangingPunct="0">
              <a:lnSpc>
                <a:spcPts val="2814"/>
              </a:lnSpc>
              <a:spcBef>
                <a:spcPct val="0"/>
              </a:spcBef>
              <a:spcAft>
                <a:spcPct val="0"/>
              </a:spcAft>
              <a:defRPr lang="en-US" sz="2400" b="1" cap="all" baseline="0" dirty="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4959281"/>
      </p:ext>
    </p:extLst>
  </p:cSld>
  <p:clrMapOvr>
    <a:masterClrMapping/>
  </p:clrMapOvr>
  <p:transition>
    <p:fade/>
  </p:transition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Nokia Confidential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3801561643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Nokia Confidential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074036426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Nokia Confidential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3013324496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Nokia Confidential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3143617405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noProof="0">
                <a:cs typeface="Arial" panose="020B0604020202020204" pitchFamily="34" charset="0"/>
              </a:rPr>
              <a:t>Nokia Confidential</a:t>
            </a:r>
            <a:endParaRPr lang="en-US" noProof="0" dirty="0"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871586181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noProof="0">
                <a:cs typeface="Arial" panose="020B0604020202020204" pitchFamily="34" charset="0"/>
              </a:rPr>
              <a:t>Nokia Confidential</a:t>
            </a:r>
            <a:endParaRPr lang="en-US" noProof="0" dirty="0"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427546636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noProof="0">
                <a:cs typeface="Arial" panose="020B0604020202020204" pitchFamily="34" charset="0"/>
              </a:rPr>
              <a:t>Nokia Confidential</a:t>
            </a:r>
            <a:endParaRPr lang="en-US" noProof="0" dirty="0"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7667524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Nokia Confidential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949386877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Nokia Confidential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41174296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32333473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Nokia Confidential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2266005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2266005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604639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2820137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208973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0059992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32333473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226600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Nokia Confidential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604639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604639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2820137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208973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0059992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18120" y="537790"/>
            <a:ext cx="8227649" cy="301625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68717A"/>
                </a:solidFill>
                <a:cs typeface="Arial" charset="0"/>
              </a:rPr>
              <a:t>Nokia Confidential</a:t>
            </a:r>
            <a:endParaRPr lang="en-US" dirty="0">
              <a:solidFill>
                <a:srgbClr val="68717A"/>
              </a:solidFill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5685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32333473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Nokia Confidential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2820137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2266005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604639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2820137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208973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0059992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18120" y="537790"/>
            <a:ext cx="8227649" cy="301625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68717A"/>
                </a:solidFill>
                <a:cs typeface="Arial" charset="0"/>
              </a:rPr>
              <a:t>Nokia Confidential</a:t>
            </a:r>
            <a:endParaRPr lang="en-US" dirty="0">
              <a:solidFill>
                <a:srgbClr val="68717A"/>
              </a:solidFill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944" y="1021561"/>
            <a:ext cx="8686068" cy="3394473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itchFamily="34" charset="0"/>
              </a:defRPr>
            </a:lvl1pPr>
            <a:lvl2pPr>
              <a:defRPr>
                <a:latin typeface="Trebuchet MS" pitchFamily="34" charset="0"/>
              </a:defRPr>
            </a:lvl2pPr>
            <a:lvl3pPr>
              <a:defRPr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323334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Nokia Confidential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208973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2266005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604639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2820137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208973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0059992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18120" y="537790"/>
            <a:ext cx="8227649" cy="301625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68717A"/>
                </a:solidFill>
                <a:cs typeface="Arial" charset="0"/>
              </a:rPr>
              <a:t>Nokia Confidential</a:t>
            </a:r>
            <a:endParaRPr lang="en-US" dirty="0">
              <a:solidFill>
                <a:srgbClr val="68717A"/>
              </a:solidFill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944" y="1021561"/>
            <a:ext cx="8686068" cy="3394473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itchFamily="34" charset="0"/>
              </a:defRPr>
            </a:lvl1pPr>
            <a:lvl2pPr>
              <a:defRPr>
                <a:latin typeface="Trebuchet MS" pitchFamily="34" charset="0"/>
              </a:defRPr>
            </a:lvl2pPr>
            <a:lvl3pPr>
              <a:defRPr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702606"/>
          </a:xfrm>
        </p:spPr>
        <p:txBody>
          <a:bodyPr/>
          <a:lstStyle>
            <a:lvl1pPr>
              <a:defRPr sz="6600" b="0">
                <a:solidFill>
                  <a:schemeClr val="tx1"/>
                </a:solidFill>
                <a:latin typeface="Nokia Pure Headline Ultra Light" panose="020B020402020202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593991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Nokia Confidential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0059992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82719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hteck 53"/>
          <p:cNvSpPr/>
          <p:nvPr userDrawn="1"/>
        </p:nvSpPr>
        <p:spPr bwMode="auto">
          <a:xfrm>
            <a:off x="432132" y="1167594"/>
            <a:ext cx="4824000" cy="18000"/>
          </a:xfrm>
          <a:prstGeom prst="rect">
            <a:avLst/>
          </a:prstGeom>
          <a:solidFill>
            <a:schemeClr val="bg1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3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sp>
        <p:nvSpPr>
          <p:cNvPr id="79" name="Rechteck 78"/>
          <p:cNvSpPr/>
          <p:nvPr userDrawn="1"/>
        </p:nvSpPr>
        <p:spPr bwMode="auto">
          <a:xfrm flipV="1">
            <a:off x="431801" y="4056380"/>
            <a:ext cx="4824411" cy="351574"/>
          </a:xfrm>
          <a:prstGeom prst="rect">
            <a:avLst/>
          </a:prstGeom>
          <a:solidFill>
            <a:srgbClr val="EDF2F5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3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sp>
        <p:nvSpPr>
          <p:cNvPr id="62" name="Rechteck 61"/>
          <p:cNvSpPr/>
          <p:nvPr userDrawn="1"/>
        </p:nvSpPr>
        <p:spPr bwMode="auto">
          <a:xfrm rot="5400000">
            <a:off x="5193132" y="5209038"/>
            <a:ext cx="108000" cy="18000"/>
          </a:xfrm>
          <a:prstGeom prst="rect">
            <a:avLst/>
          </a:prstGeom>
          <a:solidFill>
            <a:schemeClr val="bg1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3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sp>
        <p:nvSpPr>
          <p:cNvPr id="398" name="Rechteck 397"/>
          <p:cNvSpPr/>
          <p:nvPr userDrawn="1"/>
        </p:nvSpPr>
        <p:spPr bwMode="auto">
          <a:xfrm>
            <a:off x="432132" y="4011910"/>
            <a:ext cx="4824000" cy="18000"/>
          </a:xfrm>
          <a:prstGeom prst="rect">
            <a:avLst/>
          </a:prstGeom>
          <a:solidFill>
            <a:schemeClr val="bg1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3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331" name="Freeform 22"/>
          <p:cNvSpPr>
            <a:spLocks noEditPoints="1"/>
          </p:cNvSpPr>
          <p:nvPr userDrawn="1"/>
        </p:nvSpPr>
        <p:spPr bwMode="auto">
          <a:xfrm>
            <a:off x="3543589" y="3394100"/>
            <a:ext cx="15574" cy="15573"/>
          </a:xfrm>
          <a:custGeom>
            <a:avLst/>
            <a:gdLst>
              <a:gd name="T0" fmla="*/ 16 w 32"/>
              <a:gd name="T1" fmla="*/ 32 h 32"/>
              <a:gd name="T2" fmla="*/ 0 w 32"/>
              <a:gd name="T3" fmla="*/ 16 h 32"/>
              <a:gd name="T4" fmla="*/ 16 w 32"/>
              <a:gd name="T5" fmla="*/ 0 h 32"/>
              <a:gd name="T6" fmla="*/ 32 w 32"/>
              <a:gd name="T7" fmla="*/ 16 h 32"/>
              <a:gd name="T8" fmla="*/ 16 w 32"/>
              <a:gd name="T9" fmla="*/ 32 h 32"/>
              <a:gd name="T10" fmla="*/ 16 w 32"/>
              <a:gd name="T11" fmla="*/ 12 h 32"/>
              <a:gd name="T12" fmla="*/ 12 w 32"/>
              <a:gd name="T13" fmla="*/ 16 h 32"/>
              <a:gd name="T14" fmla="*/ 16 w 32"/>
              <a:gd name="T15" fmla="*/ 20 h 32"/>
              <a:gd name="T16" fmla="*/ 20 w 32"/>
              <a:gd name="T17" fmla="*/ 16 h 32"/>
              <a:gd name="T18" fmla="*/ 16 w 32"/>
              <a:gd name="T19" fmla="*/ 1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" h="32">
                <a:moveTo>
                  <a:pt x="16" y="32"/>
                </a:moveTo>
                <a:cubicBezTo>
                  <a:pt x="7" y="32"/>
                  <a:pt x="0" y="25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5" y="0"/>
                  <a:pt x="32" y="7"/>
                  <a:pt x="32" y="16"/>
                </a:cubicBezTo>
                <a:cubicBezTo>
                  <a:pt x="32" y="25"/>
                  <a:pt x="25" y="32"/>
                  <a:pt x="16" y="32"/>
                </a:cubicBezTo>
                <a:close/>
                <a:moveTo>
                  <a:pt x="16" y="12"/>
                </a:moveTo>
                <a:cubicBezTo>
                  <a:pt x="13" y="12"/>
                  <a:pt x="12" y="14"/>
                  <a:pt x="12" y="16"/>
                </a:cubicBezTo>
                <a:cubicBezTo>
                  <a:pt x="12" y="18"/>
                  <a:pt x="13" y="20"/>
                  <a:pt x="16" y="20"/>
                </a:cubicBezTo>
                <a:cubicBezTo>
                  <a:pt x="18" y="20"/>
                  <a:pt x="20" y="18"/>
                  <a:pt x="20" y="16"/>
                </a:cubicBezTo>
                <a:cubicBezTo>
                  <a:pt x="20" y="14"/>
                  <a:pt x="18" y="12"/>
                  <a:pt x="16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124191"/>
              </a:solidFill>
              <a:latin typeface="Nokia Pure Text Light" panose="020B0304040602060303" pitchFamily="34" charset="0"/>
            </a:endParaRPr>
          </a:p>
        </p:txBody>
      </p:sp>
      <p:sp>
        <p:nvSpPr>
          <p:cNvPr id="37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1" y="842962"/>
            <a:ext cx="4824276" cy="252624"/>
          </a:xfrm>
          <a:prstGeom prst="rect">
            <a:avLst/>
          </a:prstGeom>
          <a:solidFill>
            <a:schemeClr val="tx2"/>
          </a:solidFill>
        </p:spPr>
        <p:txBody>
          <a:bodyPr wrap="none" lIns="72000" tIns="0" rIns="0" bIns="0" anchor="ctr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  <p:grpSp>
        <p:nvGrpSpPr>
          <p:cNvPr id="2" name="Gruppieren 376"/>
          <p:cNvGrpSpPr/>
          <p:nvPr userDrawn="1"/>
        </p:nvGrpSpPr>
        <p:grpSpPr>
          <a:xfrm>
            <a:off x="765351" y="4243174"/>
            <a:ext cx="4508649" cy="180019"/>
            <a:chOff x="431800" y="4047494"/>
            <a:chExt cx="4936043" cy="180019"/>
          </a:xfrm>
          <a:noFill/>
        </p:grpSpPr>
        <p:sp>
          <p:nvSpPr>
            <p:cNvPr id="378" name="TextBox 5"/>
            <p:cNvSpPr txBox="1"/>
            <p:nvPr/>
          </p:nvSpPr>
          <p:spPr>
            <a:xfrm>
              <a:off x="4700220" y="4047494"/>
              <a:ext cx="667623" cy="180019"/>
            </a:xfrm>
            <a:prstGeom prst="rect">
              <a:avLst/>
            </a:prstGeom>
            <a:grpFill/>
          </p:spPr>
          <p:txBody>
            <a:bodyPr wrap="square" lIns="0" tIns="36000" rIns="0" bIns="0" rtlCol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900" dirty="0">
                  <a:solidFill>
                    <a:srgbClr val="BEC8D2"/>
                  </a:solidFill>
                  <a:latin typeface="Nokia Pure Text Light"/>
                  <a:cs typeface="Nokia Pure Headline"/>
                </a:rPr>
                <a:t>10 years</a:t>
              </a:r>
            </a:p>
          </p:txBody>
        </p:sp>
        <p:sp>
          <p:nvSpPr>
            <p:cNvPr id="379" name="Rechteck 97"/>
            <p:cNvSpPr/>
            <p:nvPr/>
          </p:nvSpPr>
          <p:spPr>
            <a:xfrm>
              <a:off x="1854606" y="4047494"/>
              <a:ext cx="667623" cy="180019"/>
            </a:xfrm>
            <a:prstGeom prst="rect">
              <a:avLst/>
            </a:prstGeom>
            <a:grpFill/>
          </p:spPr>
          <p:txBody>
            <a:bodyPr wrap="square" lIns="0" tIns="36000" rIns="0" bIns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900" dirty="0">
                  <a:solidFill>
                    <a:srgbClr val="BEC8D2"/>
                  </a:solidFill>
                  <a:latin typeface="Nokia Pure Text Light"/>
                  <a:cs typeface="Nokia Pure Headline"/>
                </a:rPr>
                <a:t>100 Mbps</a:t>
              </a:r>
              <a:endParaRPr lang="en-US" sz="900" dirty="0">
                <a:solidFill>
                  <a:srgbClr val="BEC8D2"/>
                </a:solidFill>
                <a:latin typeface="Nokia Pure Text Light"/>
              </a:endParaRPr>
            </a:p>
          </p:txBody>
        </p:sp>
        <p:sp>
          <p:nvSpPr>
            <p:cNvPr id="380" name="Rechteck 97"/>
            <p:cNvSpPr/>
            <p:nvPr/>
          </p:nvSpPr>
          <p:spPr>
            <a:xfrm>
              <a:off x="3277412" y="4047494"/>
              <a:ext cx="667623" cy="180019"/>
            </a:xfrm>
            <a:prstGeom prst="rect">
              <a:avLst/>
            </a:prstGeom>
            <a:grpFill/>
          </p:spPr>
          <p:txBody>
            <a:bodyPr wrap="none" lIns="0" tIns="36000" rIns="0" bIns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900" dirty="0">
                  <a:solidFill>
                    <a:srgbClr val="BEC8D2"/>
                  </a:solidFill>
                  <a:latin typeface="Nokia Pure Text Light"/>
                  <a:cs typeface="Nokia Pure Headline"/>
                </a:rPr>
                <a:t>10-100 </a:t>
              </a:r>
              <a:r>
                <a:rPr lang="en-US" sz="900" dirty="0">
                  <a:solidFill>
                    <a:srgbClr val="BEC8D2"/>
                  </a:solidFill>
                  <a:latin typeface="Nokia Pure Text Light"/>
                </a:rPr>
                <a:t>x</a:t>
              </a:r>
            </a:p>
          </p:txBody>
        </p:sp>
        <p:sp>
          <p:nvSpPr>
            <p:cNvPr id="381" name="Rechteck 97"/>
            <p:cNvSpPr/>
            <p:nvPr/>
          </p:nvSpPr>
          <p:spPr>
            <a:xfrm>
              <a:off x="431800" y="4047494"/>
              <a:ext cx="667623" cy="180019"/>
            </a:xfrm>
            <a:prstGeom prst="rect">
              <a:avLst/>
            </a:prstGeom>
            <a:grpFill/>
          </p:spPr>
          <p:txBody>
            <a:bodyPr wrap="square" lIns="0" tIns="36000" rIns="0" bIns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900" dirty="0">
                  <a:solidFill>
                    <a:srgbClr val="BEC8D2"/>
                  </a:solidFill>
                  <a:latin typeface="Nokia Pure Text Light"/>
                  <a:cs typeface="Nokia Pure Headline"/>
                </a:rPr>
                <a:t>10,000 x</a:t>
              </a:r>
              <a:endParaRPr lang="en-US" sz="900" dirty="0">
                <a:solidFill>
                  <a:srgbClr val="BEC8D2"/>
                </a:solidFill>
                <a:latin typeface="Nokia Pure Text Light"/>
              </a:endParaRPr>
            </a:p>
          </p:txBody>
        </p:sp>
        <p:sp>
          <p:nvSpPr>
            <p:cNvPr id="382" name="Rechteck 97"/>
            <p:cNvSpPr/>
            <p:nvPr/>
          </p:nvSpPr>
          <p:spPr>
            <a:xfrm>
              <a:off x="3988815" y="4047494"/>
              <a:ext cx="667623" cy="180019"/>
            </a:xfrm>
            <a:prstGeom prst="rect">
              <a:avLst/>
            </a:prstGeom>
            <a:grpFill/>
          </p:spPr>
          <p:txBody>
            <a:bodyPr wrap="square" lIns="0" tIns="36000" rIns="0" bIns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900" dirty="0">
                  <a:solidFill>
                    <a:srgbClr val="BEC8D2"/>
                  </a:solidFill>
                  <a:latin typeface="Nokia Pure Text Light"/>
                </a:rPr>
                <a:t>ultra low</a:t>
              </a:r>
            </a:p>
          </p:txBody>
        </p:sp>
        <p:sp>
          <p:nvSpPr>
            <p:cNvPr id="383" name="Rechteck 97"/>
            <p:cNvSpPr/>
            <p:nvPr/>
          </p:nvSpPr>
          <p:spPr>
            <a:xfrm>
              <a:off x="1143203" y="4047494"/>
              <a:ext cx="667623" cy="180019"/>
            </a:xfrm>
            <a:prstGeom prst="rect">
              <a:avLst/>
            </a:prstGeom>
            <a:grpFill/>
          </p:spPr>
          <p:txBody>
            <a:bodyPr wrap="none" lIns="0" tIns="36000" rIns="0" bIns="3600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900" dirty="0">
                  <a:solidFill>
                    <a:srgbClr val="BEC8D2"/>
                  </a:solidFill>
                  <a:latin typeface="Nokia Pure Text Light"/>
                  <a:cs typeface="Nokia Pure Headline"/>
                </a:rPr>
                <a:t>&gt;10 Gbps</a:t>
              </a:r>
              <a:endParaRPr lang="en-US" sz="900" dirty="0">
                <a:solidFill>
                  <a:srgbClr val="BEC8D2"/>
                </a:solidFill>
                <a:latin typeface="Nokia Pure Text Light"/>
              </a:endParaRPr>
            </a:p>
          </p:txBody>
        </p:sp>
        <p:sp>
          <p:nvSpPr>
            <p:cNvPr id="384" name="Rechteck 97"/>
            <p:cNvSpPr/>
            <p:nvPr/>
          </p:nvSpPr>
          <p:spPr>
            <a:xfrm>
              <a:off x="2566009" y="4047494"/>
              <a:ext cx="667623" cy="180019"/>
            </a:xfrm>
            <a:prstGeom prst="rect">
              <a:avLst/>
            </a:prstGeom>
            <a:grpFill/>
          </p:spPr>
          <p:txBody>
            <a:bodyPr wrap="square" lIns="0" tIns="36000" rIns="0" bIns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900" dirty="0">
                  <a:solidFill>
                    <a:srgbClr val="BEC8D2"/>
                  </a:solidFill>
                  <a:latin typeface="Nokia Pure Text Light"/>
                  <a:cs typeface="Nokia Pure Headline"/>
                </a:rPr>
                <a:t>&lt;1 ms</a:t>
              </a:r>
              <a:endParaRPr lang="en-US" sz="900" dirty="0">
                <a:solidFill>
                  <a:srgbClr val="BEC8D2"/>
                </a:solidFill>
                <a:latin typeface="Nokia Pure Text Light"/>
              </a:endParaRPr>
            </a:p>
          </p:txBody>
        </p:sp>
      </p:grpSp>
      <p:sp>
        <p:nvSpPr>
          <p:cNvPr id="385" name="Rechteck 384"/>
          <p:cNvSpPr/>
          <p:nvPr userDrawn="1"/>
        </p:nvSpPr>
        <p:spPr>
          <a:xfrm>
            <a:off x="3329864" y="4263914"/>
            <a:ext cx="18000" cy="144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98A2AE"/>
              </a:solidFill>
            </a:endParaRPr>
          </a:p>
        </p:txBody>
      </p:sp>
      <p:sp>
        <p:nvSpPr>
          <p:cNvPr id="386" name="Rechteck 385"/>
          <p:cNvSpPr/>
          <p:nvPr userDrawn="1"/>
        </p:nvSpPr>
        <p:spPr>
          <a:xfrm>
            <a:off x="2717796" y="4263914"/>
            <a:ext cx="18000" cy="144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98A2AE"/>
              </a:solidFill>
            </a:endParaRPr>
          </a:p>
        </p:txBody>
      </p:sp>
      <p:sp>
        <p:nvSpPr>
          <p:cNvPr id="40" name="Rad 4"/>
          <p:cNvSpPr>
            <a:spLocks noChangeAspect="1"/>
          </p:cNvSpPr>
          <p:nvPr userDrawn="1"/>
        </p:nvSpPr>
        <p:spPr>
          <a:xfrm flipH="1">
            <a:off x="3184646" y="4080121"/>
            <a:ext cx="208621" cy="163665"/>
          </a:xfrm>
          <a:custGeom>
            <a:avLst/>
            <a:gdLst/>
            <a:ahLst/>
            <a:cxnLst/>
            <a:rect l="l" t="t" r="r" b="b"/>
            <a:pathLst>
              <a:path w="208621" h="163665">
                <a:moveTo>
                  <a:pt x="171579" y="119655"/>
                </a:moveTo>
                <a:lnTo>
                  <a:pt x="163395" y="119655"/>
                </a:lnTo>
                <a:cubicBezTo>
                  <a:pt x="163395" y="129983"/>
                  <a:pt x="155023" y="138355"/>
                  <a:pt x="144696" y="138355"/>
                </a:cubicBezTo>
                <a:cubicBezTo>
                  <a:pt x="134368" y="138355"/>
                  <a:pt x="125996" y="129983"/>
                  <a:pt x="125996" y="119655"/>
                </a:cubicBezTo>
                <a:lnTo>
                  <a:pt x="118018" y="119655"/>
                </a:lnTo>
                <a:lnTo>
                  <a:pt x="118018" y="140464"/>
                </a:lnTo>
                <a:lnTo>
                  <a:pt x="102068" y="140464"/>
                </a:lnTo>
                <a:lnTo>
                  <a:pt x="102068" y="163665"/>
                </a:lnTo>
                <a:lnTo>
                  <a:pt x="187529" y="163665"/>
                </a:lnTo>
                <a:lnTo>
                  <a:pt x="187529" y="140464"/>
                </a:lnTo>
                <a:lnTo>
                  <a:pt x="171579" y="140464"/>
                </a:lnTo>
                <a:close/>
                <a:moveTo>
                  <a:pt x="144694" y="116671"/>
                </a:moveTo>
                <a:cubicBezTo>
                  <a:pt x="143047" y="116671"/>
                  <a:pt x="141711" y="118007"/>
                  <a:pt x="141711" y="119655"/>
                </a:cubicBezTo>
                <a:cubicBezTo>
                  <a:pt x="141711" y="121303"/>
                  <a:pt x="143047" y="122638"/>
                  <a:pt x="144694" y="122638"/>
                </a:cubicBezTo>
                <a:cubicBezTo>
                  <a:pt x="146342" y="122638"/>
                  <a:pt x="147678" y="121303"/>
                  <a:pt x="147678" y="119655"/>
                </a:cubicBezTo>
                <a:cubicBezTo>
                  <a:pt x="147678" y="118007"/>
                  <a:pt x="146342" y="116671"/>
                  <a:pt x="144694" y="116671"/>
                </a:cubicBezTo>
                <a:close/>
                <a:moveTo>
                  <a:pt x="144696" y="110607"/>
                </a:moveTo>
                <a:cubicBezTo>
                  <a:pt x="149693" y="110607"/>
                  <a:pt x="153743" y="114658"/>
                  <a:pt x="153743" y="119655"/>
                </a:cubicBezTo>
                <a:cubicBezTo>
                  <a:pt x="153743" y="124652"/>
                  <a:pt x="149693" y="128703"/>
                  <a:pt x="144696" y="128703"/>
                </a:cubicBezTo>
                <a:cubicBezTo>
                  <a:pt x="139699" y="128703"/>
                  <a:pt x="135648" y="124652"/>
                  <a:pt x="135648" y="119655"/>
                </a:cubicBezTo>
                <a:cubicBezTo>
                  <a:pt x="135648" y="114658"/>
                  <a:pt x="139699" y="110607"/>
                  <a:pt x="144696" y="110607"/>
                </a:cubicBezTo>
                <a:close/>
                <a:moveTo>
                  <a:pt x="176944" y="82323"/>
                </a:moveTo>
                <a:cubicBezTo>
                  <a:pt x="178288" y="84821"/>
                  <a:pt x="180261" y="86925"/>
                  <a:pt x="182649" y="88441"/>
                </a:cubicBezTo>
                <a:lnTo>
                  <a:pt x="160279" y="113203"/>
                </a:lnTo>
                <a:cubicBezTo>
                  <a:pt x="159175" y="110525"/>
                  <a:pt x="157399" y="108195"/>
                  <a:pt x="155080" y="106525"/>
                </a:cubicBezTo>
                <a:close/>
                <a:moveTo>
                  <a:pt x="191748" y="71284"/>
                </a:moveTo>
                <a:cubicBezTo>
                  <a:pt x="190100" y="71284"/>
                  <a:pt x="188764" y="72620"/>
                  <a:pt x="188764" y="74267"/>
                </a:cubicBezTo>
                <a:cubicBezTo>
                  <a:pt x="188764" y="75915"/>
                  <a:pt x="190100" y="77251"/>
                  <a:pt x="191748" y="77251"/>
                </a:cubicBezTo>
                <a:cubicBezTo>
                  <a:pt x="193395" y="77251"/>
                  <a:pt x="194731" y="75915"/>
                  <a:pt x="194731" y="74267"/>
                </a:cubicBezTo>
                <a:cubicBezTo>
                  <a:pt x="194731" y="72620"/>
                  <a:pt x="193395" y="71284"/>
                  <a:pt x="191748" y="71284"/>
                </a:cubicBezTo>
                <a:close/>
                <a:moveTo>
                  <a:pt x="77632" y="69825"/>
                </a:moveTo>
                <a:lnTo>
                  <a:pt x="77632" y="74229"/>
                </a:lnTo>
                <a:lnTo>
                  <a:pt x="74649" y="73929"/>
                </a:lnTo>
                <a:cubicBezTo>
                  <a:pt x="73627" y="73929"/>
                  <a:pt x="72629" y="74029"/>
                  <a:pt x="71665" y="74229"/>
                </a:cubicBezTo>
                <a:lnTo>
                  <a:pt x="71665" y="69825"/>
                </a:lnTo>
                <a:cubicBezTo>
                  <a:pt x="72608" y="70127"/>
                  <a:pt x="73612" y="70264"/>
                  <a:pt x="74649" y="70264"/>
                </a:cubicBezTo>
                <a:cubicBezTo>
                  <a:pt x="75685" y="70264"/>
                  <a:pt x="76689" y="70127"/>
                  <a:pt x="77632" y="69825"/>
                </a:cubicBezTo>
                <a:close/>
                <a:moveTo>
                  <a:pt x="191748" y="65220"/>
                </a:moveTo>
                <a:cubicBezTo>
                  <a:pt x="196745" y="65220"/>
                  <a:pt x="200796" y="69270"/>
                  <a:pt x="200796" y="74267"/>
                </a:cubicBezTo>
                <a:cubicBezTo>
                  <a:pt x="200796" y="79265"/>
                  <a:pt x="196745" y="83315"/>
                  <a:pt x="191748" y="83315"/>
                </a:cubicBezTo>
                <a:cubicBezTo>
                  <a:pt x="186751" y="83315"/>
                  <a:pt x="182700" y="79265"/>
                  <a:pt x="182700" y="74267"/>
                </a:cubicBezTo>
                <a:cubicBezTo>
                  <a:pt x="182700" y="69270"/>
                  <a:pt x="186751" y="65220"/>
                  <a:pt x="191748" y="65220"/>
                </a:cubicBezTo>
                <a:close/>
                <a:moveTo>
                  <a:pt x="74649" y="55756"/>
                </a:moveTo>
                <a:cubicBezTo>
                  <a:pt x="73001" y="55756"/>
                  <a:pt x="71665" y="57092"/>
                  <a:pt x="71665" y="58739"/>
                </a:cubicBezTo>
                <a:cubicBezTo>
                  <a:pt x="71665" y="60387"/>
                  <a:pt x="73001" y="61723"/>
                  <a:pt x="74649" y="61723"/>
                </a:cubicBezTo>
                <a:cubicBezTo>
                  <a:pt x="76296" y="61723"/>
                  <a:pt x="77632" y="60387"/>
                  <a:pt x="77632" y="58739"/>
                </a:cubicBezTo>
                <a:cubicBezTo>
                  <a:pt x="77632" y="57092"/>
                  <a:pt x="76296" y="55756"/>
                  <a:pt x="74649" y="55756"/>
                </a:cubicBezTo>
                <a:close/>
                <a:moveTo>
                  <a:pt x="54459" y="53391"/>
                </a:moveTo>
                <a:cubicBezTo>
                  <a:pt x="52896" y="53865"/>
                  <a:pt x="52801" y="55027"/>
                  <a:pt x="52801" y="56210"/>
                </a:cubicBezTo>
                <a:lnTo>
                  <a:pt x="53046" y="56802"/>
                </a:lnTo>
                <a:close/>
                <a:moveTo>
                  <a:pt x="74649" y="52560"/>
                </a:moveTo>
                <a:cubicBezTo>
                  <a:pt x="78062" y="52560"/>
                  <a:pt x="80828" y="55326"/>
                  <a:pt x="80828" y="58739"/>
                </a:cubicBezTo>
                <a:cubicBezTo>
                  <a:pt x="80828" y="62152"/>
                  <a:pt x="78062" y="64919"/>
                  <a:pt x="74649" y="64919"/>
                </a:cubicBezTo>
                <a:cubicBezTo>
                  <a:pt x="71236" y="64919"/>
                  <a:pt x="68469" y="62152"/>
                  <a:pt x="68469" y="58739"/>
                </a:cubicBezTo>
                <a:cubicBezTo>
                  <a:pt x="68469" y="55326"/>
                  <a:pt x="71236" y="52560"/>
                  <a:pt x="74649" y="52560"/>
                </a:cubicBezTo>
                <a:close/>
                <a:moveTo>
                  <a:pt x="141881" y="39788"/>
                </a:moveTo>
                <a:lnTo>
                  <a:pt x="178672" y="63723"/>
                </a:lnTo>
                <a:cubicBezTo>
                  <a:pt x="177440" y="65187"/>
                  <a:pt x="176471" y="66872"/>
                  <a:pt x="175833" y="68713"/>
                </a:cubicBezTo>
                <a:lnTo>
                  <a:pt x="139021" y="44764"/>
                </a:lnTo>
                <a:cubicBezTo>
                  <a:pt x="140340" y="43370"/>
                  <a:pt x="141287" y="41659"/>
                  <a:pt x="141881" y="39788"/>
                </a:cubicBezTo>
                <a:close/>
                <a:moveTo>
                  <a:pt x="112330" y="37891"/>
                </a:moveTo>
                <a:cubicBezTo>
                  <a:pt x="112507" y="38837"/>
                  <a:pt x="112772" y="39752"/>
                  <a:pt x="113128" y="40622"/>
                </a:cubicBezTo>
                <a:lnTo>
                  <a:pt x="85443" y="55007"/>
                </a:lnTo>
                <a:lnTo>
                  <a:pt x="84119" y="52549"/>
                </a:lnTo>
                <a:close/>
                <a:moveTo>
                  <a:pt x="51018" y="33349"/>
                </a:moveTo>
                <a:cubicBezTo>
                  <a:pt x="46167" y="36361"/>
                  <a:pt x="42578" y="40734"/>
                  <a:pt x="40578" y="46004"/>
                </a:cubicBezTo>
                <a:cubicBezTo>
                  <a:pt x="38676" y="51017"/>
                  <a:pt x="38378" y="56493"/>
                  <a:pt x="39800" y="61738"/>
                </a:cubicBezTo>
                <a:cubicBezTo>
                  <a:pt x="40107" y="62884"/>
                  <a:pt x="41225" y="63455"/>
                  <a:pt x="42377" y="63157"/>
                </a:cubicBezTo>
                <a:cubicBezTo>
                  <a:pt x="43528" y="62859"/>
                  <a:pt x="44227" y="61800"/>
                  <a:pt x="43920" y="60654"/>
                </a:cubicBezTo>
                <a:cubicBezTo>
                  <a:pt x="42773" y="56249"/>
                  <a:pt x="42988" y="51772"/>
                  <a:pt x="44598" y="47530"/>
                </a:cubicBezTo>
                <a:cubicBezTo>
                  <a:pt x="46257" y="43160"/>
                  <a:pt x="49293" y="39459"/>
                  <a:pt x="53382" y="36893"/>
                </a:cubicBezTo>
                <a:cubicBezTo>
                  <a:pt x="53739" y="36735"/>
                  <a:pt x="54064" y="36270"/>
                  <a:pt x="54210" y="35884"/>
                </a:cubicBezTo>
                <a:cubicBezTo>
                  <a:pt x="54454" y="35241"/>
                  <a:pt x="54390" y="34629"/>
                  <a:pt x="54017" y="34046"/>
                </a:cubicBezTo>
                <a:cubicBezTo>
                  <a:pt x="53354" y="33059"/>
                  <a:pt x="52008" y="32695"/>
                  <a:pt x="51018" y="33349"/>
                </a:cubicBezTo>
                <a:close/>
                <a:moveTo>
                  <a:pt x="127378" y="32021"/>
                </a:moveTo>
                <a:cubicBezTo>
                  <a:pt x="125730" y="32021"/>
                  <a:pt x="124394" y="33357"/>
                  <a:pt x="124394" y="35005"/>
                </a:cubicBezTo>
                <a:cubicBezTo>
                  <a:pt x="124394" y="36652"/>
                  <a:pt x="125730" y="37988"/>
                  <a:pt x="127378" y="37988"/>
                </a:cubicBezTo>
                <a:cubicBezTo>
                  <a:pt x="129026" y="37988"/>
                  <a:pt x="130361" y="36652"/>
                  <a:pt x="130361" y="35005"/>
                </a:cubicBezTo>
                <a:cubicBezTo>
                  <a:pt x="130361" y="33357"/>
                  <a:pt x="129026" y="32021"/>
                  <a:pt x="127378" y="32021"/>
                </a:cubicBezTo>
                <a:close/>
                <a:moveTo>
                  <a:pt x="127378" y="26779"/>
                </a:moveTo>
                <a:cubicBezTo>
                  <a:pt x="131921" y="26779"/>
                  <a:pt x="135603" y="30462"/>
                  <a:pt x="135603" y="35005"/>
                </a:cubicBezTo>
                <a:cubicBezTo>
                  <a:pt x="135603" y="39547"/>
                  <a:pt x="131921" y="43230"/>
                  <a:pt x="127378" y="43230"/>
                </a:cubicBezTo>
                <a:cubicBezTo>
                  <a:pt x="122835" y="43230"/>
                  <a:pt x="119153" y="39547"/>
                  <a:pt x="119153" y="35005"/>
                </a:cubicBezTo>
                <a:cubicBezTo>
                  <a:pt x="119153" y="30462"/>
                  <a:pt x="122835" y="26779"/>
                  <a:pt x="127378" y="26779"/>
                </a:cubicBezTo>
                <a:close/>
                <a:moveTo>
                  <a:pt x="127378" y="19665"/>
                </a:moveTo>
                <a:cubicBezTo>
                  <a:pt x="119522" y="19665"/>
                  <a:pt x="113045" y="25571"/>
                  <a:pt x="112221" y="33194"/>
                </a:cubicBezTo>
                <a:lnTo>
                  <a:pt x="81032" y="49400"/>
                </a:lnTo>
                <a:cubicBezTo>
                  <a:pt x="79301" y="47956"/>
                  <a:pt x="77062" y="47215"/>
                  <a:pt x="74649" y="47215"/>
                </a:cubicBezTo>
                <a:cubicBezTo>
                  <a:pt x="68284" y="47215"/>
                  <a:pt x="63124" y="52374"/>
                  <a:pt x="63124" y="58739"/>
                </a:cubicBezTo>
                <a:cubicBezTo>
                  <a:pt x="63124" y="62332"/>
                  <a:pt x="64768" y="65540"/>
                  <a:pt x="67447" y="67528"/>
                </a:cubicBezTo>
                <a:lnTo>
                  <a:pt x="67447" y="75802"/>
                </a:lnTo>
                <a:cubicBezTo>
                  <a:pt x="62590" y="78324"/>
                  <a:pt x="59309" y="83413"/>
                  <a:pt x="59309" y="89268"/>
                </a:cubicBezTo>
                <a:cubicBezTo>
                  <a:pt x="59309" y="96246"/>
                  <a:pt x="63968" y="102135"/>
                  <a:pt x="70364" y="103926"/>
                </a:cubicBezTo>
                <a:lnTo>
                  <a:pt x="67362" y="92904"/>
                </a:lnTo>
                <a:cubicBezTo>
                  <a:pt x="66734" y="91836"/>
                  <a:pt x="66423" y="90588"/>
                  <a:pt x="66423" y="89268"/>
                </a:cubicBezTo>
                <a:cubicBezTo>
                  <a:pt x="66423" y="84726"/>
                  <a:pt x="70106" y="81043"/>
                  <a:pt x="74649" y="81043"/>
                </a:cubicBezTo>
                <a:cubicBezTo>
                  <a:pt x="79191" y="81043"/>
                  <a:pt x="82874" y="84726"/>
                  <a:pt x="82874" y="89268"/>
                </a:cubicBezTo>
                <a:cubicBezTo>
                  <a:pt x="82874" y="90589"/>
                  <a:pt x="82563" y="91837"/>
                  <a:pt x="81934" y="92905"/>
                </a:cubicBezTo>
                <a:lnTo>
                  <a:pt x="78933" y="103926"/>
                </a:lnTo>
                <a:cubicBezTo>
                  <a:pt x="85329" y="102135"/>
                  <a:pt x="89988" y="96246"/>
                  <a:pt x="89988" y="89268"/>
                </a:cubicBezTo>
                <a:cubicBezTo>
                  <a:pt x="89988" y="83413"/>
                  <a:pt x="86707" y="78324"/>
                  <a:pt x="81850" y="75802"/>
                </a:cubicBezTo>
                <a:lnTo>
                  <a:pt x="81850" y="67571"/>
                </a:lnTo>
                <a:cubicBezTo>
                  <a:pt x="84348" y="65689"/>
                  <a:pt x="85938" y="62742"/>
                  <a:pt x="86105" y="59416"/>
                </a:cubicBezTo>
                <a:lnTo>
                  <a:pt x="115366" y="44213"/>
                </a:lnTo>
                <a:cubicBezTo>
                  <a:pt x="118006" y="47989"/>
                  <a:pt x="122417" y="50344"/>
                  <a:pt x="127378" y="50344"/>
                </a:cubicBezTo>
                <a:cubicBezTo>
                  <a:pt x="130516" y="50344"/>
                  <a:pt x="133433" y="49402"/>
                  <a:pt x="135803" y="47703"/>
                </a:cubicBezTo>
                <a:lnTo>
                  <a:pt x="174969" y="73183"/>
                </a:lnTo>
                <a:lnTo>
                  <a:pt x="174874" y="74267"/>
                </a:lnTo>
                <a:cubicBezTo>
                  <a:pt x="174874" y="75491"/>
                  <a:pt x="175005" y="76683"/>
                  <a:pt x="175332" y="77815"/>
                </a:cubicBezTo>
                <a:lnTo>
                  <a:pt x="151371" y="104338"/>
                </a:lnTo>
                <a:cubicBezTo>
                  <a:pt x="149374" y="103282"/>
                  <a:pt x="147093" y="102781"/>
                  <a:pt x="144696" y="102781"/>
                </a:cubicBezTo>
                <a:cubicBezTo>
                  <a:pt x="135377" y="102781"/>
                  <a:pt x="127822" y="110336"/>
                  <a:pt x="127822" y="119655"/>
                </a:cubicBezTo>
                <a:cubicBezTo>
                  <a:pt x="127822" y="128974"/>
                  <a:pt x="135377" y="136528"/>
                  <a:pt x="144696" y="136528"/>
                </a:cubicBezTo>
                <a:cubicBezTo>
                  <a:pt x="154014" y="136528"/>
                  <a:pt x="161569" y="128974"/>
                  <a:pt x="161569" y="119655"/>
                </a:cubicBezTo>
                <a:cubicBezTo>
                  <a:pt x="161569" y="119172"/>
                  <a:pt x="161549" y="118693"/>
                  <a:pt x="161425" y="118227"/>
                </a:cubicBezTo>
                <a:lnTo>
                  <a:pt x="186673" y="90279"/>
                </a:lnTo>
                <a:cubicBezTo>
                  <a:pt x="188257" y="90866"/>
                  <a:pt x="189970" y="91141"/>
                  <a:pt x="191748" y="91141"/>
                </a:cubicBezTo>
                <a:cubicBezTo>
                  <a:pt x="201067" y="91141"/>
                  <a:pt x="208621" y="83586"/>
                  <a:pt x="208621" y="74267"/>
                </a:cubicBezTo>
                <a:cubicBezTo>
                  <a:pt x="208621" y="64948"/>
                  <a:pt x="201067" y="57394"/>
                  <a:pt x="191748" y="57394"/>
                </a:cubicBezTo>
                <a:cubicBezTo>
                  <a:pt x="188006" y="57394"/>
                  <a:pt x="184549" y="58612"/>
                  <a:pt x="181782" y="60714"/>
                </a:cubicBezTo>
                <a:lnTo>
                  <a:pt x="142690" y="35282"/>
                </a:lnTo>
                <a:lnTo>
                  <a:pt x="142718" y="35005"/>
                </a:lnTo>
                <a:cubicBezTo>
                  <a:pt x="142718" y="26533"/>
                  <a:pt x="135850" y="19665"/>
                  <a:pt x="127378" y="19665"/>
                </a:cubicBezTo>
                <a:close/>
                <a:moveTo>
                  <a:pt x="41697" y="17736"/>
                </a:moveTo>
                <a:lnTo>
                  <a:pt x="30624" y="26938"/>
                </a:lnTo>
                <a:lnTo>
                  <a:pt x="23278" y="39441"/>
                </a:lnTo>
                <a:lnTo>
                  <a:pt x="20453" y="53252"/>
                </a:lnTo>
                <a:lnTo>
                  <a:pt x="22340" y="67188"/>
                </a:lnTo>
                <a:cubicBezTo>
                  <a:pt x="22641" y="68338"/>
                  <a:pt x="23882" y="68956"/>
                  <a:pt x="25030" y="68653"/>
                </a:cubicBezTo>
                <a:cubicBezTo>
                  <a:pt x="26099" y="68171"/>
                  <a:pt x="26669" y="67056"/>
                  <a:pt x="26368" y="65907"/>
                </a:cubicBezTo>
                <a:cubicBezTo>
                  <a:pt x="23870" y="57711"/>
                  <a:pt x="24057" y="49055"/>
                  <a:pt x="27148" y="40909"/>
                </a:cubicBezTo>
                <a:cubicBezTo>
                  <a:pt x="30288" y="32635"/>
                  <a:pt x="36168" y="25696"/>
                  <a:pt x="43731" y="21318"/>
                </a:cubicBezTo>
                <a:cubicBezTo>
                  <a:pt x="44266" y="21077"/>
                  <a:pt x="44542" y="20739"/>
                  <a:pt x="44738" y="20221"/>
                </a:cubicBezTo>
                <a:cubicBezTo>
                  <a:pt x="44935" y="19704"/>
                  <a:pt x="44873" y="19089"/>
                  <a:pt x="44504" y="18505"/>
                </a:cubicBezTo>
                <a:cubicBezTo>
                  <a:pt x="44024" y="17436"/>
                  <a:pt x="42685" y="17075"/>
                  <a:pt x="41697" y="17736"/>
                </a:cubicBezTo>
                <a:close/>
                <a:moveTo>
                  <a:pt x="30977" y="331"/>
                </a:moveTo>
                <a:cubicBezTo>
                  <a:pt x="18510" y="7693"/>
                  <a:pt x="9294" y="18648"/>
                  <a:pt x="4157" y="32184"/>
                </a:cubicBezTo>
                <a:cubicBezTo>
                  <a:pt x="-882" y="45462"/>
                  <a:pt x="-1335" y="59595"/>
                  <a:pt x="2767" y="73097"/>
                </a:cubicBezTo>
                <a:cubicBezTo>
                  <a:pt x="3075" y="74246"/>
                  <a:pt x="4327" y="74869"/>
                  <a:pt x="5482" y="74570"/>
                </a:cubicBezTo>
                <a:cubicBezTo>
                  <a:pt x="6507" y="74221"/>
                  <a:pt x="7257" y="73031"/>
                  <a:pt x="6900" y="72011"/>
                </a:cubicBezTo>
                <a:cubicBezTo>
                  <a:pt x="3074" y="59350"/>
                  <a:pt x="3493" y="46090"/>
                  <a:pt x="8190" y="33714"/>
                </a:cubicBezTo>
                <a:cubicBezTo>
                  <a:pt x="12984" y="21081"/>
                  <a:pt x="21647" y="10801"/>
                  <a:pt x="33218" y="3836"/>
                </a:cubicBezTo>
                <a:cubicBezTo>
                  <a:pt x="33576" y="3677"/>
                  <a:pt x="33902" y="3211"/>
                  <a:pt x="34048" y="2824"/>
                </a:cubicBezTo>
                <a:cubicBezTo>
                  <a:pt x="34293" y="2180"/>
                  <a:pt x="34229" y="1565"/>
                  <a:pt x="33855" y="981"/>
                </a:cubicBezTo>
                <a:cubicBezTo>
                  <a:pt x="33319" y="41"/>
                  <a:pt x="31970" y="-324"/>
                  <a:pt x="30977" y="33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tIns="72000" rtlCol="0" anchor="ctr">
            <a:noAutofit/>
          </a:bodyPr>
          <a:lstStyle/>
          <a:p>
            <a:pPr>
              <a:spcAft>
                <a:spcPts val="600"/>
              </a:spcAft>
            </a:pPr>
            <a:endParaRPr lang="en-US" sz="1200" dirty="0">
              <a:solidFill>
                <a:srgbClr val="BEC8D2"/>
              </a:solidFill>
              <a:latin typeface="Nokia Pure Text Light" panose="020B0304040602060303" pitchFamily="34" charset="0"/>
            </a:endParaRPr>
          </a:p>
        </p:txBody>
      </p:sp>
      <p:sp>
        <p:nvSpPr>
          <p:cNvPr id="41" name="Abgerundetes Rechteck 9"/>
          <p:cNvSpPr>
            <a:spLocks noChangeAspect="1"/>
          </p:cNvSpPr>
          <p:nvPr userDrawn="1"/>
        </p:nvSpPr>
        <p:spPr>
          <a:xfrm flipH="1">
            <a:off x="2571016" y="4099786"/>
            <a:ext cx="318082" cy="144016"/>
          </a:xfrm>
          <a:custGeom>
            <a:avLst/>
            <a:gdLst/>
            <a:ahLst/>
            <a:cxnLst/>
            <a:rect l="l" t="t" r="r" b="b"/>
            <a:pathLst>
              <a:path w="318082" h="144016">
                <a:moveTo>
                  <a:pt x="162629" y="80585"/>
                </a:moveTo>
                <a:cubicBezTo>
                  <a:pt x="164338" y="80585"/>
                  <a:pt x="165723" y="81970"/>
                  <a:pt x="165723" y="83679"/>
                </a:cubicBezTo>
                <a:cubicBezTo>
                  <a:pt x="165723" y="85387"/>
                  <a:pt x="164338" y="86772"/>
                  <a:pt x="162629" y="86772"/>
                </a:cubicBezTo>
                <a:cubicBezTo>
                  <a:pt x="160920" y="86772"/>
                  <a:pt x="159535" y="85387"/>
                  <a:pt x="159535" y="83679"/>
                </a:cubicBezTo>
                <a:cubicBezTo>
                  <a:pt x="159535" y="81970"/>
                  <a:pt x="160920" y="80585"/>
                  <a:pt x="162629" y="80585"/>
                </a:cubicBezTo>
                <a:close/>
                <a:moveTo>
                  <a:pt x="162629" y="77491"/>
                </a:moveTo>
                <a:cubicBezTo>
                  <a:pt x="159212" y="77491"/>
                  <a:pt x="156441" y="80261"/>
                  <a:pt x="156441" y="83679"/>
                </a:cubicBezTo>
                <a:cubicBezTo>
                  <a:pt x="156441" y="87096"/>
                  <a:pt x="159212" y="89866"/>
                  <a:pt x="162629" y="89866"/>
                </a:cubicBezTo>
                <a:cubicBezTo>
                  <a:pt x="166046" y="89866"/>
                  <a:pt x="168817" y="87096"/>
                  <a:pt x="168817" y="83679"/>
                </a:cubicBezTo>
                <a:cubicBezTo>
                  <a:pt x="168817" y="80261"/>
                  <a:pt x="166046" y="77491"/>
                  <a:pt x="162629" y="77491"/>
                </a:cubicBezTo>
                <a:close/>
                <a:moveTo>
                  <a:pt x="117847" y="37542"/>
                </a:moveTo>
                <a:lnTo>
                  <a:pt x="19146" y="37542"/>
                </a:lnTo>
                <a:cubicBezTo>
                  <a:pt x="17540" y="37542"/>
                  <a:pt x="16239" y="38844"/>
                  <a:pt x="16239" y="40450"/>
                </a:cubicBezTo>
                <a:lnTo>
                  <a:pt x="16239" y="126907"/>
                </a:lnTo>
                <a:cubicBezTo>
                  <a:pt x="16239" y="128513"/>
                  <a:pt x="17540" y="129815"/>
                  <a:pt x="19146" y="129815"/>
                </a:cubicBezTo>
                <a:lnTo>
                  <a:pt x="150821" y="129815"/>
                </a:lnTo>
                <a:cubicBezTo>
                  <a:pt x="152427" y="129815"/>
                  <a:pt x="153729" y="128513"/>
                  <a:pt x="153729" y="126907"/>
                </a:cubicBezTo>
                <a:lnTo>
                  <a:pt x="153729" y="77417"/>
                </a:lnTo>
                <a:lnTo>
                  <a:pt x="147302" y="77417"/>
                </a:lnTo>
                <a:lnTo>
                  <a:pt x="147302" y="121469"/>
                </a:lnTo>
                <a:cubicBezTo>
                  <a:pt x="147302" y="122476"/>
                  <a:pt x="146486" y="123292"/>
                  <a:pt x="145479" y="123292"/>
                </a:cubicBezTo>
                <a:lnTo>
                  <a:pt x="24230" y="123292"/>
                </a:lnTo>
                <a:cubicBezTo>
                  <a:pt x="23223" y="123292"/>
                  <a:pt x="22407" y="122476"/>
                  <a:pt x="22407" y="121469"/>
                </a:cubicBezTo>
                <a:lnTo>
                  <a:pt x="22407" y="45895"/>
                </a:lnTo>
                <a:cubicBezTo>
                  <a:pt x="22407" y="44888"/>
                  <a:pt x="23223" y="44072"/>
                  <a:pt x="24230" y="44072"/>
                </a:cubicBezTo>
                <a:lnTo>
                  <a:pt x="117847" y="44072"/>
                </a:lnTo>
                <a:close/>
                <a:moveTo>
                  <a:pt x="117847" y="23341"/>
                </a:moveTo>
                <a:lnTo>
                  <a:pt x="20113" y="23341"/>
                </a:lnTo>
                <a:cubicBezTo>
                  <a:pt x="9005" y="23341"/>
                  <a:pt x="0" y="32346"/>
                  <a:pt x="0" y="43454"/>
                </a:cubicBezTo>
                <a:lnTo>
                  <a:pt x="0" y="123903"/>
                </a:lnTo>
                <a:cubicBezTo>
                  <a:pt x="0" y="135011"/>
                  <a:pt x="9005" y="144016"/>
                  <a:pt x="20113" y="144016"/>
                </a:cubicBezTo>
                <a:lnTo>
                  <a:pt x="156959" y="144016"/>
                </a:lnTo>
                <a:cubicBezTo>
                  <a:pt x="168067" y="144016"/>
                  <a:pt x="177072" y="135011"/>
                  <a:pt x="177072" y="123903"/>
                </a:cubicBezTo>
                <a:lnTo>
                  <a:pt x="177072" y="77417"/>
                </a:lnTo>
                <a:lnTo>
                  <a:pt x="170501" y="77417"/>
                </a:lnTo>
                <a:lnTo>
                  <a:pt x="170501" y="123107"/>
                </a:lnTo>
                <a:cubicBezTo>
                  <a:pt x="170501" y="131166"/>
                  <a:pt x="163968" y="137699"/>
                  <a:pt x="155909" y="137699"/>
                </a:cubicBezTo>
                <a:lnTo>
                  <a:pt x="20888" y="137699"/>
                </a:lnTo>
                <a:cubicBezTo>
                  <a:pt x="12829" y="137699"/>
                  <a:pt x="6296" y="131166"/>
                  <a:pt x="6296" y="123107"/>
                </a:cubicBezTo>
                <a:lnTo>
                  <a:pt x="6296" y="44469"/>
                </a:lnTo>
                <a:cubicBezTo>
                  <a:pt x="6296" y="36410"/>
                  <a:pt x="12829" y="29876"/>
                  <a:pt x="20888" y="29876"/>
                </a:cubicBezTo>
                <a:lnTo>
                  <a:pt x="117847" y="29876"/>
                </a:lnTo>
                <a:close/>
                <a:moveTo>
                  <a:pt x="170962" y="12300"/>
                </a:moveTo>
                <a:lnTo>
                  <a:pt x="155547" y="61450"/>
                </a:lnTo>
                <a:lnTo>
                  <a:pt x="149427" y="61450"/>
                </a:lnTo>
                <a:lnTo>
                  <a:pt x="164842" y="12300"/>
                </a:lnTo>
                <a:close/>
                <a:moveTo>
                  <a:pt x="199785" y="12300"/>
                </a:moveTo>
                <a:lnTo>
                  <a:pt x="183784" y="61450"/>
                </a:lnTo>
                <a:lnTo>
                  <a:pt x="163938" y="61450"/>
                </a:lnTo>
                <a:lnTo>
                  <a:pt x="179939" y="12300"/>
                </a:lnTo>
                <a:close/>
                <a:moveTo>
                  <a:pt x="262609" y="12300"/>
                </a:moveTo>
                <a:lnTo>
                  <a:pt x="247195" y="61450"/>
                </a:lnTo>
                <a:lnTo>
                  <a:pt x="241075" y="61450"/>
                </a:lnTo>
                <a:lnTo>
                  <a:pt x="256490" y="12300"/>
                </a:lnTo>
                <a:close/>
                <a:moveTo>
                  <a:pt x="291432" y="12300"/>
                </a:moveTo>
                <a:lnTo>
                  <a:pt x="275432" y="61450"/>
                </a:lnTo>
                <a:lnTo>
                  <a:pt x="255586" y="61450"/>
                </a:lnTo>
                <a:lnTo>
                  <a:pt x="271586" y="12300"/>
                </a:lnTo>
                <a:close/>
                <a:moveTo>
                  <a:pt x="117017" y="9669"/>
                </a:moveTo>
                <a:cubicBezTo>
                  <a:pt x="119480" y="9669"/>
                  <a:pt x="121476" y="11665"/>
                  <a:pt x="121476" y="14127"/>
                </a:cubicBezTo>
                <a:cubicBezTo>
                  <a:pt x="121476" y="16589"/>
                  <a:pt x="119480" y="18585"/>
                  <a:pt x="117017" y="18585"/>
                </a:cubicBezTo>
                <a:cubicBezTo>
                  <a:pt x="114555" y="18585"/>
                  <a:pt x="112559" y="16589"/>
                  <a:pt x="112559" y="14127"/>
                </a:cubicBezTo>
                <a:cubicBezTo>
                  <a:pt x="112559" y="11665"/>
                  <a:pt x="114555" y="9669"/>
                  <a:pt x="117017" y="9669"/>
                </a:cubicBezTo>
                <a:close/>
                <a:moveTo>
                  <a:pt x="316596" y="0"/>
                </a:moveTo>
                <a:lnTo>
                  <a:pt x="293176" y="0"/>
                </a:lnTo>
                <a:lnTo>
                  <a:pt x="195363" y="0"/>
                </a:lnTo>
                <a:lnTo>
                  <a:pt x="108245" y="0"/>
                </a:lnTo>
                <a:cubicBezTo>
                  <a:pt x="106184" y="0"/>
                  <a:pt x="104512" y="1672"/>
                  <a:pt x="104512" y="3733"/>
                </a:cubicBezTo>
                <a:lnTo>
                  <a:pt x="104512" y="18666"/>
                </a:lnTo>
                <a:cubicBezTo>
                  <a:pt x="104512" y="20727"/>
                  <a:pt x="106184" y="22399"/>
                  <a:pt x="108245" y="22399"/>
                </a:cubicBezTo>
                <a:lnTo>
                  <a:pt x="124253" y="22399"/>
                </a:lnTo>
                <a:lnTo>
                  <a:pt x="129163" y="44343"/>
                </a:lnTo>
                <a:lnTo>
                  <a:pt x="132756" y="61294"/>
                </a:lnTo>
                <a:cubicBezTo>
                  <a:pt x="133772" y="66207"/>
                  <a:pt x="138172" y="69806"/>
                  <a:pt x="143413" y="69806"/>
                </a:cubicBezTo>
                <a:lnTo>
                  <a:pt x="186307" y="69806"/>
                </a:lnTo>
                <a:cubicBezTo>
                  <a:pt x="191248" y="69806"/>
                  <a:pt x="195441" y="66607"/>
                  <a:pt x="196548" y="62061"/>
                </a:cubicBezTo>
                <a:lnTo>
                  <a:pt x="211272" y="33216"/>
                </a:lnTo>
                <a:lnTo>
                  <a:pt x="228049" y="66082"/>
                </a:lnTo>
                <a:cubicBezTo>
                  <a:pt x="229733" y="68494"/>
                  <a:pt x="232592" y="69806"/>
                  <a:pt x="235756" y="69806"/>
                </a:cubicBezTo>
                <a:lnTo>
                  <a:pt x="278651" y="69806"/>
                </a:lnTo>
                <a:cubicBezTo>
                  <a:pt x="283526" y="69806"/>
                  <a:pt x="287673" y="66692"/>
                  <a:pt x="289104" y="62306"/>
                </a:cubicBezTo>
                <a:lnTo>
                  <a:pt x="289227" y="62343"/>
                </a:lnTo>
                <a:lnTo>
                  <a:pt x="299790" y="8916"/>
                </a:lnTo>
                <a:lnTo>
                  <a:pt x="316596" y="8916"/>
                </a:lnTo>
                <a:cubicBezTo>
                  <a:pt x="317417" y="8916"/>
                  <a:pt x="318082" y="8251"/>
                  <a:pt x="318082" y="7430"/>
                </a:cubicBezTo>
                <a:lnTo>
                  <a:pt x="318082" y="1486"/>
                </a:lnTo>
                <a:cubicBezTo>
                  <a:pt x="318082" y="665"/>
                  <a:pt x="317417" y="0"/>
                  <a:pt x="3165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A8BBC0"/>
              </a:solidFill>
            </a:endParaRPr>
          </a:p>
        </p:txBody>
      </p:sp>
      <p:sp>
        <p:nvSpPr>
          <p:cNvPr id="42" name="Abgerundetes Rechteck 4"/>
          <p:cNvSpPr>
            <a:spLocks noChangeAspect="1"/>
          </p:cNvSpPr>
          <p:nvPr userDrawn="1"/>
        </p:nvSpPr>
        <p:spPr>
          <a:xfrm>
            <a:off x="3929594" y="4090277"/>
            <a:ext cx="131065" cy="144000"/>
          </a:xfrm>
          <a:custGeom>
            <a:avLst/>
            <a:gdLst/>
            <a:ahLst/>
            <a:cxnLst/>
            <a:rect l="l" t="t" r="r" b="b"/>
            <a:pathLst>
              <a:path w="163119" h="179218">
                <a:moveTo>
                  <a:pt x="19586" y="158111"/>
                </a:moveTo>
                <a:lnTo>
                  <a:pt x="89769" y="158111"/>
                </a:lnTo>
                <a:lnTo>
                  <a:pt x="78620" y="179218"/>
                </a:lnTo>
                <a:lnTo>
                  <a:pt x="30735" y="179218"/>
                </a:lnTo>
                <a:close/>
                <a:moveTo>
                  <a:pt x="53571" y="124356"/>
                </a:moveTo>
                <a:lnTo>
                  <a:pt x="54981" y="124356"/>
                </a:lnTo>
                <a:cubicBezTo>
                  <a:pt x="55175" y="124356"/>
                  <a:pt x="55333" y="124514"/>
                  <a:pt x="55333" y="124709"/>
                </a:cubicBezTo>
                <a:lnTo>
                  <a:pt x="55333" y="131050"/>
                </a:lnTo>
                <a:cubicBezTo>
                  <a:pt x="55333" y="131244"/>
                  <a:pt x="55175" y="131402"/>
                  <a:pt x="54981" y="131402"/>
                </a:cubicBezTo>
                <a:lnTo>
                  <a:pt x="53571" y="131402"/>
                </a:lnTo>
                <a:cubicBezTo>
                  <a:pt x="53377" y="131402"/>
                  <a:pt x="53219" y="131244"/>
                  <a:pt x="53219" y="131050"/>
                </a:cubicBezTo>
                <a:lnTo>
                  <a:pt x="53219" y="124709"/>
                </a:lnTo>
                <a:cubicBezTo>
                  <a:pt x="53219" y="124514"/>
                  <a:pt x="53377" y="124356"/>
                  <a:pt x="53571" y="124356"/>
                </a:cubicBezTo>
                <a:close/>
                <a:moveTo>
                  <a:pt x="78992" y="99927"/>
                </a:moveTo>
                <a:lnTo>
                  <a:pt x="85333" y="99927"/>
                </a:lnTo>
                <a:cubicBezTo>
                  <a:pt x="85527" y="99927"/>
                  <a:pt x="85685" y="100085"/>
                  <a:pt x="85685" y="100280"/>
                </a:cubicBezTo>
                <a:lnTo>
                  <a:pt x="85685" y="101689"/>
                </a:lnTo>
                <a:cubicBezTo>
                  <a:pt x="85685" y="101883"/>
                  <a:pt x="85527" y="102041"/>
                  <a:pt x="85333" y="102041"/>
                </a:cubicBezTo>
                <a:lnTo>
                  <a:pt x="78992" y="102041"/>
                </a:lnTo>
                <a:cubicBezTo>
                  <a:pt x="78797" y="102041"/>
                  <a:pt x="78639" y="101883"/>
                  <a:pt x="78639" y="101689"/>
                </a:cubicBezTo>
                <a:lnTo>
                  <a:pt x="78639" y="100280"/>
                </a:lnTo>
                <a:cubicBezTo>
                  <a:pt x="78639" y="100085"/>
                  <a:pt x="78797" y="99927"/>
                  <a:pt x="78992" y="99927"/>
                </a:cubicBezTo>
                <a:close/>
                <a:moveTo>
                  <a:pt x="23327" y="99927"/>
                </a:moveTo>
                <a:lnTo>
                  <a:pt x="29669" y="99927"/>
                </a:lnTo>
                <a:cubicBezTo>
                  <a:pt x="29863" y="99927"/>
                  <a:pt x="30021" y="100085"/>
                  <a:pt x="30021" y="100280"/>
                </a:cubicBezTo>
                <a:lnTo>
                  <a:pt x="30021" y="101689"/>
                </a:lnTo>
                <a:cubicBezTo>
                  <a:pt x="30021" y="101883"/>
                  <a:pt x="29863" y="102041"/>
                  <a:pt x="29669" y="102041"/>
                </a:cubicBezTo>
                <a:lnTo>
                  <a:pt x="23327" y="102041"/>
                </a:lnTo>
                <a:cubicBezTo>
                  <a:pt x="23133" y="102041"/>
                  <a:pt x="22975" y="101883"/>
                  <a:pt x="22975" y="101689"/>
                </a:cubicBezTo>
                <a:lnTo>
                  <a:pt x="22975" y="100280"/>
                </a:lnTo>
                <a:cubicBezTo>
                  <a:pt x="22975" y="100085"/>
                  <a:pt x="23133" y="99927"/>
                  <a:pt x="23327" y="99927"/>
                </a:cubicBezTo>
                <a:close/>
                <a:moveTo>
                  <a:pt x="77226" y="76960"/>
                </a:moveTo>
                <a:lnTo>
                  <a:pt x="54742" y="104373"/>
                </a:lnTo>
                <a:cubicBezTo>
                  <a:pt x="52271" y="104373"/>
                  <a:pt x="50268" y="102370"/>
                  <a:pt x="50268" y="99899"/>
                </a:cubicBezTo>
                <a:cubicBezTo>
                  <a:pt x="50268" y="98509"/>
                  <a:pt x="50901" y="97268"/>
                  <a:pt x="51991" y="96564"/>
                </a:cubicBezTo>
                <a:close/>
                <a:moveTo>
                  <a:pt x="53571" y="68926"/>
                </a:moveTo>
                <a:lnTo>
                  <a:pt x="54981" y="68926"/>
                </a:lnTo>
                <a:cubicBezTo>
                  <a:pt x="55175" y="68926"/>
                  <a:pt x="55333" y="69084"/>
                  <a:pt x="55333" y="69278"/>
                </a:cubicBezTo>
                <a:lnTo>
                  <a:pt x="55333" y="75619"/>
                </a:lnTo>
                <a:cubicBezTo>
                  <a:pt x="55333" y="75814"/>
                  <a:pt x="55175" y="75972"/>
                  <a:pt x="54981" y="75972"/>
                </a:cubicBezTo>
                <a:lnTo>
                  <a:pt x="53571" y="75972"/>
                </a:lnTo>
                <a:cubicBezTo>
                  <a:pt x="53377" y="75972"/>
                  <a:pt x="53219" y="75814"/>
                  <a:pt x="53219" y="75619"/>
                </a:cubicBezTo>
                <a:lnTo>
                  <a:pt x="53219" y="69278"/>
                </a:lnTo>
                <a:cubicBezTo>
                  <a:pt x="53219" y="69084"/>
                  <a:pt x="53377" y="68926"/>
                  <a:pt x="53571" y="68926"/>
                </a:cubicBezTo>
                <a:close/>
                <a:moveTo>
                  <a:pt x="19223" y="54188"/>
                </a:moveTo>
                <a:cubicBezTo>
                  <a:pt x="12357" y="54188"/>
                  <a:pt x="6791" y="59754"/>
                  <a:pt x="6791" y="66620"/>
                </a:cubicBezTo>
                <a:lnTo>
                  <a:pt x="6791" y="136834"/>
                </a:lnTo>
                <a:cubicBezTo>
                  <a:pt x="6791" y="143700"/>
                  <a:pt x="12357" y="149266"/>
                  <a:pt x="19223" y="149266"/>
                </a:cubicBezTo>
                <a:lnTo>
                  <a:pt x="89437" y="149266"/>
                </a:lnTo>
                <a:cubicBezTo>
                  <a:pt x="96303" y="149266"/>
                  <a:pt x="101869" y="143700"/>
                  <a:pt x="101869" y="136834"/>
                </a:cubicBezTo>
                <a:lnTo>
                  <a:pt x="101869" y="66620"/>
                </a:lnTo>
                <a:cubicBezTo>
                  <a:pt x="101869" y="59754"/>
                  <a:pt x="96303" y="54188"/>
                  <a:pt x="89437" y="54188"/>
                </a:cubicBezTo>
                <a:close/>
                <a:moveTo>
                  <a:pt x="108660" y="53391"/>
                </a:moveTo>
                <a:cubicBezTo>
                  <a:pt x="110223" y="53865"/>
                  <a:pt x="110318" y="55027"/>
                  <a:pt x="110318" y="56210"/>
                </a:cubicBezTo>
                <a:lnTo>
                  <a:pt x="110073" y="56802"/>
                </a:lnTo>
                <a:close/>
                <a:moveTo>
                  <a:pt x="18111" y="47397"/>
                </a:moveTo>
                <a:lnTo>
                  <a:pt x="90550" y="47397"/>
                </a:lnTo>
                <a:cubicBezTo>
                  <a:pt x="100552" y="47397"/>
                  <a:pt x="108660" y="55505"/>
                  <a:pt x="108660" y="65507"/>
                </a:cubicBezTo>
                <a:lnTo>
                  <a:pt x="108660" y="137947"/>
                </a:lnTo>
                <a:cubicBezTo>
                  <a:pt x="108660" y="147949"/>
                  <a:pt x="100552" y="156057"/>
                  <a:pt x="90550" y="156057"/>
                </a:cubicBezTo>
                <a:lnTo>
                  <a:pt x="18111" y="156057"/>
                </a:lnTo>
                <a:cubicBezTo>
                  <a:pt x="8108" y="156057"/>
                  <a:pt x="0" y="147949"/>
                  <a:pt x="0" y="137947"/>
                </a:cubicBezTo>
                <a:lnTo>
                  <a:pt x="0" y="65507"/>
                </a:lnTo>
                <a:cubicBezTo>
                  <a:pt x="0" y="55505"/>
                  <a:pt x="8108" y="47397"/>
                  <a:pt x="18111" y="47397"/>
                </a:cubicBezTo>
                <a:close/>
                <a:moveTo>
                  <a:pt x="112101" y="33349"/>
                </a:moveTo>
                <a:cubicBezTo>
                  <a:pt x="116952" y="36361"/>
                  <a:pt x="120541" y="40734"/>
                  <a:pt x="122541" y="46004"/>
                </a:cubicBezTo>
                <a:cubicBezTo>
                  <a:pt x="124443" y="51017"/>
                  <a:pt x="124741" y="56493"/>
                  <a:pt x="123319" y="61738"/>
                </a:cubicBezTo>
                <a:cubicBezTo>
                  <a:pt x="123012" y="62884"/>
                  <a:pt x="121894" y="63455"/>
                  <a:pt x="120742" y="63157"/>
                </a:cubicBezTo>
                <a:cubicBezTo>
                  <a:pt x="119591" y="62859"/>
                  <a:pt x="118892" y="61800"/>
                  <a:pt x="119199" y="60654"/>
                </a:cubicBezTo>
                <a:cubicBezTo>
                  <a:pt x="120346" y="56249"/>
                  <a:pt x="120131" y="51772"/>
                  <a:pt x="118521" y="47530"/>
                </a:cubicBezTo>
                <a:cubicBezTo>
                  <a:pt x="116862" y="43160"/>
                  <a:pt x="113826" y="39459"/>
                  <a:pt x="109737" y="36893"/>
                </a:cubicBezTo>
                <a:cubicBezTo>
                  <a:pt x="109380" y="36735"/>
                  <a:pt x="109055" y="36270"/>
                  <a:pt x="108909" y="35884"/>
                </a:cubicBezTo>
                <a:cubicBezTo>
                  <a:pt x="108665" y="35241"/>
                  <a:pt x="108729" y="34629"/>
                  <a:pt x="109102" y="34046"/>
                </a:cubicBezTo>
                <a:cubicBezTo>
                  <a:pt x="109765" y="33059"/>
                  <a:pt x="111111" y="32695"/>
                  <a:pt x="112101" y="33349"/>
                </a:cubicBezTo>
                <a:close/>
                <a:moveTo>
                  <a:pt x="30735" y="24384"/>
                </a:moveTo>
                <a:lnTo>
                  <a:pt x="78620" y="24384"/>
                </a:lnTo>
                <a:lnTo>
                  <a:pt x="89769" y="45491"/>
                </a:lnTo>
                <a:lnTo>
                  <a:pt x="19586" y="45491"/>
                </a:lnTo>
                <a:close/>
                <a:moveTo>
                  <a:pt x="121422" y="17736"/>
                </a:moveTo>
                <a:lnTo>
                  <a:pt x="132495" y="26938"/>
                </a:lnTo>
                <a:lnTo>
                  <a:pt x="139841" y="39441"/>
                </a:lnTo>
                <a:lnTo>
                  <a:pt x="142666" y="53252"/>
                </a:lnTo>
                <a:lnTo>
                  <a:pt x="140779" y="67188"/>
                </a:lnTo>
                <a:cubicBezTo>
                  <a:pt x="140478" y="68338"/>
                  <a:pt x="139237" y="68956"/>
                  <a:pt x="138089" y="68653"/>
                </a:cubicBezTo>
                <a:cubicBezTo>
                  <a:pt x="137020" y="68171"/>
                  <a:pt x="136450" y="67056"/>
                  <a:pt x="136751" y="65907"/>
                </a:cubicBezTo>
                <a:cubicBezTo>
                  <a:pt x="139249" y="57711"/>
                  <a:pt x="139062" y="49055"/>
                  <a:pt x="135971" y="40909"/>
                </a:cubicBezTo>
                <a:cubicBezTo>
                  <a:pt x="132831" y="32635"/>
                  <a:pt x="126951" y="25696"/>
                  <a:pt x="119388" y="21318"/>
                </a:cubicBezTo>
                <a:cubicBezTo>
                  <a:pt x="118853" y="21077"/>
                  <a:pt x="118577" y="20739"/>
                  <a:pt x="118381" y="20221"/>
                </a:cubicBezTo>
                <a:cubicBezTo>
                  <a:pt x="118184" y="19704"/>
                  <a:pt x="118246" y="19089"/>
                  <a:pt x="118615" y="18505"/>
                </a:cubicBezTo>
                <a:cubicBezTo>
                  <a:pt x="119095" y="17436"/>
                  <a:pt x="120434" y="17075"/>
                  <a:pt x="121422" y="17736"/>
                </a:cubicBezTo>
                <a:close/>
                <a:moveTo>
                  <a:pt x="132142" y="331"/>
                </a:moveTo>
                <a:cubicBezTo>
                  <a:pt x="144609" y="7693"/>
                  <a:pt x="153825" y="18648"/>
                  <a:pt x="158962" y="32184"/>
                </a:cubicBezTo>
                <a:cubicBezTo>
                  <a:pt x="164001" y="45462"/>
                  <a:pt x="164454" y="59595"/>
                  <a:pt x="160352" y="73097"/>
                </a:cubicBezTo>
                <a:cubicBezTo>
                  <a:pt x="160044" y="74246"/>
                  <a:pt x="158792" y="74869"/>
                  <a:pt x="157637" y="74570"/>
                </a:cubicBezTo>
                <a:cubicBezTo>
                  <a:pt x="156612" y="74221"/>
                  <a:pt x="155862" y="73031"/>
                  <a:pt x="156219" y="72011"/>
                </a:cubicBezTo>
                <a:cubicBezTo>
                  <a:pt x="160045" y="59350"/>
                  <a:pt x="159626" y="46090"/>
                  <a:pt x="154929" y="33714"/>
                </a:cubicBezTo>
                <a:cubicBezTo>
                  <a:pt x="150135" y="21081"/>
                  <a:pt x="141472" y="10801"/>
                  <a:pt x="129901" y="3836"/>
                </a:cubicBezTo>
                <a:cubicBezTo>
                  <a:pt x="129543" y="3677"/>
                  <a:pt x="129217" y="3211"/>
                  <a:pt x="129071" y="2824"/>
                </a:cubicBezTo>
                <a:cubicBezTo>
                  <a:pt x="128826" y="2180"/>
                  <a:pt x="128890" y="1565"/>
                  <a:pt x="129264" y="981"/>
                </a:cubicBezTo>
                <a:cubicBezTo>
                  <a:pt x="129800" y="41"/>
                  <a:pt x="131149" y="-324"/>
                  <a:pt x="132142" y="33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rgbClr val="FFFFFF"/>
              </a:solidFill>
              <a:latin typeface="Nokia Pure Text Light"/>
            </a:endParaRPr>
          </a:p>
        </p:txBody>
      </p:sp>
      <p:sp>
        <p:nvSpPr>
          <p:cNvPr id="43" name="Freeform 105"/>
          <p:cNvSpPr>
            <a:spLocks/>
          </p:cNvSpPr>
          <p:nvPr userDrawn="1"/>
        </p:nvSpPr>
        <p:spPr bwMode="auto">
          <a:xfrm>
            <a:off x="2977344" y="4101697"/>
            <a:ext cx="119056" cy="142089"/>
          </a:xfrm>
          <a:custGeom>
            <a:avLst/>
            <a:gdLst/>
            <a:ahLst/>
            <a:cxnLst/>
            <a:rect l="l" t="t" r="r" b="b"/>
            <a:pathLst>
              <a:path w="119056" h="142089">
                <a:moveTo>
                  <a:pt x="33073" y="8963"/>
                </a:moveTo>
                <a:cubicBezTo>
                  <a:pt x="31828" y="9584"/>
                  <a:pt x="30894" y="10827"/>
                  <a:pt x="30583" y="12070"/>
                </a:cubicBezTo>
                <a:cubicBezTo>
                  <a:pt x="30272" y="13623"/>
                  <a:pt x="30272" y="14866"/>
                  <a:pt x="30894" y="16109"/>
                </a:cubicBezTo>
                <a:lnTo>
                  <a:pt x="33206" y="19869"/>
                </a:lnTo>
                <a:cubicBezTo>
                  <a:pt x="33680" y="19940"/>
                  <a:pt x="33859" y="20217"/>
                  <a:pt x="34031" y="20503"/>
                </a:cubicBezTo>
                <a:lnTo>
                  <a:pt x="33998" y="20628"/>
                </a:lnTo>
                <a:lnTo>
                  <a:pt x="34050" y="20643"/>
                </a:lnTo>
                <a:cubicBezTo>
                  <a:pt x="63824" y="72497"/>
                  <a:pt x="64139" y="73045"/>
                  <a:pt x="64142" y="73051"/>
                </a:cubicBezTo>
                <a:lnTo>
                  <a:pt x="62591" y="78633"/>
                </a:lnTo>
                <a:cubicBezTo>
                  <a:pt x="61971" y="78943"/>
                  <a:pt x="61350" y="79253"/>
                  <a:pt x="60420" y="79253"/>
                </a:cubicBezTo>
                <a:cubicBezTo>
                  <a:pt x="59179" y="79253"/>
                  <a:pt x="57627" y="78323"/>
                  <a:pt x="57007" y="77082"/>
                </a:cubicBezTo>
                <a:cubicBezTo>
                  <a:pt x="43834" y="54275"/>
                  <a:pt x="36427" y="41452"/>
                  <a:pt x="32263" y="34243"/>
                </a:cubicBezTo>
                <a:cubicBezTo>
                  <a:pt x="31964" y="34325"/>
                  <a:pt x="31894" y="34228"/>
                  <a:pt x="31828" y="34129"/>
                </a:cubicBezTo>
                <a:lnTo>
                  <a:pt x="25848" y="24027"/>
                </a:lnTo>
                <a:cubicBezTo>
                  <a:pt x="25468" y="23080"/>
                  <a:pt x="24618" y="22578"/>
                  <a:pt x="23769" y="22366"/>
                </a:cubicBezTo>
                <a:cubicBezTo>
                  <a:pt x="22214" y="22056"/>
                  <a:pt x="20970" y="22056"/>
                  <a:pt x="19726" y="22987"/>
                </a:cubicBezTo>
                <a:cubicBezTo>
                  <a:pt x="18482" y="23608"/>
                  <a:pt x="17549" y="24850"/>
                  <a:pt x="17238" y="26092"/>
                </a:cubicBezTo>
                <a:cubicBezTo>
                  <a:pt x="16927" y="27334"/>
                  <a:pt x="16927" y="28886"/>
                  <a:pt x="17549" y="30128"/>
                </a:cubicBezTo>
                <a:cubicBezTo>
                  <a:pt x="32476" y="55588"/>
                  <a:pt x="32476" y="55588"/>
                  <a:pt x="32476" y="55588"/>
                </a:cubicBezTo>
                <a:lnTo>
                  <a:pt x="32376" y="55951"/>
                </a:lnTo>
                <a:cubicBezTo>
                  <a:pt x="47319" y="82197"/>
                  <a:pt x="47556" y="82613"/>
                  <a:pt x="47560" y="82619"/>
                </a:cubicBezTo>
                <a:lnTo>
                  <a:pt x="46007" y="88230"/>
                </a:lnTo>
                <a:cubicBezTo>
                  <a:pt x="45386" y="88853"/>
                  <a:pt x="44765" y="88853"/>
                  <a:pt x="44144" y="88853"/>
                </a:cubicBezTo>
                <a:cubicBezTo>
                  <a:pt x="42591" y="88853"/>
                  <a:pt x="41038" y="88230"/>
                  <a:pt x="40417" y="86983"/>
                </a:cubicBezTo>
                <a:cubicBezTo>
                  <a:pt x="33491" y="74970"/>
                  <a:pt x="28472" y="66263"/>
                  <a:pt x="24835" y="59954"/>
                </a:cubicBezTo>
                <a:lnTo>
                  <a:pt x="17597" y="47399"/>
                </a:lnTo>
                <a:cubicBezTo>
                  <a:pt x="17072" y="46293"/>
                  <a:pt x="15968" y="45729"/>
                  <a:pt x="14864" y="45164"/>
                </a:cubicBezTo>
                <a:cubicBezTo>
                  <a:pt x="13635" y="44850"/>
                  <a:pt x="12097" y="45164"/>
                  <a:pt x="10868" y="45793"/>
                </a:cubicBezTo>
                <a:cubicBezTo>
                  <a:pt x="9638" y="46421"/>
                  <a:pt x="9023" y="47678"/>
                  <a:pt x="8408" y="48935"/>
                </a:cubicBezTo>
                <a:cubicBezTo>
                  <a:pt x="8101" y="50506"/>
                  <a:pt x="8408" y="51762"/>
                  <a:pt x="9023" y="53019"/>
                </a:cubicBezTo>
                <a:lnTo>
                  <a:pt x="8977" y="53197"/>
                </a:lnTo>
                <a:cubicBezTo>
                  <a:pt x="27742" y="85143"/>
                  <a:pt x="31021" y="90725"/>
                  <a:pt x="31594" y="91701"/>
                </a:cubicBezTo>
                <a:cubicBezTo>
                  <a:pt x="31688" y="91678"/>
                  <a:pt x="31708" y="91707"/>
                  <a:pt x="31727" y="91736"/>
                </a:cubicBezTo>
                <a:cubicBezTo>
                  <a:pt x="45972" y="116602"/>
                  <a:pt x="45972" y="116602"/>
                  <a:pt x="45972" y="116602"/>
                </a:cubicBezTo>
                <a:cubicBezTo>
                  <a:pt x="55263" y="132764"/>
                  <a:pt x="75392" y="138359"/>
                  <a:pt x="92114" y="129656"/>
                </a:cubicBezTo>
                <a:cubicBezTo>
                  <a:pt x="104192" y="123129"/>
                  <a:pt x="110695" y="111007"/>
                  <a:pt x="110695" y="95777"/>
                </a:cubicBezTo>
                <a:cubicBezTo>
                  <a:pt x="110695" y="40761"/>
                  <a:pt x="110695" y="40761"/>
                  <a:pt x="110695" y="40761"/>
                </a:cubicBezTo>
                <a:cubicBezTo>
                  <a:pt x="110695" y="37964"/>
                  <a:pt x="108527" y="35477"/>
                  <a:pt x="105740" y="35477"/>
                </a:cubicBezTo>
                <a:cubicBezTo>
                  <a:pt x="102643" y="35477"/>
                  <a:pt x="100475" y="37964"/>
                  <a:pt x="100475" y="40761"/>
                </a:cubicBezTo>
                <a:cubicBezTo>
                  <a:pt x="100475" y="61897"/>
                  <a:pt x="100475" y="61897"/>
                  <a:pt x="100475" y="61897"/>
                </a:cubicBezTo>
                <a:cubicBezTo>
                  <a:pt x="100475" y="63762"/>
                  <a:pt x="98927" y="65316"/>
                  <a:pt x="97069" y="65938"/>
                </a:cubicBezTo>
                <a:cubicBezTo>
                  <a:pt x="95521" y="66249"/>
                  <a:pt x="93353" y="65627"/>
                  <a:pt x="92424" y="63762"/>
                </a:cubicBezTo>
                <a:lnTo>
                  <a:pt x="87275" y="53971"/>
                </a:lnTo>
                <a:cubicBezTo>
                  <a:pt x="86540" y="52573"/>
                  <a:pt x="86540" y="52573"/>
                  <a:pt x="86540" y="52573"/>
                </a:cubicBezTo>
                <a:cubicBezTo>
                  <a:pt x="68319" y="21405"/>
                  <a:pt x="65198" y="16066"/>
                  <a:pt x="64663" y="15152"/>
                </a:cubicBezTo>
                <a:cubicBezTo>
                  <a:pt x="64543" y="15183"/>
                  <a:pt x="64517" y="15145"/>
                  <a:pt x="64491" y="15107"/>
                </a:cubicBezTo>
                <a:cubicBezTo>
                  <a:pt x="63866" y="13881"/>
                  <a:pt x="62929" y="12961"/>
                  <a:pt x="61367" y="12654"/>
                </a:cubicBezTo>
                <a:cubicBezTo>
                  <a:pt x="60117" y="12348"/>
                  <a:pt x="58555" y="12348"/>
                  <a:pt x="57306" y="13268"/>
                </a:cubicBezTo>
                <a:cubicBezTo>
                  <a:pt x="56056" y="13881"/>
                  <a:pt x="55431" y="14801"/>
                  <a:pt x="54807" y="16334"/>
                </a:cubicBezTo>
                <a:cubicBezTo>
                  <a:pt x="54494" y="17561"/>
                  <a:pt x="54807" y="19094"/>
                  <a:pt x="55431" y="20320"/>
                </a:cubicBezTo>
                <a:lnTo>
                  <a:pt x="55426" y="20338"/>
                </a:lnTo>
                <a:lnTo>
                  <a:pt x="60648" y="29143"/>
                </a:lnTo>
                <a:lnTo>
                  <a:pt x="61343" y="30586"/>
                </a:lnTo>
                <a:cubicBezTo>
                  <a:pt x="80369" y="63081"/>
                  <a:pt x="80595" y="63466"/>
                  <a:pt x="80597" y="63470"/>
                </a:cubicBezTo>
                <a:lnTo>
                  <a:pt x="79045" y="69343"/>
                </a:lnTo>
                <a:cubicBezTo>
                  <a:pt x="78423" y="69652"/>
                  <a:pt x="77492" y="69652"/>
                  <a:pt x="76871" y="69652"/>
                </a:cubicBezTo>
                <a:cubicBezTo>
                  <a:pt x="75318" y="69652"/>
                  <a:pt x="74076" y="69034"/>
                  <a:pt x="73144" y="67798"/>
                </a:cubicBezTo>
                <a:cubicBezTo>
                  <a:pt x="63531" y="51055"/>
                  <a:pt x="57637" y="40790"/>
                  <a:pt x="54024" y="34497"/>
                </a:cubicBezTo>
                <a:cubicBezTo>
                  <a:pt x="53960" y="34497"/>
                  <a:pt x="53942" y="34469"/>
                  <a:pt x="53925" y="34439"/>
                </a:cubicBezTo>
                <a:cubicBezTo>
                  <a:pt x="40231" y="10827"/>
                  <a:pt x="40231" y="10827"/>
                  <a:pt x="40231" y="10827"/>
                </a:cubicBezTo>
                <a:cubicBezTo>
                  <a:pt x="38675" y="8342"/>
                  <a:pt x="35563" y="7410"/>
                  <a:pt x="33073" y="8963"/>
                </a:cubicBezTo>
                <a:close/>
                <a:moveTo>
                  <a:pt x="39103" y="458"/>
                </a:moveTo>
                <a:cubicBezTo>
                  <a:pt x="42487" y="1351"/>
                  <a:pt x="45522" y="3526"/>
                  <a:pt x="47389" y="6788"/>
                </a:cubicBezTo>
                <a:lnTo>
                  <a:pt x="49597" y="10511"/>
                </a:lnTo>
                <a:cubicBezTo>
                  <a:pt x="49934" y="8264"/>
                  <a:pt x="51491" y="6941"/>
                  <a:pt x="53245" y="5908"/>
                </a:cubicBezTo>
                <a:cubicBezTo>
                  <a:pt x="56369" y="4069"/>
                  <a:pt x="60117" y="3762"/>
                  <a:pt x="63554" y="4682"/>
                </a:cubicBezTo>
                <a:lnTo>
                  <a:pt x="71552" y="10497"/>
                </a:lnTo>
                <a:cubicBezTo>
                  <a:pt x="71848" y="10414"/>
                  <a:pt x="71918" y="10511"/>
                  <a:pt x="71985" y="10612"/>
                </a:cubicBezTo>
                <a:cubicBezTo>
                  <a:pt x="92114" y="45424"/>
                  <a:pt x="92114" y="45424"/>
                  <a:pt x="92114" y="45424"/>
                </a:cubicBezTo>
                <a:cubicBezTo>
                  <a:pt x="92114" y="33301"/>
                  <a:pt x="97998" y="27085"/>
                  <a:pt x="105740" y="27085"/>
                </a:cubicBezTo>
                <a:cubicBezTo>
                  <a:pt x="113172" y="27085"/>
                  <a:pt x="119056" y="33301"/>
                  <a:pt x="119056" y="40761"/>
                </a:cubicBezTo>
                <a:cubicBezTo>
                  <a:pt x="119056" y="95777"/>
                  <a:pt x="119056" y="95777"/>
                  <a:pt x="119056" y="95777"/>
                </a:cubicBezTo>
                <a:cubicBezTo>
                  <a:pt x="119056" y="114115"/>
                  <a:pt x="111005" y="128724"/>
                  <a:pt x="95830" y="136805"/>
                </a:cubicBezTo>
                <a:cubicBezTo>
                  <a:pt x="89327" y="140535"/>
                  <a:pt x="82205" y="142089"/>
                  <a:pt x="75392" y="142089"/>
                </a:cubicBezTo>
                <a:cubicBezTo>
                  <a:pt x="60527" y="142089"/>
                  <a:pt x="46592" y="134629"/>
                  <a:pt x="38540" y="120953"/>
                </a:cubicBezTo>
                <a:cubicBezTo>
                  <a:pt x="27782" y="102175"/>
                  <a:pt x="25149" y="97578"/>
                  <a:pt x="24504" y="96452"/>
                </a:cubicBezTo>
                <a:cubicBezTo>
                  <a:pt x="24329" y="96450"/>
                  <a:pt x="24260" y="96362"/>
                  <a:pt x="24191" y="96271"/>
                </a:cubicBezTo>
                <a:cubicBezTo>
                  <a:pt x="1619" y="57310"/>
                  <a:pt x="1619" y="57310"/>
                  <a:pt x="1619" y="57310"/>
                </a:cubicBezTo>
                <a:lnTo>
                  <a:pt x="1824" y="56534"/>
                </a:lnTo>
                <a:cubicBezTo>
                  <a:pt x="21" y="53692"/>
                  <a:pt x="-436" y="50214"/>
                  <a:pt x="414" y="46735"/>
                </a:cubicBezTo>
                <a:cubicBezTo>
                  <a:pt x="1337" y="43279"/>
                  <a:pt x="3796" y="40452"/>
                  <a:pt x="6871" y="38567"/>
                </a:cubicBezTo>
                <a:lnTo>
                  <a:pt x="12430" y="37706"/>
                </a:lnTo>
                <a:cubicBezTo>
                  <a:pt x="8531" y="31060"/>
                  <a:pt x="8220" y="27334"/>
                  <a:pt x="9153" y="23919"/>
                </a:cubicBezTo>
                <a:cubicBezTo>
                  <a:pt x="10086" y="20503"/>
                  <a:pt x="12263" y="17398"/>
                  <a:pt x="15373" y="15535"/>
                </a:cubicBezTo>
                <a:lnTo>
                  <a:pt x="22972" y="14643"/>
                </a:lnTo>
                <a:cubicBezTo>
                  <a:pt x="21549" y="9630"/>
                  <a:pt x="23997" y="4509"/>
                  <a:pt x="28716" y="1817"/>
                </a:cubicBezTo>
                <a:cubicBezTo>
                  <a:pt x="31984" y="-47"/>
                  <a:pt x="35718" y="-435"/>
                  <a:pt x="39103" y="458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200" dirty="0">
              <a:solidFill>
                <a:srgbClr val="FFFFFF"/>
              </a:solidFill>
              <a:latin typeface="Nokia Pure Text Light"/>
            </a:endParaRPr>
          </a:p>
        </p:txBody>
      </p:sp>
      <p:sp>
        <p:nvSpPr>
          <p:cNvPr id="44" name="Trapezoid 6"/>
          <p:cNvSpPr>
            <a:spLocks noChangeAspect="1"/>
          </p:cNvSpPr>
          <p:nvPr userDrawn="1"/>
        </p:nvSpPr>
        <p:spPr>
          <a:xfrm>
            <a:off x="4148905" y="4099786"/>
            <a:ext cx="194683" cy="154834"/>
          </a:xfrm>
          <a:custGeom>
            <a:avLst/>
            <a:gdLst/>
            <a:ahLst/>
            <a:cxnLst/>
            <a:rect l="l" t="t" r="r" b="b"/>
            <a:pathLst>
              <a:path w="194683" h="154834">
                <a:moveTo>
                  <a:pt x="140224" y="130335"/>
                </a:moveTo>
                <a:cubicBezTo>
                  <a:pt x="141787" y="130809"/>
                  <a:pt x="141882" y="131971"/>
                  <a:pt x="141882" y="133154"/>
                </a:cubicBezTo>
                <a:lnTo>
                  <a:pt x="141637" y="133746"/>
                </a:lnTo>
                <a:close/>
                <a:moveTo>
                  <a:pt x="143665" y="110293"/>
                </a:moveTo>
                <a:cubicBezTo>
                  <a:pt x="148516" y="113305"/>
                  <a:pt x="152105" y="117678"/>
                  <a:pt x="154105" y="122948"/>
                </a:cubicBezTo>
                <a:cubicBezTo>
                  <a:pt x="156007" y="127961"/>
                  <a:pt x="156305" y="133437"/>
                  <a:pt x="154883" y="138682"/>
                </a:cubicBezTo>
                <a:cubicBezTo>
                  <a:pt x="154576" y="139828"/>
                  <a:pt x="153458" y="140399"/>
                  <a:pt x="152306" y="140101"/>
                </a:cubicBezTo>
                <a:cubicBezTo>
                  <a:pt x="151155" y="139803"/>
                  <a:pt x="150456" y="138744"/>
                  <a:pt x="150763" y="137598"/>
                </a:cubicBezTo>
                <a:cubicBezTo>
                  <a:pt x="151910" y="133193"/>
                  <a:pt x="151695" y="128716"/>
                  <a:pt x="150085" y="124474"/>
                </a:cubicBezTo>
                <a:cubicBezTo>
                  <a:pt x="148426" y="120104"/>
                  <a:pt x="145390" y="116403"/>
                  <a:pt x="141301" y="113837"/>
                </a:cubicBezTo>
                <a:cubicBezTo>
                  <a:pt x="140944" y="113679"/>
                  <a:pt x="140619" y="113214"/>
                  <a:pt x="140473" y="112828"/>
                </a:cubicBezTo>
                <a:cubicBezTo>
                  <a:pt x="140229" y="112185"/>
                  <a:pt x="140293" y="111573"/>
                  <a:pt x="140666" y="110990"/>
                </a:cubicBezTo>
                <a:cubicBezTo>
                  <a:pt x="141329" y="110003"/>
                  <a:pt x="142675" y="109639"/>
                  <a:pt x="143665" y="110293"/>
                </a:cubicBezTo>
                <a:close/>
                <a:moveTo>
                  <a:pt x="28254" y="110270"/>
                </a:moveTo>
                <a:cubicBezTo>
                  <a:pt x="31819" y="129575"/>
                  <a:pt x="48936" y="143833"/>
                  <a:pt x="69384" y="143833"/>
                </a:cubicBezTo>
                <a:cubicBezTo>
                  <a:pt x="89832" y="143833"/>
                  <a:pt x="106950" y="129575"/>
                  <a:pt x="110515" y="110270"/>
                </a:cubicBezTo>
                <a:close/>
                <a:moveTo>
                  <a:pt x="17197" y="103093"/>
                </a:moveTo>
                <a:lnTo>
                  <a:pt x="120682" y="103093"/>
                </a:lnTo>
                <a:cubicBezTo>
                  <a:pt x="120682" y="131669"/>
                  <a:pt x="97516" y="154834"/>
                  <a:pt x="68939" y="154834"/>
                </a:cubicBezTo>
                <a:cubicBezTo>
                  <a:pt x="40363" y="154834"/>
                  <a:pt x="17197" y="131669"/>
                  <a:pt x="17197" y="103093"/>
                </a:cubicBezTo>
                <a:close/>
                <a:moveTo>
                  <a:pt x="152986" y="94680"/>
                </a:moveTo>
                <a:lnTo>
                  <a:pt x="164059" y="103882"/>
                </a:lnTo>
                <a:lnTo>
                  <a:pt x="171405" y="116385"/>
                </a:lnTo>
                <a:lnTo>
                  <a:pt x="174230" y="130196"/>
                </a:lnTo>
                <a:lnTo>
                  <a:pt x="172343" y="144132"/>
                </a:lnTo>
                <a:cubicBezTo>
                  <a:pt x="172042" y="145282"/>
                  <a:pt x="170801" y="145900"/>
                  <a:pt x="169653" y="145597"/>
                </a:cubicBezTo>
                <a:cubicBezTo>
                  <a:pt x="168584" y="145115"/>
                  <a:pt x="168014" y="144000"/>
                  <a:pt x="168315" y="142851"/>
                </a:cubicBezTo>
                <a:cubicBezTo>
                  <a:pt x="170813" y="134655"/>
                  <a:pt x="170626" y="125999"/>
                  <a:pt x="167535" y="117853"/>
                </a:cubicBezTo>
                <a:cubicBezTo>
                  <a:pt x="164395" y="109579"/>
                  <a:pt x="158515" y="102640"/>
                  <a:pt x="150952" y="98262"/>
                </a:cubicBezTo>
                <a:cubicBezTo>
                  <a:pt x="150417" y="98021"/>
                  <a:pt x="150141" y="97683"/>
                  <a:pt x="149945" y="97165"/>
                </a:cubicBezTo>
                <a:cubicBezTo>
                  <a:pt x="149748" y="96648"/>
                  <a:pt x="149810" y="96033"/>
                  <a:pt x="150179" y="95449"/>
                </a:cubicBezTo>
                <a:cubicBezTo>
                  <a:pt x="150659" y="94380"/>
                  <a:pt x="151998" y="94019"/>
                  <a:pt x="152986" y="94680"/>
                </a:cubicBezTo>
                <a:close/>
                <a:moveTo>
                  <a:pt x="163706" y="77275"/>
                </a:moveTo>
                <a:cubicBezTo>
                  <a:pt x="176173" y="84637"/>
                  <a:pt x="185389" y="95592"/>
                  <a:pt x="190526" y="109128"/>
                </a:cubicBezTo>
                <a:cubicBezTo>
                  <a:pt x="195565" y="122406"/>
                  <a:pt x="196018" y="136539"/>
                  <a:pt x="191916" y="150041"/>
                </a:cubicBezTo>
                <a:cubicBezTo>
                  <a:pt x="191608" y="151190"/>
                  <a:pt x="190356" y="151813"/>
                  <a:pt x="189201" y="151514"/>
                </a:cubicBezTo>
                <a:cubicBezTo>
                  <a:pt x="188176" y="151165"/>
                  <a:pt x="187426" y="149975"/>
                  <a:pt x="187783" y="148955"/>
                </a:cubicBezTo>
                <a:cubicBezTo>
                  <a:pt x="191609" y="136294"/>
                  <a:pt x="191190" y="123034"/>
                  <a:pt x="186493" y="110658"/>
                </a:cubicBezTo>
                <a:cubicBezTo>
                  <a:pt x="181699" y="98025"/>
                  <a:pt x="173036" y="87745"/>
                  <a:pt x="161465" y="80780"/>
                </a:cubicBezTo>
                <a:cubicBezTo>
                  <a:pt x="161107" y="80621"/>
                  <a:pt x="160781" y="80155"/>
                  <a:pt x="160635" y="79768"/>
                </a:cubicBezTo>
                <a:cubicBezTo>
                  <a:pt x="160390" y="79124"/>
                  <a:pt x="160454" y="78509"/>
                  <a:pt x="160828" y="77925"/>
                </a:cubicBezTo>
                <a:cubicBezTo>
                  <a:pt x="161364" y="76985"/>
                  <a:pt x="162713" y="76620"/>
                  <a:pt x="163706" y="77275"/>
                </a:cubicBezTo>
                <a:close/>
                <a:moveTo>
                  <a:pt x="50462" y="0"/>
                </a:moveTo>
                <a:lnTo>
                  <a:pt x="90016" y="0"/>
                </a:lnTo>
                <a:lnTo>
                  <a:pt x="90016" y="11993"/>
                </a:lnTo>
                <a:lnTo>
                  <a:pt x="90254" y="11993"/>
                </a:lnTo>
                <a:lnTo>
                  <a:pt x="133168" y="29521"/>
                </a:lnTo>
                <a:lnTo>
                  <a:pt x="132886" y="29521"/>
                </a:lnTo>
                <a:lnTo>
                  <a:pt x="136564" y="90155"/>
                </a:lnTo>
                <a:lnTo>
                  <a:pt x="136602" y="90155"/>
                </a:lnTo>
                <a:lnTo>
                  <a:pt x="136566" y="90195"/>
                </a:lnTo>
                <a:lnTo>
                  <a:pt x="136602" y="90792"/>
                </a:lnTo>
                <a:lnTo>
                  <a:pt x="136019" y="90792"/>
                </a:lnTo>
                <a:lnTo>
                  <a:pt x="127754" y="99833"/>
                </a:lnTo>
                <a:lnTo>
                  <a:pt x="124924" y="99833"/>
                </a:lnTo>
                <a:lnTo>
                  <a:pt x="122016" y="99833"/>
                </a:lnTo>
                <a:lnTo>
                  <a:pt x="8244" y="99833"/>
                </a:lnTo>
                <a:lnTo>
                  <a:pt x="3156" y="92446"/>
                </a:lnTo>
                <a:lnTo>
                  <a:pt x="0" y="92446"/>
                </a:lnTo>
                <a:lnTo>
                  <a:pt x="0" y="87864"/>
                </a:lnTo>
                <a:lnTo>
                  <a:pt x="123207" y="87864"/>
                </a:lnTo>
                <a:lnTo>
                  <a:pt x="123562" y="82017"/>
                </a:lnTo>
                <a:lnTo>
                  <a:pt x="0" y="82017"/>
                </a:lnTo>
                <a:lnTo>
                  <a:pt x="5456" y="34770"/>
                </a:lnTo>
                <a:lnTo>
                  <a:pt x="117192" y="34770"/>
                </a:lnTo>
                <a:lnTo>
                  <a:pt x="113434" y="29521"/>
                </a:lnTo>
                <a:lnTo>
                  <a:pt x="7310" y="29521"/>
                </a:lnTo>
                <a:lnTo>
                  <a:pt x="50224" y="11993"/>
                </a:lnTo>
                <a:lnTo>
                  <a:pt x="50462" y="1199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3154"/>
              </a:solidFill>
            </a:endParaRPr>
          </a:p>
        </p:txBody>
      </p:sp>
      <p:sp>
        <p:nvSpPr>
          <p:cNvPr id="45" name="Ellipse 6"/>
          <p:cNvSpPr>
            <a:spLocks noChangeAspect="1"/>
          </p:cNvSpPr>
          <p:nvPr userDrawn="1"/>
        </p:nvSpPr>
        <p:spPr>
          <a:xfrm>
            <a:off x="4431834" y="4099786"/>
            <a:ext cx="72213" cy="144000"/>
          </a:xfrm>
          <a:custGeom>
            <a:avLst/>
            <a:gdLst/>
            <a:ahLst/>
            <a:cxnLst/>
            <a:rect l="l" t="t" r="r" b="b"/>
            <a:pathLst>
              <a:path w="1717080" h="3424020">
                <a:moveTo>
                  <a:pt x="997065" y="1823433"/>
                </a:moveTo>
                <a:lnTo>
                  <a:pt x="997065" y="2832556"/>
                </a:lnTo>
                <a:cubicBezTo>
                  <a:pt x="1238754" y="2802524"/>
                  <a:pt x="1474097" y="2677572"/>
                  <a:pt x="1480808" y="2362801"/>
                </a:cubicBezTo>
                <a:cubicBezTo>
                  <a:pt x="1497322" y="2014516"/>
                  <a:pt x="1233753" y="1904288"/>
                  <a:pt x="997065" y="1823433"/>
                </a:cubicBezTo>
                <a:close/>
                <a:moveTo>
                  <a:pt x="818181" y="553548"/>
                </a:moveTo>
                <a:cubicBezTo>
                  <a:pt x="400255" y="600257"/>
                  <a:pt x="343906" y="853119"/>
                  <a:pt x="336263" y="1020769"/>
                </a:cubicBezTo>
                <a:cubicBezTo>
                  <a:pt x="321282" y="1349307"/>
                  <a:pt x="594180" y="1445053"/>
                  <a:pt x="818181" y="1521656"/>
                </a:cubicBezTo>
                <a:close/>
                <a:moveTo>
                  <a:pt x="818181" y="0"/>
                </a:moveTo>
                <a:lnTo>
                  <a:pt x="997065" y="0"/>
                </a:lnTo>
                <a:lnTo>
                  <a:pt x="997065" y="352824"/>
                </a:lnTo>
                <a:cubicBezTo>
                  <a:pt x="1295182" y="363451"/>
                  <a:pt x="1510991" y="439329"/>
                  <a:pt x="1678356" y="546433"/>
                </a:cubicBezTo>
                <a:lnTo>
                  <a:pt x="1588676" y="734427"/>
                </a:lnTo>
                <a:cubicBezTo>
                  <a:pt x="1348085" y="602078"/>
                  <a:pt x="1158506" y="562501"/>
                  <a:pt x="997065" y="553983"/>
                </a:cubicBezTo>
                <a:lnTo>
                  <a:pt x="997065" y="1582206"/>
                </a:lnTo>
                <a:cubicBezTo>
                  <a:pt x="1246586" y="1658347"/>
                  <a:pt x="1741258" y="1803728"/>
                  <a:pt x="1716161" y="2353256"/>
                </a:cubicBezTo>
                <a:cubicBezTo>
                  <a:pt x="1691242" y="2727152"/>
                  <a:pt x="1440616" y="2997721"/>
                  <a:pt x="997065" y="3036274"/>
                </a:cubicBezTo>
                <a:lnTo>
                  <a:pt x="997065" y="3424020"/>
                </a:lnTo>
                <a:lnTo>
                  <a:pt x="818181" y="3424020"/>
                </a:lnTo>
                <a:lnTo>
                  <a:pt x="818181" y="3042669"/>
                </a:lnTo>
                <a:cubicBezTo>
                  <a:pt x="353041" y="3035288"/>
                  <a:pt x="86955" y="2858177"/>
                  <a:pt x="0" y="2802656"/>
                </a:cubicBezTo>
                <a:lnTo>
                  <a:pt x="97282" y="2617644"/>
                </a:lnTo>
                <a:cubicBezTo>
                  <a:pt x="355770" y="2775840"/>
                  <a:pt x="602946" y="2832848"/>
                  <a:pt x="818181" y="2836791"/>
                </a:cubicBezTo>
                <a:lnTo>
                  <a:pt x="818181" y="1760050"/>
                </a:lnTo>
                <a:cubicBezTo>
                  <a:pt x="316515" y="1570031"/>
                  <a:pt x="24472" y="1457773"/>
                  <a:pt x="121662" y="865559"/>
                </a:cubicBezTo>
                <a:cubicBezTo>
                  <a:pt x="188251" y="528508"/>
                  <a:pt x="519920" y="365826"/>
                  <a:pt x="818181" y="3525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5214" tIns="113400" rIns="115214" bIns="113400" spcCol="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3154"/>
              </a:solidFill>
            </a:endParaRPr>
          </a:p>
        </p:txBody>
      </p:sp>
      <p:sp>
        <p:nvSpPr>
          <p:cNvPr id="46" name="Abgerundetes Rechteck 19"/>
          <p:cNvSpPr>
            <a:spLocks noChangeAspect="1"/>
          </p:cNvSpPr>
          <p:nvPr userDrawn="1"/>
        </p:nvSpPr>
        <p:spPr>
          <a:xfrm>
            <a:off x="4592293" y="4099786"/>
            <a:ext cx="97554" cy="144000"/>
          </a:xfrm>
          <a:custGeom>
            <a:avLst/>
            <a:gdLst/>
            <a:ahLst/>
            <a:cxnLst/>
            <a:rect l="l" t="t" r="r" b="b"/>
            <a:pathLst>
              <a:path w="313933" h="463400">
                <a:moveTo>
                  <a:pt x="149753" y="320062"/>
                </a:moveTo>
                <a:cubicBezTo>
                  <a:pt x="165366" y="329753"/>
                  <a:pt x="176914" y="343827"/>
                  <a:pt x="183350" y="360787"/>
                </a:cubicBezTo>
                <a:cubicBezTo>
                  <a:pt x="189472" y="376919"/>
                  <a:pt x="190429" y="394539"/>
                  <a:pt x="185855" y="411418"/>
                </a:cubicBezTo>
                <a:cubicBezTo>
                  <a:pt x="184867" y="415105"/>
                  <a:pt x="181269" y="416945"/>
                  <a:pt x="177562" y="415986"/>
                </a:cubicBezTo>
                <a:cubicBezTo>
                  <a:pt x="173856" y="415025"/>
                  <a:pt x="171608" y="411619"/>
                  <a:pt x="172596" y="407931"/>
                </a:cubicBezTo>
                <a:cubicBezTo>
                  <a:pt x="176287" y="393754"/>
                  <a:pt x="175594" y="379347"/>
                  <a:pt x="170413" y="365696"/>
                </a:cubicBezTo>
                <a:cubicBezTo>
                  <a:pt x="165076" y="351632"/>
                  <a:pt x="155305" y="339724"/>
                  <a:pt x="142146" y="331466"/>
                </a:cubicBezTo>
                <a:cubicBezTo>
                  <a:pt x="140998" y="330956"/>
                  <a:pt x="139953" y="329460"/>
                  <a:pt x="139482" y="328219"/>
                </a:cubicBezTo>
                <a:cubicBezTo>
                  <a:pt x="138697" y="326150"/>
                  <a:pt x="138903" y="324179"/>
                  <a:pt x="140102" y="322305"/>
                </a:cubicBezTo>
                <a:cubicBezTo>
                  <a:pt x="142238" y="319128"/>
                  <a:pt x="146568" y="317958"/>
                  <a:pt x="149753" y="320062"/>
                </a:cubicBezTo>
                <a:close/>
                <a:moveTo>
                  <a:pt x="179750" y="269817"/>
                </a:moveTo>
                <a:lnTo>
                  <a:pt x="215384" y="299430"/>
                </a:lnTo>
                <a:lnTo>
                  <a:pt x="239022" y="339665"/>
                </a:lnTo>
                <a:lnTo>
                  <a:pt x="248113" y="384111"/>
                </a:lnTo>
                <a:lnTo>
                  <a:pt x="242041" y="428957"/>
                </a:lnTo>
                <a:cubicBezTo>
                  <a:pt x="241071" y="432657"/>
                  <a:pt x="237078" y="434648"/>
                  <a:pt x="233383" y="433671"/>
                </a:cubicBezTo>
                <a:cubicBezTo>
                  <a:pt x="229945" y="432120"/>
                  <a:pt x="228109" y="428533"/>
                  <a:pt x="229079" y="424833"/>
                </a:cubicBezTo>
                <a:cubicBezTo>
                  <a:pt x="237116" y="398459"/>
                  <a:pt x="236517" y="370604"/>
                  <a:pt x="226570" y="344391"/>
                </a:cubicBezTo>
                <a:cubicBezTo>
                  <a:pt x="216464" y="317763"/>
                  <a:pt x="197543" y="295432"/>
                  <a:pt x="173203" y="281346"/>
                </a:cubicBezTo>
                <a:cubicBezTo>
                  <a:pt x="171483" y="280570"/>
                  <a:pt x="170594" y="279480"/>
                  <a:pt x="169963" y="277816"/>
                </a:cubicBezTo>
                <a:cubicBezTo>
                  <a:pt x="169331" y="276151"/>
                  <a:pt x="169530" y="274171"/>
                  <a:pt x="170717" y="272293"/>
                </a:cubicBezTo>
                <a:cubicBezTo>
                  <a:pt x="172260" y="268851"/>
                  <a:pt x="176569" y="267692"/>
                  <a:pt x="179750" y="269817"/>
                </a:cubicBezTo>
                <a:close/>
                <a:moveTo>
                  <a:pt x="214248" y="213808"/>
                </a:moveTo>
                <a:cubicBezTo>
                  <a:pt x="254365" y="237500"/>
                  <a:pt x="284024" y="272754"/>
                  <a:pt x="300554" y="316312"/>
                </a:cubicBezTo>
                <a:cubicBezTo>
                  <a:pt x="316769" y="359041"/>
                  <a:pt x="318227" y="404523"/>
                  <a:pt x="305027" y="447973"/>
                </a:cubicBezTo>
                <a:cubicBezTo>
                  <a:pt x="304036" y="451671"/>
                  <a:pt x="300007" y="453674"/>
                  <a:pt x="296290" y="452712"/>
                </a:cubicBezTo>
                <a:cubicBezTo>
                  <a:pt x="292991" y="451590"/>
                  <a:pt x="290580" y="447760"/>
                  <a:pt x="291728" y="444477"/>
                </a:cubicBezTo>
                <a:cubicBezTo>
                  <a:pt x="304041" y="403735"/>
                  <a:pt x="302691" y="361061"/>
                  <a:pt x="287578" y="321236"/>
                </a:cubicBezTo>
                <a:cubicBezTo>
                  <a:pt x="272150" y="280581"/>
                  <a:pt x="244272" y="247499"/>
                  <a:pt x="207036" y="225088"/>
                </a:cubicBezTo>
                <a:cubicBezTo>
                  <a:pt x="205883" y="224576"/>
                  <a:pt x="204835" y="223076"/>
                  <a:pt x="204363" y="221831"/>
                </a:cubicBezTo>
                <a:cubicBezTo>
                  <a:pt x="203575" y="219757"/>
                  <a:pt x="203783" y="217779"/>
                  <a:pt x="204985" y="215899"/>
                </a:cubicBezTo>
                <a:cubicBezTo>
                  <a:pt x="206710" y="212873"/>
                  <a:pt x="211052" y="211698"/>
                  <a:pt x="214248" y="213808"/>
                </a:cubicBezTo>
                <a:close/>
                <a:moveTo>
                  <a:pt x="73645" y="19462"/>
                </a:moveTo>
                <a:cubicBezTo>
                  <a:pt x="62942" y="19462"/>
                  <a:pt x="54266" y="28139"/>
                  <a:pt x="54266" y="38841"/>
                </a:cubicBezTo>
                <a:lnTo>
                  <a:pt x="54266" y="332230"/>
                </a:lnTo>
                <a:lnTo>
                  <a:pt x="54264" y="332231"/>
                </a:lnTo>
                <a:lnTo>
                  <a:pt x="54264" y="348728"/>
                </a:lnTo>
                <a:cubicBezTo>
                  <a:pt x="37024" y="356321"/>
                  <a:pt x="25029" y="373574"/>
                  <a:pt x="25029" y="393628"/>
                </a:cubicBezTo>
                <a:cubicBezTo>
                  <a:pt x="25029" y="420808"/>
                  <a:pt x="47063" y="442842"/>
                  <a:pt x="74244" y="442842"/>
                </a:cubicBezTo>
                <a:cubicBezTo>
                  <a:pt x="101424" y="442842"/>
                  <a:pt x="123458" y="420808"/>
                  <a:pt x="123458" y="393628"/>
                </a:cubicBezTo>
                <a:cubicBezTo>
                  <a:pt x="123458" y="373106"/>
                  <a:pt x="110898" y="355518"/>
                  <a:pt x="93030" y="348166"/>
                </a:cubicBezTo>
                <a:lnTo>
                  <a:pt x="93030" y="329823"/>
                </a:lnTo>
                <a:cubicBezTo>
                  <a:pt x="93029" y="329822"/>
                  <a:pt x="93026" y="329821"/>
                  <a:pt x="93024" y="329821"/>
                </a:cubicBezTo>
                <a:lnTo>
                  <a:pt x="93024" y="38841"/>
                </a:lnTo>
                <a:cubicBezTo>
                  <a:pt x="93024" y="28139"/>
                  <a:pt x="84348" y="19462"/>
                  <a:pt x="73645" y="19462"/>
                </a:cubicBezTo>
                <a:close/>
                <a:moveTo>
                  <a:pt x="73645" y="0"/>
                </a:moveTo>
                <a:cubicBezTo>
                  <a:pt x="92910" y="0"/>
                  <a:pt x="108528" y="15617"/>
                  <a:pt x="108528" y="34882"/>
                </a:cubicBezTo>
                <a:lnTo>
                  <a:pt x="108528" y="333295"/>
                </a:lnTo>
                <a:cubicBezTo>
                  <a:pt x="129785" y="344933"/>
                  <a:pt x="144016" y="367619"/>
                  <a:pt x="144016" y="393628"/>
                </a:cubicBezTo>
                <a:cubicBezTo>
                  <a:pt x="144016" y="432162"/>
                  <a:pt x="112778" y="463400"/>
                  <a:pt x="74244" y="463400"/>
                </a:cubicBezTo>
                <a:cubicBezTo>
                  <a:pt x="35709" y="463400"/>
                  <a:pt x="4471" y="432162"/>
                  <a:pt x="4471" y="393628"/>
                </a:cubicBezTo>
                <a:cubicBezTo>
                  <a:pt x="4471" y="368116"/>
                  <a:pt x="18164" y="345802"/>
                  <a:pt x="38763" y="333995"/>
                </a:cubicBezTo>
                <a:lnTo>
                  <a:pt x="38763" y="320205"/>
                </a:lnTo>
                <a:lnTo>
                  <a:pt x="7753" y="320205"/>
                </a:lnTo>
                <a:cubicBezTo>
                  <a:pt x="3471" y="320205"/>
                  <a:pt x="0" y="316734"/>
                  <a:pt x="0" y="312452"/>
                </a:cubicBezTo>
                <a:cubicBezTo>
                  <a:pt x="0" y="308171"/>
                  <a:pt x="3471" y="304700"/>
                  <a:pt x="7753" y="304700"/>
                </a:cubicBezTo>
                <a:lnTo>
                  <a:pt x="38763" y="304700"/>
                </a:lnTo>
                <a:lnTo>
                  <a:pt x="38763" y="272139"/>
                </a:lnTo>
                <a:lnTo>
                  <a:pt x="7753" y="272139"/>
                </a:lnTo>
                <a:cubicBezTo>
                  <a:pt x="3471" y="272139"/>
                  <a:pt x="0" y="268668"/>
                  <a:pt x="0" y="264387"/>
                </a:cubicBezTo>
                <a:cubicBezTo>
                  <a:pt x="0" y="260106"/>
                  <a:pt x="3471" y="256635"/>
                  <a:pt x="7753" y="256635"/>
                </a:cubicBezTo>
                <a:lnTo>
                  <a:pt x="38763" y="256635"/>
                </a:lnTo>
                <a:lnTo>
                  <a:pt x="38763" y="224074"/>
                </a:lnTo>
                <a:lnTo>
                  <a:pt x="7753" y="224074"/>
                </a:lnTo>
                <a:cubicBezTo>
                  <a:pt x="3471" y="224074"/>
                  <a:pt x="0" y="220603"/>
                  <a:pt x="0" y="216322"/>
                </a:cubicBezTo>
                <a:cubicBezTo>
                  <a:pt x="0" y="212040"/>
                  <a:pt x="3471" y="208569"/>
                  <a:pt x="7753" y="208569"/>
                </a:cubicBezTo>
                <a:lnTo>
                  <a:pt x="38763" y="208569"/>
                </a:lnTo>
                <a:lnTo>
                  <a:pt x="38763" y="176009"/>
                </a:lnTo>
                <a:lnTo>
                  <a:pt x="7753" y="176009"/>
                </a:lnTo>
                <a:cubicBezTo>
                  <a:pt x="3471" y="176009"/>
                  <a:pt x="0" y="172538"/>
                  <a:pt x="0" y="168256"/>
                </a:cubicBezTo>
                <a:cubicBezTo>
                  <a:pt x="0" y="163975"/>
                  <a:pt x="3471" y="160504"/>
                  <a:pt x="7753" y="160504"/>
                </a:cubicBezTo>
                <a:lnTo>
                  <a:pt x="38763" y="160504"/>
                </a:lnTo>
                <a:lnTo>
                  <a:pt x="38763" y="127943"/>
                </a:lnTo>
                <a:lnTo>
                  <a:pt x="7753" y="127943"/>
                </a:lnTo>
                <a:cubicBezTo>
                  <a:pt x="3471" y="127943"/>
                  <a:pt x="0" y="124472"/>
                  <a:pt x="0" y="120191"/>
                </a:cubicBezTo>
                <a:cubicBezTo>
                  <a:pt x="0" y="115909"/>
                  <a:pt x="3471" y="112438"/>
                  <a:pt x="7753" y="112438"/>
                </a:cubicBezTo>
                <a:lnTo>
                  <a:pt x="38763" y="112438"/>
                </a:lnTo>
                <a:lnTo>
                  <a:pt x="38763" y="79878"/>
                </a:lnTo>
                <a:lnTo>
                  <a:pt x="7753" y="79878"/>
                </a:lnTo>
                <a:cubicBezTo>
                  <a:pt x="3471" y="79878"/>
                  <a:pt x="0" y="76407"/>
                  <a:pt x="0" y="72125"/>
                </a:cubicBezTo>
                <a:cubicBezTo>
                  <a:pt x="0" y="67844"/>
                  <a:pt x="3471" y="64373"/>
                  <a:pt x="7753" y="64373"/>
                </a:cubicBezTo>
                <a:lnTo>
                  <a:pt x="38763" y="64373"/>
                </a:lnTo>
                <a:lnTo>
                  <a:pt x="38763" y="34882"/>
                </a:lnTo>
                <a:cubicBezTo>
                  <a:pt x="38763" y="15617"/>
                  <a:pt x="54380" y="0"/>
                  <a:pt x="736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33" tIns="57133" rIns="57133" bIns="5713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22771"/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47" name="Abgerundetes Rechteck 19"/>
          <p:cNvSpPr>
            <a:spLocks noChangeAspect="1"/>
          </p:cNvSpPr>
          <p:nvPr userDrawn="1"/>
        </p:nvSpPr>
        <p:spPr>
          <a:xfrm>
            <a:off x="3481513" y="4084094"/>
            <a:ext cx="359835" cy="159708"/>
          </a:xfrm>
          <a:custGeom>
            <a:avLst/>
            <a:gdLst/>
            <a:ahLst/>
            <a:cxnLst/>
            <a:rect l="l" t="t" r="r" b="b"/>
            <a:pathLst>
              <a:path w="359835" h="159708">
                <a:moveTo>
                  <a:pt x="108031" y="130216"/>
                </a:moveTo>
                <a:lnTo>
                  <a:pt x="263217" y="130216"/>
                </a:lnTo>
                <a:cubicBezTo>
                  <a:pt x="263454" y="131763"/>
                  <a:pt x="263821" y="133272"/>
                  <a:pt x="264452" y="134689"/>
                </a:cubicBezTo>
                <a:lnTo>
                  <a:pt x="107003" y="134019"/>
                </a:lnTo>
                <a:cubicBezTo>
                  <a:pt x="107535" y="132812"/>
                  <a:pt x="107834" y="131528"/>
                  <a:pt x="108031" y="130216"/>
                </a:cubicBezTo>
                <a:close/>
                <a:moveTo>
                  <a:pt x="299518" y="92544"/>
                </a:moveTo>
                <a:cubicBezTo>
                  <a:pt x="282398" y="92544"/>
                  <a:pt x="268519" y="106423"/>
                  <a:pt x="268519" y="123543"/>
                </a:cubicBezTo>
                <a:cubicBezTo>
                  <a:pt x="268519" y="140663"/>
                  <a:pt x="282398" y="154542"/>
                  <a:pt x="299518" y="154542"/>
                </a:cubicBezTo>
                <a:cubicBezTo>
                  <a:pt x="316639" y="154542"/>
                  <a:pt x="330518" y="140663"/>
                  <a:pt x="330518" y="123543"/>
                </a:cubicBezTo>
                <a:cubicBezTo>
                  <a:pt x="330518" y="106423"/>
                  <a:pt x="316639" y="92544"/>
                  <a:pt x="299518" y="92544"/>
                </a:cubicBezTo>
                <a:close/>
                <a:moveTo>
                  <a:pt x="70885" y="92544"/>
                </a:moveTo>
                <a:cubicBezTo>
                  <a:pt x="53765" y="92544"/>
                  <a:pt x="39886" y="106423"/>
                  <a:pt x="39886" y="123543"/>
                </a:cubicBezTo>
                <a:cubicBezTo>
                  <a:pt x="39886" y="140663"/>
                  <a:pt x="53765" y="154542"/>
                  <a:pt x="70885" y="154542"/>
                </a:cubicBezTo>
                <a:cubicBezTo>
                  <a:pt x="88006" y="154542"/>
                  <a:pt x="101884" y="140663"/>
                  <a:pt x="101884" y="123543"/>
                </a:cubicBezTo>
                <a:cubicBezTo>
                  <a:pt x="101884" y="106423"/>
                  <a:pt x="88006" y="92544"/>
                  <a:pt x="70885" y="92544"/>
                </a:cubicBezTo>
                <a:close/>
                <a:moveTo>
                  <a:pt x="117639" y="89445"/>
                </a:moveTo>
                <a:lnTo>
                  <a:pt x="151513" y="89445"/>
                </a:lnTo>
                <a:lnTo>
                  <a:pt x="151513" y="91992"/>
                </a:lnTo>
                <a:lnTo>
                  <a:pt x="121884" y="91992"/>
                </a:lnTo>
                <a:cubicBezTo>
                  <a:pt x="125097" y="98465"/>
                  <a:pt x="127005" y="105768"/>
                  <a:pt x="127215" y="113518"/>
                </a:cubicBezTo>
                <a:lnTo>
                  <a:pt x="151831" y="113518"/>
                </a:lnTo>
                <a:lnTo>
                  <a:pt x="151831" y="113559"/>
                </a:lnTo>
                <a:lnTo>
                  <a:pt x="201967" y="113559"/>
                </a:lnTo>
                <a:lnTo>
                  <a:pt x="201967" y="116311"/>
                </a:lnTo>
                <a:lnTo>
                  <a:pt x="123971" y="116311"/>
                </a:lnTo>
                <a:cubicBezTo>
                  <a:pt x="123834" y="106598"/>
                  <a:pt x="121547" y="97462"/>
                  <a:pt x="117639" y="89445"/>
                </a:cubicBezTo>
                <a:close/>
                <a:moveTo>
                  <a:pt x="299518" y="87378"/>
                </a:moveTo>
                <a:cubicBezTo>
                  <a:pt x="319492" y="87378"/>
                  <a:pt x="335684" y="103570"/>
                  <a:pt x="335684" y="123543"/>
                </a:cubicBezTo>
                <a:cubicBezTo>
                  <a:pt x="335684" y="143516"/>
                  <a:pt x="319492" y="159708"/>
                  <a:pt x="299518" y="159708"/>
                </a:cubicBezTo>
                <a:cubicBezTo>
                  <a:pt x="279545" y="159708"/>
                  <a:pt x="263353" y="143516"/>
                  <a:pt x="263353" y="123543"/>
                </a:cubicBezTo>
                <a:cubicBezTo>
                  <a:pt x="263353" y="103570"/>
                  <a:pt x="279545" y="87378"/>
                  <a:pt x="299518" y="87378"/>
                </a:cubicBezTo>
                <a:close/>
                <a:moveTo>
                  <a:pt x="70885" y="87378"/>
                </a:moveTo>
                <a:cubicBezTo>
                  <a:pt x="90859" y="87378"/>
                  <a:pt x="107050" y="103570"/>
                  <a:pt x="107050" y="123543"/>
                </a:cubicBezTo>
                <a:cubicBezTo>
                  <a:pt x="107050" y="143516"/>
                  <a:pt x="90859" y="159708"/>
                  <a:pt x="70885" y="159708"/>
                </a:cubicBezTo>
                <a:cubicBezTo>
                  <a:pt x="50912" y="159708"/>
                  <a:pt x="34720" y="143516"/>
                  <a:pt x="34720" y="123543"/>
                </a:cubicBezTo>
                <a:cubicBezTo>
                  <a:pt x="34720" y="103570"/>
                  <a:pt x="50912" y="87378"/>
                  <a:pt x="70885" y="87378"/>
                </a:cubicBezTo>
                <a:close/>
                <a:moveTo>
                  <a:pt x="258512" y="60384"/>
                </a:moveTo>
                <a:lnTo>
                  <a:pt x="243464" y="79981"/>
                </a:lnTo>
                <a:cubicBezTo>
                  <a:pt x="263967" y="78526"/>
                  <a:pt x="279267" y="75976"/>
                  <a:pt x="293768" y="75033"/>
                </a:cubicBezTo>
                <a:lnTo>
                  <a:pt x="298768" y="75221"/>
                </a:lnTo>
                <a:cubicBezTo>
                  <a:pt x="288994" y="70592"/>
                  <a:pt x="274332" y="65187"/>
                  <a:pt x="258512" y="60384"/>
                </a:cubicBezTo>
                <a:close/>
                <a:moveTo>
                  <a:pt x="299463" y="53392"/>
                </a:moveTo>
                <a:cubicBezTo>
                  <a:pt x="301026" y="53866"/>
                  <a:pt x="301121" y="55028"/>
                  <a:pt x="301121" y="56211"/>
                </a:cubicBezTo>
                <a:lnTo>
                  <a:pt x="300876" y="56803"/>
                </a:lnTo>
                <a:close/>
                <a:moveTo>
                  <a:pt x="182660" y="47491"/>
                </a:moveTo>
                <a:cubicBezTo>
                  <a:pt x="165071" y="50657"/>
                  <a:pt x="149670" y="63041"/>
                  <a:pt x="136527" y="72512"/>
                </a:cubicBezTo>
                <a:cubicBezTo>
                  <a:pt x="144367" y="73527"/>
                  <a:pt x="152273" y="74664"/>
                  <a:pt x="160084" y="75754"/>
                </a:cubicBezTo>
                <a:close/>
                <a:moveTo>
                  <a:pt x="190849" y="46698"/>
                </a:moveTo>
                <a:lnTo>
                  <a:pt x="187170" y="47034"/>
                </a:lnTo>
                <a:lnTo>
                  <a:pt x="164632" y="76386"/>
                </a:lnTo>
                <a:cubicBezTo>
                  <a:pt x="183262" y="78993"/>
                  <a:pt x="201150" y="81212"/>
                  <a:pt x="216016" y="81099"/>
                </a:cubicBezTo>
                <a:cubicBezTo>
                  <a:pt x="224143" y="81038"/>
                  <a:pt x="231556" y="80756"/>
                  <a:pt x="238397" y="80321"/>
                </a:cubicBezTo>
                <a:lnTo>
                  <a:pt x="255138" y="59364"/>
                </a:lnTo>
                <a:cubicBezTo>
                  <a:pt x="231627" y="52250"/>
                  <a:pt x="206185" y="46613"/>
                  <a:pt x="190849" y="46698"/>
                </a:cubicBezTo>
                <a:close/>
                <a:moveTo>
                  <a:pt x="189549" y="42495"/>
                </a:moveTo>
                <a:cubicBezTo>
                  <a:pt x="232637" y="43098"/>
                  <a:pt x="295412" y="66203"/>
                  <a:pt x="307810" y="75729"/>
                </a:cubicBezTo>
                <a:cubicBezTo>
                  <a:pt x="319039" y="76610"/>
                  <a:pt x="326559" y="78658"/>
                  <a:pt x="338091" y="85185"/>
                </a:cubicBezTo>
                <a:cubicBezTo>
                  <a:pt x="349185" y="91464"/>
                  <a:pt x="361570" y="101882"/>
                  <a:pt x="359634" y="113908"/>
                </a:cubicBezTo>
                <a:cubicBezTo>
                  <a:pt x="357645" y="126256"/>
                  <a:pt x="345591" y="133577"/>
                  <a:pt x="336492" y="134766"/>
                </a:cubicBezTo>
                <a:cubicBezTo>
                  <a:pt x="337133" y="133326"/>
                  <a:pt x="337509" y="131791"/>
                  <a:pt x="337751" y="130216"/>
                </a:cubicBezTo>
                <a:lnTo>
                  <a:pt x="339724" y="130216"/>
                </a:lnTo>
                <a:cubicBezTo>
                  <a:pt x="342960" y="129423"/>
                  <a:pt x="345535" y="128099"/>
                  <a:pt x="347603" y="126371"/>
                </a:cubicBezTo>
                <a:lnTo>
                  <a:pt x="348197" y="125819"/>
                </a:lnTo>
                <a:lnTo>
                  <a:pt x="349827" y="124173"/>
                </a:lnTo>
                <a:lnTo>
                  <a:pt x="351936" y="121016"/>
                </a:lnTo>
                <a:lnTo>
                  <a:pt x="353834" y="116691"/>
                </a:lnTo>
                <a:lnTo>
                  <a:pt x="354320" y="114726"/>
                </a:lnTo>
                <a:cubicBezTo>
                  <a:pt x="356200" y="103642"/>
                  <a:pt x="344178" y="94040"/>
                  <a:pt x="333409" y="88253"/>
                </a:cubicBezTo>
                <a:cubicBezTo>
                  <a:pt x="318157" y="80056"/>
                  <a:pt x="310135" y="79524"/>
                  <a:pt x="290386" y="78896"/>
                </a:cubicBezTo>
                <a:cubicBezTo>
                  <a:pt x="270667" y="80114"/>
                  <a:pt x="249426" y="84239"/>
                  <a:pt x="214915" y="84487"/>
                </a:cubicBezTo>
                <a:cubicBezTo>
                  <a:pt x="181083" y="84731"/>
                  <a:pt x="131125" y="73160"/>
                  <a:pt x="93548" y="73053"/>
                </a:cubicBezTo>
                <a:cubicBezTo>
                  <a:pt x="91043" y="73045"/>
                  <a:pt x="88592" y="73089"/>
                  <a:pt x="86206" y="73191"/>
                </a:cubicBezTo>
                <a:cubicBezTo>
                  <a:pt x="51383" y="74674"/>
                  <a:pt x="18030" y="79532"/>
                  <a:pt x="6889" y="105027"/>
                </a:cubicBezTo>
                <a:cubicBezTo>
                  <a:pt x="4201" y="111178"/>
                  <a:pt x="4667" y="119585"/>
                  <a:pt x="10632" y="124789"/>
                </a:cubicBezTo>
                <a:lnTo>
                  <a:pt x="13042" y="126499"/>
                </a:lnTo>
                <a:cubicBezTo>
                  <a:pt x="18727" y="128934"/>
                  <a:pt x="24132" y="129857"/>
                  <a:pt x="29626" y="130216"/>
                </a:cubicBezTo>
                <a:lnTo>
                  <a:pt x="33496" y="130216"/>
                </a:lnTo>
                <a:cubicBezTo>
                  <a:pt x="33664" y="131368"/>
                  <a:pt x="33919" y="132497"/>
                  <a:pt x="34382" y="133561"/>
                </a:cubicBezTo>
                <a:cubicBezTo>
                  <a:pt x="29565" y="133295"/>
                  <a:pt x="20546" y="133378"/>
                  <a:pt x="10867" y="129508"/>
                </a:cubicBezTo>
                <a:cubicBezTo>
                  <a:pt x="-509" y="124959"/>
                  <a:pt x="-1768" y="111757"/>
                  <a:pt x="1705" y="103385"/>
                </a:cubicBezTo>
                <a:cubicBezTo>
                  <a:pt x="13183" y="75723"/>
                  <a:pt x="47543" y="70451"/>
                  <a:pt x="83418" y="68842"/>
                </a:cubicBezTo>
                <a:cubicBezTo>
                  <a:pt x="85877" y="68732"/>
                  <a:pt x="88401" y="68685"/>
                  <a:pt x="90982" y="68692"/>
                </a:cubicBezTo>
                <a:cubicBezTo>
                  <a:pt x="103051" y="68729"/>
                  <a:pt x="116359" y="69974"/>
                  <a:pt x="130012" y="71710"/>
                </a:cubicBezTo>
                <a:cubicBezTo>
                  <a:pt x="148545" y="58817"/>
                  <a:pt x="168566" y="43153"/>
                  <a:pt x="189549" y="42495"/>
                </a:cubicBezTo>
                <a:close/>
                <a:moveTo>
                  <a:pt x="302904" y="33350"/>
                </a:moveTo>
                <a:cubicBezTo>
                  <a:pt x="307755" y="36362"/>
                  <a:pt x="311344" y="40735"/>
                  <a:pt x="313344" y="46005"/>
                </a:cubicBezTo>
                <a:cubicBezTo>
                  <a:pt x="315246" y="51018"/>
                  <a:pt x="315544" y="56494"/>
                  <a:pt x="314122" y="61739"/>
                </a:cubicBezTo>
                <a:cubicBezTo>
                  <a:pt x="313815" y="62885"/>
                  <a:pt x="312697" y="63456"/>
                  <a:pt x="311545" y="63158"/>
                </a:cubicBezTo>
                <a:cubicBezTo>
                  <a:pt x="310394" y="62860"/>
                  <a:pt x="309695" y="61801"/>
                  <a:pt x="310002" y="60655"/>
                </a:cubicBezTo>
                <a:cubicBezTo>
                  <a:pt x="311149" y="56250"/>
                  <a:pt x="310934" y="51773"/>
                  <a:pt x="309324" y="47531"/>
                </a:cubicBezTo>
                <a:cubicBezTo>
                  <a:pt x="307665" y="43161"/>
                  <a:pt x="304629" y="39460"/>
                  <a:pt x="300540" y="36894"/>
                </a:cubicBezTo>
                <a:cubicBezTo>
                  <a:pt x="300183" y="36736"/>
                  <a:pt x="299858" y="36271"/>
                  <a:pt x="299712" y="35885"/>
                </a:cubicBezTo>
                <a:cubicBezTo>
                  <a:pt x="299468" y="35242"/>
                  <a:pt x="299532" y="34630"/>
                  <a:pt x="299905" y="34047"/>
                </a:cubicBezTo>
                <a:cubicBezTo>
                  <a:pt x="300568" y="33060"/>
                  <a:pt x="301914" y="32696"/>
                  <a:pt x="302904" y="33350"/>
                </a:cubicBezTo>
                <a:close/>
                <a:moveTo>
                  <a:pt x="312225" y="17737"/>
                </a:moveTo>
                <a:lnTo>
                  <a:pt x="323298" y="26939"/>
                </a:lnTo>
                <a:lnTo>
                  <a:pt x="330644" y="39442"/>
                </a:lnTo>
                <a:lnTo>
                  <a:pt x="333469" y="53253"/>
                </a:lnTo>
                <a:lnTo>
                  <a:pt x="331582" y="67189"/>
                </a:lnTo>
                <a:cubicBezTo>
                  <a:pt x="331281" y="68339"/>
                  <a:pt x="330040" y="68957"/>
                  <a:pt x="328892" y="68654"/>
                </a:cubicBezTo>
                <a:cubicBezTo>
                  <a:pt x="327823" y="68172"/>
                  <a:pt x="327253" y="67057"/>
                  <a:pt x="327554" y="65908"/>
                </a:cubicBezTo>
                <a:cubicBezTo>
                  <a:pt x="330052" y="57712"/>
                  <a:pt x="329865" y="49056"/>
                  <a:pt x="326774" y="40910"/>
                </a:cubicBezTo>
                <a:cubicBezTo>
                  <a:pt x="323634" y="32636"/>
                  <a:pt x="317754" y="25697"/>
                  <a:pt x="310191" y="21319"/>
                </a:cubicBezTo>
                <a:cubicBezTo>
                  <a:pt x="309656" y="21078"/>
                  <a:pt x="309380" y="20740"/>
                  <a:pt x="309184" y="20222"/>
                </a:cubicBezTo>
                <a:cubicBezTo>
                  <a:pt x="308987" y="19705"/>
                  <a:pt x="309049" y="19090"/>
                  <a:pt x="309418" y="18506"/>
                </a:cubicBezTo>
                <a:cubicBezTo>
                  <a:pt x="309898" y="17437"/>
                  <a:pt x="311237" y="17076"/>
                  <a:pt x="312225" y="17737"/>
                </a:cubicBezTo>
                <a:close/>
                <a:moveTo>
                  <a:pt x="322945" y="332"/>
                </a:moveTo>
                <a:cubicBezTo>
                  <a:pt x="335412" y="7694"/>
                  <a:pt x="344628" y="18649"/>
                  <a:pt x="349765" y="32185"/>
                </a:cubicBezTo>
                <a:cubicBezTo>
                  <a:pt x="354804" y="45463"/>
                  <a:pt x="355257" y="59596"/>
                  <a:pt x="351155" y="73098"/>
                </a:cubicBezTo>
                <a:cubicBezTo>
                  <a:pt x="350847" y="74247"/>
                  <a:pt x="349595" y="74870"/>
                  <a:pt x="348440" y="74571"/>
                </a:cubicBezTo>
                <a:cubicBezTo>
                  <a:pt x="347415" y="74222"/>
                  <a:pt x="346665" y="73032"/>
                  <a:pt x="347022" y="72012"/>
                </a:cubicBezTo>
                <a:cubicBezTo>
                  <a:pt x="350848" y="59351"/>
                  <a:pt x="350429" y="46091"/>
                  <a:pt x="345732" y="33715"/>
                </a:cubicBezTo>
                <a:cubicBezTo>
                  <a:pt x="340938" y="21082"/>
                  <a:pt x="332275" y="10802"/>
                  <a:pt x="320704" y="3837"/>
                </a:cubicBezTo>
                <a:cubicBezTo>
                  <a:pt x="320346" y="3678"/>
                  <a:pt x="320020" y="3212"/>
                  <a:pt x="319874" y="2825"/>
                </a:cubicBezTo>
                <a:cubicBezTo>
                  <a:pt x="319629" y="2181"/>
                  <a:pt x="319693" y="1566"/>
                  <a:pt x="320067" y="982"/>
                </a:cubicBezTo>
                <a:cubicBezTo>
                  <a:pt x="320603" y="42"/>
                  <a:pt x="321952" y="-323"/>
                  <a:pt x="322945" y="3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33" tIns="57133" rIns="57133" bIns="5713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22771"/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48" name="Rad 444"/>
          <p:cNvSpPr/>
          <p:nvPr userDrawn="1"/>
        </p:nvSpPr>
        <p:spPr>
          <a:xfrm>
            <a:off x="1655676" y="4099805"/>
            <a:ext cx="226739" cy="144000"/>
          </a:xfrm>
          <a:custGeom>
            <a:avLst/>
            <a:gdLst/>
            <a:ahLst/>
            <a:cxnLst/>
            <a:rect l="l" t="t" r="r" b="b"/>
            <a:pathLst>
              <a:path w="226739" h="144000">
                <a:moveTo>
                  <a:pt x="195209" y="47175"/>
                </a:moveTo>
                <a:lnTo>
                  <a:pt x="221773" y="47175"/>
                </a:lnTo>
                <a:cubicBezTo>
                  <a:pt x="223561" y="47175"/>
                  <a:pt x="225011" y="48425"/>
                  <a:pt x="225011" y="49966"/>
                </a:cubicBezTo>
                <a:cubicBezTo>
                  <a:pt x="225011" y="51507"/>
                  <a:pt x="223561" y="52757"/>
                  <a:pt x="221773" y="52757"/>
                </a:cubicBezTo>
                <a:lnTo>
                  <a:pt x="195209" y="52757"/>
                </a:lnTo>
                <a:cubicBezTo>
                  <a:pt x="193420" y="52757"/>
                  <a:pt x="191971" y="51507"/>
                  <a:pt x="191971" y="49966"/>
                </a:cubicBezTo>
                <a:cubicBezTo>
                  <a:pt x="191971" y="48425"/>
                  <a:pt x="193420" y="47175"/>
                  <a:pt x="195209" y="47175"/>
                </a:cubicBezTo>
                <a:close/>
                <a:moveTo>
                  <a:pt x="157056" y="47175"/>
                </a:moveTo>
                <a:lnTo>
                  <a:pt x="157174" y="47175"/>
                </a:lnTo>
                <a:lnTo>
                  <a:pt x="183620" y="47175"/>
                </a:lnTo>
                <a:lnTo>
                  <a:pt x="183737" y="47175"/>
                </a:lnTo>
                <a:cubicBezTo>
                  <a:pt x="185526" y="47175"/>
                  <a:pt x="186976" y="48425"/>
                  <a:pt x="186976" y="49966"/>
                </a:cubicBezTo>
                <a:cubicBezTo>
                  <a:pt x="186976" y="51507"/>
                  <a:pt x="185526" y="52757"/>
                  <a:pt x="183737" y="52757"/>
                </a:cubicBezTo>
                <a:lnTo>
                  <a:pt x="183620" y="52757"/>
                </a:lnTo>
                <a:lnTo>
                  <a:pt x="157174" y="52757"/>
                </a:lnTo>
                <a:lnTo>
                  <a:pt x="157056" y="52757"/>
                </a:lnTo>
                <a:cubicBezTo>
                  <a:pt x="155268" y="52757"/>
                  <a:pt x="153818" y="51507"/>
                  <a:pt x="153818" y="49966"/>
                </a:cubicBezTo>
                <a:cubicBezTo>
                  <a:pt x="153818" y="48425"/>
                  <a:pt x="155268" y="47175"/>
                  <a:pt x="157056" y="47175"/>
                </a:cubicBezTo>
                <a:close/>
                <a:moveTo>
                  <a:pt x="119021" y="47175"/>
                </a:moveTo>
                <a:lnTo>
                  <a:pt x="145585" y="47175"/>
                </a:lnTo>
                <a:lnTo>
                  <a:pt x="147875" y="47993"/>
                </a:lnTo>
                <a:lnTo>
                  <a:pt x="148823" y="49966"/>
                </a:lnTo>
                <a:lnTo>
                  <a:pt x="147875" y="51940"/>
                </a:lnTo>
                <a:cubicBezTo>
                  <a:pt x="147289" y="52445"/>
                  <a:pt x="146479" y="52757"/>
                  <a:pt x="145585" y="52757"/>
                </a:cubicBezTo>
                <a:lnTo>
                  <a:pt x="119021" y="52757"/>
                </a:lnTo>
                <a:cubicBezTo>
                  <a:pt x="117233" y="52757"/>
                  <a:pt x="115783" y="51507"/>
                  <a:pt x="115783" y="49966"/>
                </a:cubicBezTo>
                <a:cubicBezTo>
                  <a:pt x="115783" y="48425"/>
                  <a:pt x="117233" y="47175"/>
                  <a:pt x="119021" y="47175"/>
                </a:cubicBezTo>
                <a:close/>
                <a:moveTo>
                  <a:pt x="43093" y="47175"/>
                </a:moveTo>
                <a:lnTo>
                  <a:pt x="69657" y="47175"/>
                </a:lnTo>
                <a:lnTo>
                  <a:pt x="71947" y="47993"/>
                </a:lnTo>
                <a:lnTo>
                  <a:pt x="72895" y="49966"/>
                </a:lnTo>
                <a:lnTo>
                  <a:pt x="71947" y="51940"/>
                </a:lnTo>
                <a:cubicBezTo>
                  <a:pt x="71360" y="52445"/>
                  <a:pt x="70551" y="52757"/>
                  <a:pt x="69657" y="52757"/>
                </a:cubicBezTo>
                <a:lnTo>
                  <a:pt x="43093" y="52757"/>
                </a:lnTo>
                <a:cubicBezTo>
                  <a:pt x="41304" y="52757"/>
                  <a:pt x="39855" y="51507"/>
                  <a:pt x="39855" y="49966"/>
                </a:cubicBezTo>
                <a:cubicBezTo>
                  <a:pt x="39855" y="48425"/>
                  <a:pt x="41304" y="47175"/>
                  <a:pt x="43093" y="47175"/>
                </a:cubicBezTo>
                <a:close/>
                <a:moveTo>
                  <a:pt x="4940" y="47175"/>
                </a:moveTo>
                <a:lnTo>
                  <a:pt x="31504" y="47175"/>
                </a:lnTo>
                <a:cubicBezTo>
                  <a:pt x="33293" y="47175"/>
                  <a:pt x="34742" y="48425"/>
                  <a:pt x="34742" y="49966"/>
                </a:cubicBezTo>
                <a:cubicBezTo>
                  <a:pt x="34742" y="51507"/>
                  <a:pt x="33293" y="52757"/>
                  <a:pt x="31504" y="52757"/>
                </a:cubicBezTo>
                <a:lnTo>
                  <a:pt x="4940" y="52757"/>
                </a:lnTo>
                <a:cubicBezTo>
                  <a:pt x="3152" y="52757"/>
                  <a:pt x="1702" y="51507"/>
                  <a:pt x="1702" y="49966"/>
                </a:cubicBezTo>
                <a:cubicBezTo>
                  <a:pt x="1702" y="48425"/>
                  <a:pt x="3152" y="47175"/>
                  <a:pt x="4940" y="47175"/>
                </a:cubicBezTo>
                <a:close/>
                <a:moveTo>
                  <a:pt x="95068" y="19385"/>
                </a:moveTo>
                <a:cubicBezTo>
                  <a:pt x="96206" y="19385"/>
                  <a:pt x="97128" y="20378"/>
                  <a:pt x="97128" y="21603"/>
                </a:cubicBezTo>
                <a:lnTo>
                  <a:pt x="97146" y="21603"/>
                </a:lnTo>
                <a:lnTo>
                  <a:pt x="99270" y="47175"/>
                </a:lnTo>
                <a:lnTo>
                  <a:pt x="107432" y="47175"/>
                </a:lnTo>
                <a:lnTo>
                  <a:pt x="107809" y="47175"/>
                </a:lnTo>
                <a:cubicBezTo>
                  <a:pt x="109598" y="47175"/>
                  <a:pt x="111048" y="48425"/>
                  <a:pt x="111048" y="49966"/>
                </a:cubicBezTo>
                <a:cubicBezTo>
                  <a:pt x="111048" y="51507"/>
                  <a:pt x="109598" y="52757"/>
                  <a:pt x="107809" y="52757"/>
                </a:cubicBezTo>
                <a:lnTo>
                  <a:pt x="107432" y="52757"/>
                </a:lnTo>
                <a:lnTo>
                  <a:pt x="99734" y="52757"/>
                </a:lnTo>
                <a:lnTo>
                  <a:pt x="105816" y="125991"/>
                </a:lnTo>
                <a:lnTo>
                  <a:pt x="118008" y="104378"/>
                </a:lnTo>
                <a:cubicBezTo>
                  <a:pt x="118295" y="103870"/>
                  <a:pt x="118705" y="103473"/>
                  <a:pt x="119205" y="103252"/>
                </a:cubicBezTo>
                <a:cubicBezTo>
                  <a:pt x="120149" y="102275"/>
                  <a:pt x="121674" y="102068"/>
                  <a:pt x="122893" y="102801"/>
                </a:cubicBezTo>
                <a:lnTo>
                  <a:pt x="137269" y="111447"/>
                </a:lnTo>
                <a:lnTo>
                  <a:pt x="155601" y="84196"/>
                </a:lnTo>
                <a:cubicBezTo>
                  <a:pt x="156131" y="83408"/>
                  <a:pt x="156960" y="82942"/>
                  <a:pt x="157848" y="82975"/>
                </a:cubicBezTo>
                <a:cubicBezTo>
                  <a:pt x="158075" y="82873"/>
                  <a:pt x="158314" y="82853"/>
                  <a:pt x="158551" y="82906"/>
                </a:cubicBezTo>
                <a:cubicBezTo>
                  <a:pt x="158624" y="82863"/>
                  <a:pt x="158690" y="82873"/>
                  <a:pt x="158756" y="82886"/>
                </a:cubicBezTo>
                <a:lnTo>
                  <a:pt x="158898" y="82945"/>
                </a:lnTo>
                <a:cubicBezTo>
                  <a:pt x="159855" y="83027"/>
                  <a:pt x="160727" y="83601"/>
                  <a:pt x="161205" y="84515"/>
                </a:cubicBezTo>
                <a:lnTo>
                  <a:pt x="170114" y="101524"/>
                </a:lnTo>
                <a:lnTo>
                  <a:pt x="200734" y="101524"/>
                </a:lnTo>
                <a:cubicBezTo>
                  <a:pt x="200839" y="101462"/>
                  <a:pt x="200948" y="101458"/>
                  <a:pt x="201058" y="101458"/>
                </a:cubicBezTo>
                <a:lnTo>
                  <a:pt x="221369" y="101458"/>
                </a:lnTo>
                <a:cubicBezTo>
                  <a:pt x="224335" y="101458"/>
                  <a:pt x="226739" y="103863"/>
                  <a:pt x="226739" y="106828"/>
                </a:cubicBezTo>
                <a:cubicBezTo>
                  <a:pt x="226739" y="109794"/>
                  <a:pt x="224335" y="112198"/>
                  <a:pt x="221369" y="112198"/>
                </a:cubicBezTo>
                <a:lnTo>
                  <a:pt x="201058" y="112198"/>
                </a:lnTo>
                <a:lnTo>
                  <a:pt x="200748" y="112136"/>
                </a:lnTo>
                <a:lnTo>
                  <a:pt x="170024" y="112136"/>
                </a:lnTo>
                <a:cubicBezTo>
                  <a:pt x="169584" y="112136"/>
                  <a:pt x="169166" y="112044"/>
                  <a:pt x="168790" y="111872"/>
                </a:cubicBezTo>
                <a:cubicBezTo>
                  <a:pt x="167482" y="112201"/>
                  <a:pt x="166086" y="111586"/>
                  <a:pt x="165429" y="110332"/>
                </a:cubicBezTo>
                <a:lnTo>
                  <a:pt x="157996" y="96141"/>
                </a:lnTo>
                <a:lnTo>
                  <a:pt x="141768" y="120264"/>
                </a:lnTo>
                <a:cubicBezTo>
                  <a:pt x="141499" y="120663"/>
                  <a:pt x="141154" y="120980"/>
                  <a:pt x="140752" y="121185"/>
                </a:cubicBezTo>
                <a:cubicBezTo>
                  <a:pt x="140750" y="121309"/>
                  <a:pt x="140696" y="121410"/>
                  <a:pt x="140636" y="121509"/>
                </a:cubicBezTo>
                <a:cubicBezTo>
                  <a:pt x="139757" y="122972"/>
                  <a:pt x="137858" y="123445"/>
                  <a:pt x="136396" y="122565"/>
                </a:cubicBezTo>
                <a:lnTo>
                  <a:pt x="122171" y="114010"/>
                </a:lnTo>
                <a:lnTo>
                  <a:pt x="106139" y="142428"/>
                </a:lnTo>
                <a:cubicBezTo>
                  <a:pt x="105301" y="143914"/>
                  <a:pt x="103416" y="144440"/>
                  <a:pt x="101929" y="143601"/>
                </a:cubicBezTo>
                <a:cubicBezTo>
                  <a:pt x="100859" y="142997"/>
                  <a:pt x="100287" y="141851"/>
                  <a:pt x="100388" y="140704"/>
                </a:cubicBezTo>
                <a:lnTo>
                  <a:pt x="100384" y="140698"/>
                </a:lnTo>
                <a:lnTo>
                  <a:pt x="94017" y="63137"/>
                </a:lnTo>
                <a:lnTo>
                  <a:pt x="86492" y="120494"/>
                </a:lnTo>
                <a:lnTo>
                  <a:pt x="86227" y="120456"/>
                </a:lnTo>
                <a:cubicBezTo>
                  <a:pt x="86206" y="120881"/>
                  <a:pt x="86082" y="121306"/>
                  <a:pt x="85862" y="121703"/>
                </a:cubicBezTo>
                <a:cubicBezTo>
                  <a:pt x="85034" y="123196"/>
                  <a:pt x="83153" y="123734"/>
                  <a:pt x="81660" y="122907"/>
                </a:cubicBezTo>
                <a:lnTo>
                  <a:pt x="62249" y="112136"/>
                </a:lnTo>
                <a:lnTo>
                  <a:pt x="25991" y="112136"/>
                </a:lnTo>
                <a:cubicBezTo>
                  <a:pt x="25890" y="112195"/>
                  <a:pt x="25786" y="112198"/>
                  <a:pt x="25681" y="112198"/>
                </a:cubicBezTo>
                <a:lnTo>
                  <a:pt x="5370" y="112198"/>
                </a:lnTo>
                <a:cubicBezTo>
                  <a:pt x="2404" y="112198"/>
                  <a:pt x="0" y="109794"/>
                  <a:pt x="0" y="106828"/>
                </a:cubicBezTo>
                <a:cubicBezTo>
                  <a:pt x="0" y="103863"/>
                  <a:pt x="2404" y="101458"/>
                  <a:pt x="5370" y="101458"/>
                </a:cubicBezTo>
                <a:lnTo>
                  <a:pt x="25681" y="101458"/>
                </a:lnTo>
                <a:lnTo>
                  <a:pt x="26005" y="101524"/>
                </a:lnTo>
                <a:lnTo>
                  <a:pt x="62697" y="101524"/>
                </a:lnTo>
                <a:lnTo>
                  <a:pt x="63720" y="101730"/>
                </a:lnTo>
                <a:cubicBezTo>
                  <a:pt x="63810" y="101729"/>
                  <a:pt x="63888" y="101761"/>
                  <a:pt x="63958" y="101806"/>
                </a:cubicBezTo>
                <a:cubicBezTo>
                  <a:pt x="64282" y="101826"/>
                  <a:pt x="64593" y="101937"/>
                  <a:pt x="64890" y="102102"/>
                </a:cubicBezTo>
                <a:lnTo>
                  <a:pt x="81083" y="111086"/>
                </a:lnTo>
                <a:lnTo>
                  <a:pt x="88827" y="52757"/>
                </a:lnTo>
                <a:lnTo>
                  <a:pt x="81246" y="52757"/>
                </a:lnTo>
                <a:lnTo>
                  <a:pt x="80869" y="52757"/>
                </a:lnTo>
                <a:cubicBezTo>
                  <a:pt x="79080" y="52757"/>
                  <a:pt x="77630" y="51507"/>
                  <a:pt x="77630" y="49966"/>
                </a:cubicBezTo>
                <a:cubicBezTo>
                  <a:pt x="77630" y="48425"/>
                  <a:pt x="79080" y="47175"/>
                  <a:pt x="80869" y="47175"/>
                </a:cubicBezTo>
                <a:lnTo>
                  <a:pt x="81246" y="47175"/>
                </a:lnTo>
                <a:lnTo>
                  <a:pt x="89568" y="47175"/>
                </a:lnTo>
                <a:lnTo>
                  <a:pt x="92963" y="21603"/>
                </a:lnTo>
                <a:lnTo>
                  <a:pt x="93008" y="21603"/>
                </a:lnTo>
                <a:cubicBezTo>
                  <a:pt x="93008" y="20378"/>
                  <a:pt x="93931" y="19385"/>
                  <a:pt x="95068" y="19385"/>
                </a:cubicBezTo>
                <a:close/>
                <a:moveTo>
                  <a:pt x="96004" y="0"/>
                </a:moveTo>
                <a:cubicBezTo>
                  <a:pt x="106780" y="0"/>
                  <a:pt x="115515" y="8735"/>
                  <a:pt x="115515" y="19510"/>
                </a:cubicBezTo>
                <a:cubicBezTo>
                  <a:pt x="115515" y="26170"/>
                  <a:pt x="112178" y="32051"/>
                  <a:pt x="106880" y="35275"/>
                </a:cubicBezTo>
                <a:lnTo>
                  <a:pt x="105151" y="30630"/>
                </a:lnTo>
                <a:cubicBezTo>
                  <a:pt x="108533" y="28109"/>
                  <a:pt x="110606" y="24052"/>
                  <a:pt x="110606" y="19510"/>
                </a:cubicBezTo>
                <a:cubicBezTo>
                  <a:pt x="110606" y="11446"/>
                  <a:pt x="104069" y="4909"/>
                  <a:pt x="96004" y="4909"/>
                </a:cubicBezTo>
                <a:cubicBezTo>
                  <a:pt x="87939" y="4909"/>
                  <a:pt x="81402" y="11446"/>
                  <a:pt x="81402" y="19510"/>
                </a:cubicBezTo>
                <a:cubicBezTo>
                  <a:pt x="81402" y="24052"/>
                  <a:pt x="83475" y="28109"/>
                  <a:pt x="86857" y="30630"/>
                </a:cubicBezTo>
                <a:lnTo>
                  <a:pt x="85128" y="35275"/>
                </a:lnTo>
                <a:cubicBezTo>
                  <a:pt x="79830" y="32051"/>
                  <a:pt x="76493" y="26170"/>
                  <a:pt x="76493" y="19510"/>
                </a:cubicBezTo>
                <a:cubicBezTo>
                  <a:pt x="76493" y="8735"/>
                  <a:pt x="85228" y="0"/>
                  <a:pt x="960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9" name="Abgerundetes Rechteck 40"/>
          <p:cNvSpPr>
            <a:spLocks noChangeAspect="1"/>
          </p:cNvSpPr>
          <p:nvPr userDrawn="1"/>
        </p:nvSpPr>
        <p:spPr>
          <a:xfrm>
            <a:off x="5012266" y="4099786"/>
            <a:ext cx="171802" cy="144000"/>
          </a:xfrm>
          <a:custGeom>
            <a:avLst/>
            <a:gdLst/>
            <a:ahLst/>
            <a:cxnLst/>
            <a:rect l="l" t="t" r="r" b="b"/>
            <a:pathLst>
              <a:path w="3926172" h="3290823">
                <a:moveTo>
                  <a:pt x="558130" y="1797303"/>
                </a:moveTo>
                <a:lnTo>
                  <a:pt x="1404130" y="1797303"/>
                </a:lnTo>
                <a:lnTo>
                  <a:pt x="1404130" y="2036063"/>
                </a:lnTo>
                <a:lnTo>
                  <a:pt x="558130" y="2036063"/>
                </a:lnTo>
                <a:close/>
                <a:moveTo>
                  <a:pt x="2832790" y="1493683"/>
                </a:moveTo>
                <a:lnTo>
                  <a:pt x="3071550" y="1493683"/>
                </a:lnTo>
                <a:lnTo>
                  <a:pt x="3071550" y="1797303"/>
                </a:lnTo>
                <a:lnTo>
                  <a:pt x="3375170" y="1797303"/>
                </a:lnTo>
                <a:lnTo>
                  <a:pt x="3375170" y="2036063"/>
                </a:lnTo>
                <a:lnTo>
                  <a:pt x="3071550" y="2036063"/>
                </a:lnTo>
                <a:lnTo>
                  <a:pt x="3071550" y="2339683"/>
                </a:lnTo>
                <a:lnTo>
                  <a:pt x="2832790" y="2339683"/>
                </a:lnTo>
                <a:lnTo>
                  <a:pt x="2832790" y="2036063"/>
                </a:lnTo>
                <a:lnTo>
                  <a:pt x="2529170" y="2036063"/>
                </a:lnTo>
                <a:lnTo>
                  <a:pt x="2529170" y="1797303"/>
                </a:lnTo>
                <a:lnTo>
                  <a:pt x="2832790" y="1797303"/>
                </a:lnTo>
                <a:close/>
                <a:moveTo>
                  <a:pt x="365810" y="705103"/>
                </a:moveTo>
                <a:cubicBezTo>
                  <a:pt x="251760" y="705103"/>
                  <a:pt x="159305" y="797558"/>
                  <a:pt x="159305" y="911608"/>
                </a:cubicBezTo>
                <a:lnTo>
                  <a:pt x="159305" y="2911598"/>
                </a:lnTo>
                <a:cubicBezTo>
                  <a:pt x="159305" y="3025648"/>
                  <a:pt x="251760" y="3118103"/>
                  <a:pt x="365810" y="3118103"/>
                </a:cubicBezTo>
                <a:lnTo>
                  <a:pt x="3556282" y="3118103"/>
                </a:lnTo>
                <a:cubicBezTo>
                  <a:pt x="3670332" y="3118103"/>
                  <a:pt x="3762787" y="3025648"/>
                  <a:pt x="3762787" y="2911598"/>
                </a:cubicBezTo>
                <a:lnTo>
                  <a:pt x="3762787" y="911608"/>
                </a:lnTo>
                <a:cubicBezTo>
                  <a:pt x="3762787" y="797558"/>
                  <a:pt x="3670332" y="705103"/>
                  <a:pt x="3556282" y="705103"/>
                </a:cubicBezTo>
                <a:close/>
                <a:moveTo>
                  <a:pt x="330199" y="547623"/>
                </a:moveTo>
                <a:lnTo>
                  <a:pt x="3595973" y="547623"/>
                </a:lnTo>
                <a:cubicBezTo>
                  <a:pt x="3778337" y="547623"/>
                  <a:pt x="3926172" y="695458"/>
                  <a:pt x="3926172" y="877822"/>
                </a:cubicBezTo>
                <a:lnTo>
                  <a:pt x="3926172" y="2960624"/>
                </a:lnTo>
                <a:cubicBezTo>
                  <a:pt x="3926172" y="3142988"/>
                  <a:pt x="3778337" y="3290823"/>
                  <a:pt x="3595973" y="3290823"/>
                </a:cubicBezTo>
                <a:lnTo>
                  <a:pt x="330199" y="3290823"/>
                </a:lnTo>
                <a:cubicBezTo>
                  <a:pt x="147835" y="3290823"/>
                  <a:pt x="0" y="3142988"/>
                  <a:pt x="0" y="2960624"/>
                </a:cubicBezTo>
                <a:lnTo>
                  <a:pt x="0" y="877822"/>
                </a:lnTo>
                <a:cubicBezTo>
                  <a:pt x="0" y="695458"/>
                  <a:pt x="147835" y="547623"/>
                  <a:pt x="330199" y="547623"/>
                </a:cubicBezTo>
                <a:close/>
                <a:moveTo>
                  <a:pt x="2694528" y="0"/>
                </a:moveTo>
                <a:lnTo>
                  <a:pt x="3194572" y="0"/>
                </a:lnTo>
                <a:cubicBezTo>
                  <a:pt x="3301326" y="0"/>
                  <a:pt x="3387868" y="86542"/>
                  <a:pt x="3387868" y="193296"/>
                </a:cubicBezTo>
                <a:lnTo>
                  <a:pt x="3387868" y="466747"/>
                </a:lnTo>
                <a:lnTo>
                  <a:pt x="3217512" y="466747"/>
                </a:lnTo>
                <a:lnTo>
                  <a:pt x="3217512" y="204882"/>
                </a:lnTo>
                <a:cubicBezTo>
                  <a:pt x="3217512" y="176644"/>
                  <a:pt x="3194621" y="153753"/>
                  <a:pt x="3166383" y="153753"/>
                </a:cubicBezTo>
                <a:lnTo>
                  <a:pt x="2721686" y="153753"/>
                </a:lnTo>
                <a:cubicBezTo>
                  <a:pt x="2693448" y="153753"/>
                  <a:pt x="2670557" y="176644"/>
                  <a:pt x="2670557" y="204882"/>
                </a:cubicBezTo>
                <a:lnTo>
                  <a:pt x="2670557" y="466747"/>
                </a:lnTo>
                <a:lnTo>
                  <a:pt x="2501232" y="466747"/>
                </a:lnTo>
                <a:lnTo>
                  <a:pt x="2501232" y="193296"/>
                </a:lnTo>
                <a:cubicBezTo>
                  <a:pt x="2501232" y="86542"/>
                  <a:pt x="2587774" y="0"/>
                  <a:pt x="2694528" y="0"/>
                </a:cubicBezTo>
                <a:close/>
                <a:moveTo>
                  <a:pt x="731108" y="0"/>
                </a:moveTo>
                <a:lnTo>
                  <a:pt x="1231152" y="0"/>
                </a:lnTo>
                <a:cubicBezTo>
                  <a:pt x="1337906" y="0"/>
                  <a:pt x="1424448" y="86542"/>
                  <a:pt x="1424448" y="193296"/>
                </a:cubicBezTo>
                <a:lnTo>
                  <a:pt x="1424448" y="466747"/>
                </a:lnTo>
                <a:lnTo>
                  <a:pt x="1254092" y="466747"/>
                </a:lnTo>
                <a:lnTo>
                  <a:pt x="1254092" y="204882"/>
                </a:lnTo>
                <a:cubicBezTo>
                  <a:pt x="1254092" y="176644"/>
                  <a:pt x="1231201" y="153753"/>
                  <a:pt x="1202963" y="153753"/>
                </a:cubicBezTo>
                <a:lnTo>
                  <a:pt x="758266" y="153753"/>
                </a:lnTo>
                <a:cubicBezTo>
                  <a:pt x="730028" y="153753"/>
                  <a:pt x="707137" y="176644"/>
                  <a:pt x="707137" y="204882"/>
                </a:cubicBezTo>
                <a:lnTo>
                  <a:pt x="707137" y="466747"/>
                </a:lnTo>
                <a:lnTo>
                  <a:pt x="537812" y="466747"/>
                </a:lnTo>
                <a:lnTo>
                  <a:pt x="537812" y="193296"/>
                </a:lnTo>
                <a:cubicBezTo>
                  <a:pt x="537812" y="86542"/>
                  <a:pt x="624354" y="0"/>
                  <a:pt x="731108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1200" dirty="0">
              <a:solidFill>
                <a:srgbClr val="124191"/>
              </a:solidFill>
            </a:endParaRPr>
          </a:p>
        </p:txBody>
      </p:sp>
      <p:sp>
        <p:nvSpPr>
          <p:cNvPr id="50" name="Freeform 3011"/>
          <p:cNvSpPr>
            <a:spLocks noChangeAspect="1"/>
          </p:cNvSpPr>
          <p:nvPr userDrawn="1"/>
        </p:nvSpPr>
        <p:spPr bwMode="auto">
          <a:xfrm>
            <a:off x="4778093" y="4099786"/>
            <a:ext cx="145929" cy="144000"/>
          </a:xfrm>
          <a:custGeom>
            <a:avLst/>
            <a:gdLst/>
            <a:ahLst/>
            <a:cxnLst/>
            <a:rect l="l" t="t" r="r" b="b"/>
            <a:pathLst>
              <a:path w="145929" h="144000">
                <a:moveTo>
                  <a:pt x="91470" y="118488"/>
                </a:moveTo>
                <a:cubicBezTo>
                  <a:pt x="93033" y="118962"/>
                  <a:pt x="93128" y="120124"/>
                  <a:pt x="93128" y="121307"/>
                </a:cubicBezTo>
                <a:lnTo>
                  <a:pt x="92883" y="121899"/>
                </a:lnTo>
                <a:close/>
                <a:moveTo>
                  <a:pt x="94911" y="98446"/>
                </a:moveTo>
                <a:cubicBezTo>
                  <a:pt x="99762" y="101458"/>
                  <a:pt x="103351" y="105831"/>
                  <a:pt x="105351" y="111101"/>
                </a:cubicBezTo>
                <a:cubicBezTo>
                  <a:pt x="107253" y="116114"/>
                  <a:pt x="107551" y="121590"/>
                  <a:pt x="106129" y="126835"/>
                </a:cubicBezTo>
                <a:cubicBezTo>
                  <a:pt x="105822" y="127981"/>
                  <a:pt x="104704" y="128552"/>
                  <a:pt x="103552" y="128254"/>
                </a:cubicBezTo>
                <a:cubicBezTo>
                  <a:pt x="102401" y="127956"/>
                  <a:pt x="101702" y="126897"/>
                  <a:pt x="102009" y="125751"/>
                </a:cubicBezTo>
                <a:cubicBezTo>
                  <a:pt x="103156" y="121346"/>
                  <a:pt x="102941" y="116869"/>
                  <a:pt x="101331" y="112627"/>
                </a:cubicBezTo>
                <a:cubicBezTo>
                  <a:pt x="99672" y="108257"/>
                  <a:pt x="96636" y="104556"/>
                  <a:pt x="92547" y="101990"/>
                </a:cubicBezTo>
                <a:cubicBezTo>
                  <a:pt x="92190" y="101832"/>
                  <a:pt x="91865" y="101367"/>
                  <a:pt x="91719" y="100981"/>
                </a:cubicBezTo>
                <a:cubicBezTo>
                  <a:pt x="91475" y="100338"/>
                  <a:pt x="91539" y="99726"/>
                  <a:pt x="91912" y="99143"/>
                </a:cubicBezTo>
                <a:cubicBezTo>
                  <a:pt x="92575" y="98156"/>
                  <a:pt x="93921" y="97792"/>
                  <a:pt x="94911" y="98446"/>
                </a:cubicBezTo>
                <a:close/>
                <a:moveTo>
                  <a:pt x="104232" y="82833"/>
                </a:moveTo>
                <a:lnTo>
                  <a:pt x="115305" y="92035"/>
                </a:lnTo>
                <a:lnTo>
                  <a:pt x="122651" y="104538"/>
                </a:lnTo>
                <a:lnTo>
                  <a:pt x="125476" y="118349"/>
                </a:lnTo>
                <a:lnTo>
                  <a:pt x="123589" y="132285"/>
                </a:lnTo>
                <a:cubicBezTo>
                  <a:pt x="123288" y="133435"/>
                  <a:pt x="122047" y="134053"/>
                  <a:pt x="120899" y="133750"/>
                </a:cubicBezTo>
                <a:cubicBezTo>
                  <a:pt x="119830" y="133268"/>
                  <a:pt x="119260" y="132153"/>
                  <a:pt x="119561" y="131004"/>
                </a:cubicBezTo>
                <a:cubicBezTo>
                  <a:pt x="122059" y="122808"/>
                  <a:pt x="121872" y="114152"/>
                  <a:pt x="118781" y="106006"/>
                </a:cubicBezTo>
                <a:cubicBezTo>
                  <a:pt x="115641" y="97732"/>
                  <a:pt x="109761" y="90793"/>
                  <a:pt x="102198" y="86415"/>
                </a:cubicBezTo>
                <a:cubicBezTo>
                  <a:pt x="101663" y="86174"/>
                  <a:pt x="101387" y="85836"/>
                  <a:pt x="101191" y="85318"/>
                </a:cubicBezTo>
                <a:cubicBezTo>
                  <a:pt x="100994" y="84801"/>
                  <a:pt x="101056" y="84186"/>
                  <a:pt x="101425" y="83602"/>
                </a:cubicBezTo>
                <a:cubicBezTo>
                  <a:pt x="101905" y="82533"/>
                  <a:pt x="103244" y="82172"/>
                  <a:pt x="104232" y="82833"/>
                </a:cubicBezTo>
                <a:close/>
                <a:moveTo>
                  <a:pt x="114952" y="65428"/>
                </a:moveTo>
                <a:cubicBezTo>
                  <a:pt x="127419" y="72790"/>
                  <a:pt x="136635" y="83745"/>
                  <a:pt x="141772" y="97281"/>
                </a:cubicBezTo>
                <a:cubicBezTo>
                  <a:pt x="146811" y="110559"/>
                  <a:pt x="147264" y="124692"/>
                  <a:pt x="143162" y="138194"/>
                </a:cubicBezTo>
                <a:cubicBezTo>
                  <a:pt x="142854" y="139343"/>
                  <a:pt x="141602" y="139966"/>
                  <a:pt x="140447" y="139667"/>
                </a:cubicBezTo>
                <a:cubicBezTo>
                  <a:pt x="139422" y="139318"/>
                  <a:pt x="138672" y="138128"/>
                  <a:pt x="139029" y="137108"/>
                </a:cubicBezTo>
                <a:cubicBezTo>
                  <a:pt x="142855" y="124447"/>
                  <a:pt x="142436" y="111187"/>
                  <a:pt x="137739" y="98811"/>
                </a:cubicBezTo>
                <a:cubicBezTo>
                  <a:pt x="132945" y="86178"/>
                  <a:pt x="124282" y="75898"/>
                  <a:pt x="112711" y="68933"/>
                </a:cubicBezTo>
                <a:cubicBezTo>
                  <a:pt x="112353" y="68774"/>
                  <a:pt x="112027" y="68308"/>
                  <a:pt x="111881" y="67921"/>
                </a:cubicBezTo>
                <a:cubicBezTo>
                  <a:pt x="111636" y="67277"/>
                  <a:pt x="111700" y="66662"/>
                  <a:pt x="112074" y="66078"/>
                </a:cubicBezTo>
                <a:cubicBezTo>
                  <a:pt x="112610" y="65138"/>
                  <a:pt x="113959" y="64773"/>
                  <a:pt x="114952" y="65428"/>
                </a:cubicBezTo>
                <a:close/>
                <a:moveTo>
                  <a:pt x="60064" y="55515"/>
                </a:moveTo>
                <a:cubicBezTo>
                  <a:pt x="60494" y="55515"/>
                  <a:pt x="60923" y="55830"/>
                  <a:pt x="61209" y="56461"/>
                </a:cubicBezTo>
                <a:lnTo>
                  <a:pt x="65718" y="60321"/>
                </a:lnTo>
                <a:cubicBezTo>
                  <a:pt x="66362" y="60873"/>
                  <a:pt x="66362" y="60873"/>
                  <a:pt x="66362" y="60873"/>
                </a:cubicBezTo>
                <a:lnTo>
                  <a:pt x="74878" y="56461"/>
                </a:lnTo>
                <a:cubicBezTo>
                  <a:pt x="76095" y="55830"/>
                  <a:pt x="76095" y="55830"/>
                  <a:pt x="76095" y="55830"/>
                </a:cubicBezTo>
                <a:cubicBezTo>
                  <a:pt x="77240" y="55200"/>
                  <a:pt x="78385" y="55830"/>
                  <a:pt x="78957" y="56461"/>
                </a:cubicBezTo>
                <a:cubicBezTo>
                  <a:pt x="79530" y="57091"/>
                  <a:pt x="79530" y="58352"/>
                  <a:pt x="78957" y="59612"/>
                </a:cubicBezTo>
                <a:cubicBezTo>
                  <a:pt x="65217" y="80412"/>
                  <a:pt x="65217" y="80412"/>
                  <a:pt x="65217" y="80412"/>
                </a:cubicBezTo>
                <a:lnTo>
                  <a:pt x="65217" y="96800"/>
                </a:lnTo>
                <a:lnTo>
                  <a:pt x="60637" y="81909"/>
                </a:lnTo>
                <a:cubicBezTo>
                  <a:pt x="60637" y="79782"/>
                  <a:pt x="60637" y="79782"/>
                  <a:pt x="60637" y="79782"/>
                </a:cubicBezTo>
                <a:cubicBezTo>
                  <a:pt x="60637" y="79152"/>
                  <a:pt x="61209" y="79152"/>
                  <a:pt x="61209" y="78521"/>
                </a:cubicBezTo>
                <a:lnTo>
                  <a:pt x="69726" y="65836"/>
                </a:lnTo>
                <a:cubicBezTo>
                  <a:pt x="70942" y="64024"/>
                  <a:pt x="70942" y="64024"/>
                  <a:pt x="70942" y="64024"/>
                </a:cubicBezTo>
                <a:cubicBezTo>
                  <a:pt x="66362" y="66546"/>
                  <a:pt x="65217" y="65915"/>
                  <a:pt x="64645" y="65285"/>
                </a:cubicBezTo>
                <a:lnTo>
                  <a:pt x="60064" y="60873"/>
                </a:lnTo>
                <a:lnTo>
                  <a:pt x="55484" y="65285"/>
                </a:lnTo>
                <a:cubicBezTo>
                  <a:pt x="54912" y="65915"/>
                  <a:pt x="53767" y="65915"/>
                  <a:pt x="53194" y="65285"/>
                </a:cubicBezTo>
                <a:lnTo>
                  <a:pt x="48614" y="60873"/>
                </a:lnTo>
                <a:lnTo>
                  <a:pt x="43604" y="65836"/>
                </a:lnTo>
                <a:cubicBezTo>
                  <a:pt x="42889" y="66546"/>
                  <a:pt x="42889" y="66546"/>
                  <a:pt x="42889" y="66546"/>
                </a:cubicBezTo>
                <a:cubicBezTo>
                  <a:pt x="42316" y="66546"/>
                  <a:pt x="41171" y="67176"/>
                  <a:pt x="40599" y="66546"/>
                </a:cubicBezTo>
                <a:lnTo>
                  <a:pt x="45179" y="77339"/>
                </a:lnTo>
                <a:cubicBezTo>
                  <a:pt x="46324" y="79152"/>
                  <a:pt x="46324" y="79152"/>
                  <a:pt x="46324" y="79152"/>
                </a:cubicBezTo>
                <a:cubicBezTo>
                  <a:pt x="46331" y="79159"/>
                  <a:pt x="46897" y="79786"/>
                  <a:pt x="46897" y="80412"/>
                </a:cubicBezTo>
                <a:lnTo>
                  <a:pt x="46897" y="94752"/>
                </a:lnTo>
                <a:cubicBezTo>
                  <a:pt x="46897" y="96800"/>
                  <a:pt x="46897" y="96800"/>
                  <a:pt x="46897" y="96800"/>
                </a:cubicBezTo>
                <a:lnTo>
                  <a:pt x="42316" y="83012"/>
                </a:lnTo>
                <a:cubicBezTo>
                  <a:pt x="42316" y="81042"/>
                  <a:pt x="42316" y="81042"/>
                  <a:pt x="42316" y="81042"/>
                </a:cubicBezTo>
                <a:cubicBezTo>
                  <a:pt x="28576" y="59612"/>
                  <a:pt x="28576" y="59612"/>
                  <a:pt x="28576" y="59612"/>
                </a:cubicBezTo>
                <a:cubicBezTo>
                  <a:pt x="28004" y="58982"/>
                  <a:pt x="28004" y="57721"/>
                  <a:pt x="28576" y="57091"/>
                </a:cubicBezTo>
                <a:cubicBezTo>
                  <a:pt x="29149" y="55830"/>
                  <a:pt x="30294" y="55830"/>
                  <a:pt x="31439" y="56461"/>
                </a:cubicBezTo>
                <a:lnTo>
                  <a:pt x="39955" y="60873"/>
                </a:lnTo>
                <a:cubicBezTo>
                  <a:pt x="41171" y="61503"/>
                  <a:pt x="41171" y="61503"/>
                  <a:pt x="41171" y="61503"/>
                </a:cubicBezTo>
                <a:lnTo>
                  <a:pt x="46682" y="57091"/>
                </a:lnTo>
                <a:cubicBezTo>
                  <a:pt x="47469" y="56461"/>
                  <a:pt x="47469" y="56461"/>
                  <a:pt x="47469" y="56461"/>
                </a:cubicBezTo>
                <a:cubicBezTo>
                  <a:pt x="48042" y="55200"/>
                  <a:pt x="49187" y="55830"/>
                  <a:pt x="50332" y="56461"/>
                </a:cubicBezTo>
                <a:lnTo>
                  <a:pt x="54339" y="60242"/>
                </a:lnTo>
                <a:lnTo>
                  <a:pt x="58919" y="56461"/>
                </a:lnTo>
                <a:cubicBezTo>
                  <a:pt x="59206" y="55830"/>
                  <a:pt x="59635" y="55515"/>
                  <a:pt x="60064" y="55515"/>
                </a:cubicBezTo>
                <a:close/>
                <a:moveTo>
                  <a:pt x="53767" y="4450"/>
                </a:moveTo>
                <a:cubicBezTo>
                  <a:pt x="26530" y="4450"/>
                  <a:pt x="4450" y="24127"/>
                  <a:pt x="4450" y="48400"/>
                </a:cubicBezTo>
                <a:cubicBezTo>
                  <a:pt x="4450" y="60398"/>
                  <a:pt x="9845" y="71273"/>
                  <a:pt x="18644" y="79137"/>
                </a:cubicBezTo>
                <a:lnTo>
                  <a:pt x="23411" y="84391"/>
                </a:lnTo>
                <a:lnTo>
                  <a:pt x="23452" y="84374"/>
                </a:lnTo>
                <a:lnTo>
                  <a:pt x="39932" y="102046"/>
                </a:lnTo>
                <a:cubicBezTo>
                  <a:pt x="40650" y="101743"/>
                  <a:pt x="41427" y="101600"/>
                  <a:pt x="42226" y="101600"/>
                </a:cubicBezTo>
                <a:cubicBezTo>
                  <a:pt x="65308" y="101600"/>
                  <a:pt x="65308" y="101600"/>
                  <a:pt x="65308" y="101600"/>
                </a:cubicBezTo>
                <a:cubicBezTo>
                  <a:pt x="66046" y="101600"/>
                  <a:pt x="66765" y="101722"/>
                  <a:pt x="67435" y="101988"/>
                </a:cubicBezTo>
                <a:lnTo>
                  <a:pt x="83335" y="84938"/>
                </a:lnTo>
                <a:lnTo>
                  <a:pt x="83380" y="84957"/>
                </a:lnTo>
                <a:lnTo>
                  <a:pt x="87604" y="80302"/>
                </a:lnTo>
                <a:lnTo>
                  <a:pt x="87789" y="80161"/>
                </a:lnTo>
                <a:lnTo>
                  <a:pt x="88243" y="79674"/>
                </a:lnTo>
                <a:lnTo>
                  <a:pt x="88286" y="79714"/>
                </a:lnTo>
                <a:cubicBezTo>
                  <a:pt x="97432" y="71784"/>
                  <a:pt x="103083" y="60680"/>
                  <a:pt x="103083" y="48400"/>
                </a:cubicBezTo>
                <a:cubicBezTo>
                  <a:pt x="103083" y="24127"/>
                  <a:pt x="81004" y="4450"/>
                  <a:pt x="53767" y="4450"/>
                </a:cubicBezTo>
                <a:close/>
                <a:moveTo>
                  <a:pt x="53767" y="0"/>
                </a:moveTo>
                <a:cubicBezTo>
                  <a:pt x="83461" y="0"/>
                  <a:pt x="107533" y="21669"/>
                  <a:pt x="107533" y="48400"/>
                </a:cubicBezTo>
                <a:cubicBezTo>
                  <a:pt x="107533" y="61856"/>
                  <a:pt x="101433" y="74029"/>
                  <a:pt x="91543" y="82751"/>
                </a:cubicBezTo>
                <a:lnTo>
                  <a:pt x="91563" y="82770"/>
                </a:lnTo>
                <a:lnTo>
                  <a:pt x="71088" y="104726"/>
                </a:lnTo>
                <a:cubicBezTo>
                  <a:pt x="72169" y="106154"/>
                  <a:pt x="72809" y="108020"/>
                  <a:pt x="72809" y="110112"/>
                </a:cubicBezTo>
                <a:lnTo>
                  <a:pt x="72809" y="124096"/>
                </a:lnTo>
                <a:cubicBezTo>
                  <a:pt x="72809" y="128083"/>
                  <a:pt x="69770" y="131537"/>
                  <a:pt x="66061" y="131916"/>
                </a:cubicBezTo>
                <a:cubicBezTo>
                  <a:pt x="65566" y="133502"/>
                  <a:pt x="64755" y="136100"/>
                  <a:pt x="63426" y="140359"/>
                </a:cubicBezTo>
                <a:cubicBezTo>
                  <a:pt x="63426" y="140966"/>
                  <a:pt x="62858" y="141572"/>
                  <a:pt x="62290" y="141572"/>
                </a:cubicBezTo>
                <a:cubicBezTo>
                  <a:pt x="62283" y="141574"/>
                  <a:pt x="62063" y="141642"/>
                  <a:pt x="54335" y="144000"/>
                </a:cubicBezTo>
                <a:cubicBezTo>
                  <a:pt x="53192" y="143998"/>
                  <a:pt x="52978" y="143933"/>
                  <a:pt x="45244" y="141572"/>
                </a:cubicBezTo>
                <a:cubicBezTo>
                  <a:pt x="44676" y="141572"/>
                  <a:pt x="44108" y="140966"/>
                  <a:pt x="44108" y="140359"/>
                </a:cubicBezTo>
                <a:cubicBezTo>
                  <a:pt x="44105" y="140352"/>
                  <a:pt x="44033" y="140119"/>
                  <a:pt x="41473" y="131916"/>
                </a:cubicBezTo>
                <a:cubicBezTo>
                  <a:pt x="37763" y="131537"/>
                  <a:pt x="34724" y="128083"/>
                  <a:pt x="34724" y="124096"/>
                </a:cubicBezTo>
                <a:lnTo>
                  <a:pt x="34724" y="111860"/>
                </a:lnTo>
                <a:cubicBezTo>
                  <a:pt x="34724" y="110112"/>
                  <a:pt x="34724" y="110112"/>
                  <a:pt x="34724" y="110112"/>
                </a:cubicBezTo>
                <a:cubicBezTo>
                  <a:pt x="34724" y="108084"/>
                  <a:pt x="35326" y="106268"/>
                  <a:pt x="36347" y="104858"/>
                </a:cubicBezTo>
                <a:lnTo>
                  <a:pt x="18380" y="85590"/>
                </a:lnTo>
                <a:lnTo>
                  <a:pt x="18324" y="85614"/>
                </a:lnTo>
                <a:lnTo>
                  <a:pt x="13687" y="80504"/>
                </a:lnTo>
                <a:cubicBezTo>
                  <a:pt x="5144" y="72032"/>
                  <a:pt x="0" y="60757"/>
                  <a:pt x="0" y="48400"/>
                </a:cubicBezTo>
                <a:cubicBezTo>
                  <a:pt x="0" y="21669"/>
                  <a:pt x="24072" y="0"/>
                  <a:pt x="537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/>
          <a:lstStyle/>
          <a:p>
            <a:pPr defTabSz="457171"/>
            <a:endParaRPr lang="de-DE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1" name="Rechteck 15"/>
          <p:cNvSpPr>
            <a:spLocks noChangeAspect="1"/>
          </p:cNvSpPr>
          <p:nvPr userDrawn="1"/>
        </p:nvSpPr>
        <p:spPr>
          <a:xfrm>
            <a:off x="1000015" y="4100146"/>
            <a:ext cx="140488" cy="144000"/>
          </a:xfrm>
          <a:custGeom>
            <a:avLst/>
            <a:gdLst/>
            <a:ahLst/>
            <a:cxnLst/>
            <a:rect l="l" t="t" r="r" b="b"/>
            <a:pathLst>
              <a:path w="2880000" h="2952000">
                <a:moveTo>
                  <a:pt x="0" y="0"/>
                </a:moveTo>
                <a:lnTo>
                  <a:pt x="144000" y="0"/>
                </a:lnTo>
                <a:lnTo>
                  <a:pt x="144000" y="2485477"/>
                </a:lnTo>
                <a:cubicBezTo>
                  <a:pt x="444309" y="2466093"/>
                  <a:pt x="723884" y="2394104"/>
                  <a:pt x="966815" y="2283942"/>
                </a:cubicBezTo>
                <a:cubicBezTo>
                  <a:pt x="985912" y="2275783"/>
                  <a:pt x="1004775" y="2267003"/>
                  <a:pt x="1022798" y="2256385"/>
                </a:cubicBezTo>
                <a:cubicBezTo>
                  <a:pt x="1056146" y="2241969"/>
                  <a:pt x="1088061" y="2225377"/>
                  <a:pt x="1118929" y="2207596"/>
                </a:cubicBezTo>
                <a:cubicBezTo>
                  <a:pt x="1712525" y="1886753"/>
                  <a:pt x="2204161" y="1280449"/>
                  <a:pt x="2422454" y="507594"/>
                </a:cubicBezTo>
                <a:lnTo>
                  <a:pt x="2459624" y="350979"/>
                </a:lnTo>
                <a:lnTo>
                  <a:pt x="2433620" y="350979"/>
                </a:lnTo>
                <a:lnTo>
                  <a:pt x="2638159" y="116382"/>
                </a:lnTo>
                <a:lnTo>
                  <a:pt x="2842698" y="350979"/>
                </a:lnTo>
                <a:lnTo>
                  <a:pt x="2794888" y="350979"/>
                </a:lnTo>
                <a:cubicBezTo>
                  <a:pt x="2779795" y="432904"/>
                  <a:pt x="2759926" y="514661"/>
                  <a:pt x="2736841" y="596393"/>
                </a:cubicBezTo>
                <a:cubicBezTo>
                  <a:pt x="2364310" y="1915315"/>
                  <a:pt x="1274470" y="2801647"/>
                  <a:pt x="144000" y="2798931"/>
                </a:cubicBezTo>
                <a:lnTo>
                  <a:pt x="144000" y="2808000"/>
                </a:lnTo>
                <a:lnTo>
                  <a:pt x="2880000" y="2808000"/>
                </a:lnTo>
                <a:lnTo>
                  <a:pt x="2880000" y="2952000"/>
                </a:lnTo>
                <a:lnTo>
                  <a:pt x="0" y="2952000"/>
                </a:lnTo>
                <a:lnTo>
                  <a:pt x="0" y="2880000"/>
                </a:lnTo>
                <a:lnTo>
                  <a:pt x="0" y="280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3154"/>
              </a:solidFill>
            </a:endParaRPr>
          </a:p>
        </p:txBody>
      </p:sp>
      <p:sp>
        <p:nvSpPr>
          <p:cNvPr id="52" name="Abgerundetes Rechteck 20"/>
          <p:cNvSpPr>
            <a:spLocks noChangeAspect="1"/>
          </p:cNvSpPr>
          <p:nvPr userDrawn="1"/>
        </p:nvSpPr>
        <p:spPr>
          <a:xfrm>
            <a:off x="2312962" y="4097592"/>
            <a:ext cx="113814" cy="144000"/>
          </a:xfrm>
          <a:custGeom>
            <a:avLst/>
            <a:gdLst/>
            <a:ahLst/>
            <a:cxnLst/>
            <a:rect l="l" t="t" r="r" b="b"/>
            <a:pathLst>
              <a:path w="3942080" h="4987626">
                <a:moveTo>
                  <a:pt x="2627944" y="2319651"/>
                </a:moveTo>
                <a:cubicBezTo>
                  <a:pt x="2542661" y="2600955"/>
                  <a:pt x="2280581" y="2804161"/>
                  <a:pt x="1971040" y="2804161"/>
                </a:cubicBezTo>
                <a:cubicBezTo>
                  <a:pt x="1664276" y="2804161"/>
                  <a:pt x="1404126" y="2604585"/>
                  <a:pt x="1316468" y="2327166"/>
                </a:cubicBezTo>
                <a:lnTo>
                  <a:pt x="975173" y="2363502"/>
                </a:lnTo>
                <a:lnTo>
                  <a:pt x="497690" y="2417724"/>
                </a:lnTo>
                <a:cubicBezTo>
                  <a:pt x="380588" y="2417724"/>
                  <a:pt x="306613" y="2487889"/>
                  <a:pt x="306613" y="2604991"/>
                </a:cubicBezTo>
                <a:lnTo>
                  <a:pt x="306613" y="2958294"/>
                </a:lnTo>
                <a:lnTo>
                  <a:pt x="306000" y="2958060"/>
                </a:lnTo>
                <a:lnTo>
                  <a:pt x="306000" y="3648332"/>
                </a:lnTo>
                <a:lnTo>
                  <a:pt x="694896" y="3648332"/>
                </a:lnTo>
                <a:lnTo>
                  <a:pt x="694896" y="3267270"/>
                </a:lnTo>
                <a:cubicBezTo>
                  <a:pt x="694896" y="3182770"/>
                  <a:pt x="763396" y="3114270"/>
                  <a:pt x="847896" y="3114270"/>
                </a:cubicBezTo>
                <a:cubicBezTo>
                  <a:pt x="932396" y="3114270"/>
                  <a:pt x="1000896" y="3182770"/>
                  <a:pt x="1000896" y="3267270"/>
                </a:cubicBezTo>
                <a:lnTo>
                  <a:pt x="1000896" y="3801332"/>
                </a:lnTo>
                <a:lnTo>
                  <a:pt x="1000896" y="4681626"/>
                </a:lnTo>
                <a:lnTo>
                  <a:pt x="2942796" y="4681626"/>
                </a:lnTo>
                <a:lnTo>
                  <a:pt x="2942796" y="3809317"/>
                </a:lnTo>
                <a:lnTo>
                  <a:pt x="2941184" y="3801332"/>
                </a:lnTo>
                <a:cubicBezTo>
                  <a:pt x="2941184" y="3798629"/>
                  <a:pt x="2941254" y="3795943"/>
                  <a:pt x="2942796" y="3793347"/>
                </a:cubicBezTo>
                <a:lnTo>
                  <a:pt x="2942796" y="3267270"/>
                </a:lnTo>
                <a:cubicBezTo>
                  <a:pt x="2942796" y="3182770"/>
                  <a:pt x="3011296" y="3114270"/>
                  <a:pt x="3095796" y="3114270"/>
                </a:cubicBezTo>
                <a:cubicBezTo>
                  <a:pt x="3180296" y="3114270"/>
                  <a:pt x="3248796" y="3182770"/>
                  <a:pt x="3248796" y="3267270"/>
                </a:cubicBezTo>
                <a:lnTo>
                  <a:pt x="3248796" y="3648332"/>
                </a:lnTo>
                <a:lnTo>
                  <a:pt x="3636080" y="3648332"/>
                </a:lnTo>
                <a:lnTo>
                  <a:pt x="3636080" y="2948657"/>
                </a:lnTo>
                <a:lnTo>
                  <a:pt x="3632109" y="2950173"/>
                </a:lnTo>
                <a:lnTo>
                  <a:pt x="3632109" y="2596870"/>
                </a:lnTo>
                <a:cubicBezTo>
                  <a:pt x="3632109" y="2479768"/>
                  <a:pt x="3558134" y="2409603"/>
                  <a:pt x="3441033" y="2409603"/>
                </a:cubicBezTo>
                <a:lnTo>
                  <a:pt x="2963550" y="2355381"/>
                </a:lnTo>
                <a:close/>
                <a:moveTo>
                  <a:pt x="2428875" y="1995718"/>
                </a:moveTo>
                <a:lnTo>
                  <a:pt x="2553771" y="2008076"/>
                </a:lnTo>
                <a:lnTo>
                  <a:pt x="2574039" y="2006182"/>
                </a:lnTo>
                <a:lnTo>
                  <a:pt x="3421284" y="2096385"/>
                </a:lnTo>
                <a:lnTo>
                  <a:pt x="3425728" y="2096357"/>
                </a:lnTo>
                <a:cubicBezTo>
                  <a:pt x="3663468" y="2096357"/>
                  <a:pt x="3938110" y="2302419"/>
                  <a:pt x="3938110" y="2540158"/>
                </a:cubicBezTo>
                <a:cubicBezTo>
                  <a:pt x="3938110" y="2544099"/>
                  <a:pt x="3938057" y="2548028"/>
                  <a:pt x="3937140" y="2551922"/>
                </a:cubicBezTo>
                <a:cubicBezTo>
                  <a:pt x="3941388" y="2559562"/>
                  <a:pt x="3942080" y="2567895"/>
                  <a:pt x="3942080" y="2576390"/>
                </a:cubicBezTo>
                <a:lnTo>
                  <a:pt x="3942080" y="3801332"/>
                </a:lnTo>
                <a:lnTo>
                  <a:pt x="3930057" y="3860887"/>
                </a:lnTo>
                <a:lnTo>
                  <a:pt x="3897267" y="3909520"/>
                </a:lnTo>
                <a:lnTo>
                  <a:pt x="3848635" y="3942309"/>
                </a:lnTo>
                <a:cubicBezTo>
                  <a:pt x="3830330" y="3950051"/>
                  <a:pt x="3810205" y="3954332"/>
                  <a:pt x="3789080" y="3954332"/>
                </a:cubicBezTo>
                <a:lnTo>
                  <a:pt x="3248796" y="3954332"/>
                </a:lnTo>
                <a:lnTo>
                  <a:pt x="3248796" y="4834626"/>
                </a:lnTo>
                <a:lnTo>
                  <a:pt x="3236773" y="4894181"/>
                </a:lnTo>
                <a:lnTo>
                  <a:pt x="3203984" y="4942814"/>
                </a:lnTo>
                <a:lnTo>
                  <a:pt x="3155351" y="4975603"/>
                </a:lnTo>
                <a:cubicBezTo>
                  <a:pt x="3137046" y="4983345"/>
                  <a:pt x="3116921" y="4987626"/>
                  <a:pt x="3095796" y="4987626"/>
                </a:cubicBezTo>
                <a:lnTo>
                  <a:pt x="847896" y="4987626"/>
                </a:lnTo>
                <a:cubicBezTo>
                  <a:pt x="805646" y="4987626"/>
                  <a:pt x="767396" y="4970501"/>
                  <a:pt x="739708" y="4942814"/>
                </a:cubicBezTo>
                <a:cubicBezTo>
                  <a:pt x="725864" y="4928970"/>
                  <a:pt x="714661" y="4912486"/>
                  <a:pt x="706919" y="4894181"/>
                </a:cubicBezTo>
                <a:cubicBezTo>
                  <a:pt x="699177" y="4875876"/>
                  <a:pt x="694896" y="4855751"/>
                  <a:pt x="694896" y="4834626"/>
                </a:cubicBezTo>
                <a:lnTo>
                  <a:pt x="694896" y="3954332"/>
                </a:lnTo>
                <a:lnTo>
                  <a:pt x="153000" y="3954332"/>
                </a:lnTo>
                <a:cubicBezTo>
                  <a:pt x="110750" y="3954332"/>
                  <a:pt x="72500" y="3937207"/>
                  <a:pt x="44812" y="3909520"/>
                </a:cubicBezTo>
                <a:cubicBezTo>
                  <a:pt x="30968" y="3895676"/>
                  <a:pt x="19765" y="3879192"/>
                  <a:pt x="12023" y="3860887"/>
                </a:cubicBezTo>
                <a:cubicBezTo>
                  <a:pt x="4281" y="3842582"/>
                  <a:pt x="0" y="3822457"/>
                  <a:pt x="0" y="3801332"/>
                </a:cubicBezTo>
                <a:lnTo>
                  <a:pt x="0" y="2576390"/>
                </a:lnTo>
                <a:lnTo>
                  <a:pt x="2080" y="2566084"/>
                </a:lnTo>
                <a:cubicBezTo>
                  <a:pt x="735" y="2560209"/>
                  <a:pt x="613" y="2554258"/>
                  <a:pt x="613" y="2548279"/>
                </a:cubicBezTo>
                <a:cubicBezTo>
                  <a:pt x="612" y="2310540"/>
                  <a:pt x="275254" y="2104478"/>
                  <a:pt x="512994" y="2104478"/>
                </a:cubicBezTo>
                <a:lnTo>
                  <a:pt x="517438" y="2104506"/>
                </a:lnTo>
                <a:lnTo>
                  <a:pt x="1364683" y="2014303"/>
                </a:lnTo>
                <a:lnTo>
                  <a:pt x="1372446" y="2015029"/>
                </a:lnTo>
                <a:lnTo>
                  <a:pt x="1492885" y="2003338"/>
                </a:lnTo>
                <a:cubicBezTo>
                  <a:pt x="1516224" y="2020562"/>
                  <a:pt x="1545254" y="2036215"/>
                  <a:pt x="1578994" y="2049782"/>
                </a:cubicBezTo>
                <a:lnTo>
                  <a:pt x="1572717" y="2112051"/>
                </a:lnTo>
                <a:cubicBezTo>
                  <a:pt x="1572717" y="2332039"/>
                  <a:pt x="1751052" y="2510374"/>
                  <a:pt x="1971040" y="2510374"/>
                </a:cubicBezTo>
                <a:cubicBezTo>
                  <a:pt x="2191028" y="2510374"/>
                  <a:pt x="2369363" y="2332039"/>
                  <a:pt x="2369363" y="2112051"/>
                </a:cubicBezTo>
                <a:lnTo>
                  <a:pt x="2363001" y="2048941"/>
                </a:lnTo>
                <a:close/>
                <a:moveTo>
                  <a:pt x="1997750" y="299878"/>
                </a:moveTo>
                <a:cubicBezTo>
                  <a:pt x="1636593" y="299878"/>
                  <a:pt x="1343818" y="592653"/>
                  <a:pt x="1343818" y="953810"/>
                </a:cubicBezTo>
                <a:cubicBezTo>
                  <a:pt x="1343818" y="1314967"/>
                  <a:pt x="1636593" y="1607742"/>
                  <a:pt x="1997750" y="1607742"/>
                </a:cubicBezTo>
                <a:cubicBezTo>
                  <a:pt x="2358907" y="1607742"/>
                  <a:pt x="2651682" y="1314967"/>
                  <a:pt x="2651682" y="953810"/>
                </a:cubicBezTo>
                <a:cubicBezTo>
                  <a:pt x="2651682" y="592653"/>
                  <a:pt x="2358907" y="299878"/>
                  <a:pt x="1997750" y="299878"/>
                </a:cubicBezTo>
                <a:close/>
                <a:moveTo>
                  <a:pt x="1997750" y="0"/>
                </a:moveTo>
                <a:cubicBezTo>
                  <a:pt x="2524525" y="0"/>
                  <a:pt x="2951560" y="427035"/>
                  <a:pt x="2951560" y="953810"/>
                </a:cubicBezTo>
                <a:cubicBezTo>
                  <a:pt x="2951560" y="1480585"/>
                  <a:pt x="2524525" y="1907620"/>
                  <a:pt x="1997750" y="1907620"/>
                </a:cubicBezTo>
                <a:cubicBezTo>
                  <a:pt x="1470975" y="1907620"/>
                  <a:pt x="1043940" y="1480585"/>
                  <a:pt x="1043940" y="953810"/>
                </a:cubicBezTo>
                <a:cubicBezTo>
                  <a:pt x="1043940" y="427035"/>
                  <a:pt x="1470975" y="0"/>
                  <a:pt x="199775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1200" dirty="0">
              <a:solidFill>
                <a:srgbClr val="124191"/>
              </a:solidFill>
              <a:latin typeface="Nokia Pure Text Light"/>
            </a:endParaRPr>
          </a:p>
        </p:txBody>
      </p:sp>
      <p:sp>
        <p:nvSpPr>
          <p:cNvPr id="55" name="Rechteck 54"/>
          <p:cNvSpPr/>
          <p:nvPr userDrawn="1"/>
        </p:nvSpPr>
        <p:spPr bwMode="auto">
          <a:xfrm>
            <a:off x="9162796" y="842962"/>
            <a:ext cx="108000" cy="18000"/>
          </a:xfrm>
          <a:prstGeom prst="rect">
            <a:avLst/>
          </a:prstGeom>
          <a:solidFill>
            <a:schemeClr val="bg1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3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sp>
        <p:nvSpPr>
          <p:cNvPr id="56" name="Rechteck 55"/>
          <p:cNvSpPr/>
          <p:nvPr userDrawn="1"/>
        </p:nvSpPr>
        <p:spPr bwMode="auto">
          <a:xfrm>
            <a:off x="9162796" y="2552962"/>
            <a:ext cx="108000" cy="18000"/>
          </a:xfrm>
          <a:prstGeom prst="rect">
            <a:avLst/>
          </a:prstGeom>
          <a:solidFill>
            <a:schemeClr val="bg1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3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sp>
        <p:nvSpPr>
          <p:cNvPr id="57" name="Rechteck 56"/>
          <p:cNvSpPr/>
          <p:nvPr userDrawn="1"/>
        </p:nvSpPr>
        <p:spPr bwMode="auto">
          <a:xfrm>
            <a:off x="9162796" y="2679954"/>
            <a:ext cx="108000" cy="18000"/>
          </a:xfrm>
          <a:prstGeom prst="rect">
            <a:avLst/>
          </a:prstGeom>
          <a:solidFill>
            <a:schemeClr val="bg1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3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sp>
        <p:nvSpPr>
          <p:cNvPr id="58" name="Rechteck 57"/>
          <p:cNvSpPr/>
          <p:nvPr userDrawn="1"/>
        </p:nvSpPr>
        <p:spPr bwMode="auto">
          <a:xfrm>
            <a:off x="9162796" y="4389954"/>
            <a:ext cx="108000" cy="18000"/>
          </a:xfrm>
          <a:prstGeom prst="rect">
            <a:avLst/>
          </a:prstGeom>
          <a:solidFill>
            <a:schemeClr val="bg1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3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sp>
        <p:nvSpPr>
          <p:cNvPr id="59" name="Rechteck 58"/>
          <p:cNvSpPr/>
          <p:nvPr userDrawn="1"/>
        </p:nvSpPr>
        <p:spPr bwMode="auto">
          <a:xfrm rot="5400000">
            <a:off x="7083284" y="5209038"/>
            <a:ext cx="108000" cy="18000"/>
          </a:xfrm>
          <a:prstGeom prst="rect">
            <a:avLst/>
          </a:prstGeom>
          <a:solidFill>
            <a:schemeClr val="bg1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3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sp>
        <p:nvSpPr>
          <p:cNvPr id="60" name="Rechteck 59"/>
          <p:cNvSpPr/>
          <p:nvPr userDrawn="1"/>
        </p:nvSpPr>
        <p:spPr bwMode="auto">
          <a:xfrm rot="5400000">
            <a:off x="6957096" y="5209038"/>
            <a:ext cx="108000" cy="18000"/>
          </a:xfrm>
          <a:prstGeom prst="rect">
            <a:avLst/>
          </a:prstGeom>
          <a:solidFill>
            <a:schemeClr val="bg1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3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sp>
        <p:nvSpPr>
          <p:cNvPr id="61" name="Rechteck 60"/>
          <p:cNvSpPr/>
          <p:nvPr userDrawn="1"/>
        </p:nvSpPr>
        <p:spPr bwMode="auto">
          <a:xfrm rot="5400000">
            <a:off x="5391096" y="5209038"/>
            <a:ext cx="108000" cy="18000"/>
          </a:xfrm>
          <a:prstGeom prst="rect">
            <a:avLst/>
          </a:prstGeom>
          <a:solidFill>
            <a:schemeClr val="bg1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3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sp>
        <p:nvSpPr>
          <p:cNvPr id="64" name="Rad 63"/>
          <p:cNvSpPr/>
          <p:nvPr/>
        </p:nvSpPr>
        <p:spPr>
          <a:xfrm>
            <a:off x="4877439" y="2354581"/>
            <a:ext cx="852541" cy="852541"/>
          </a:xfrm>
          <a:prstGeom prst="donut">
            <a:avLst>
              <a:gd name="adj" fmla="val 3046"/>
            </a:avLst>
          </a:prstGeom>
          <a:solidFill>
            <a:schemeClr val="accent5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3154"/>
              </a:solidFill>
            </a:endParaRPr>
          </a:p>
        </p:txBody>
      </p:sp>
      <p:grpSp>
        <p:nvGrpSpPr>
          <p:cNvPr id="3" name="Gruppieren 1"/>
          <p:cNvGrpSpPr>
            <a:grpSpLocks noChangeAspect="1"/>
          </p:cNvGrpSpPr>
          <p:nvPr userDrawn="1"/>
        </p:nvGrpSpPr>
        <p:grpSpPr>
          <a:xfrm>
            <a:off x="454747" y="4113063"/>
            <a:ext cx="310163" cy="252000"/>
            <a:chOff x="3950993" y="1371507"/>
            <a:chExt cx="2707700" cy="2199942"/>
          </a:xfrm>
          <a:solidFill>
            <a:schemeClr val="accent2"/>
          </a:solidFill>
        </p:grpSpPr>
        <p:sp>
          <p:nvSpPr>
            <p:cNvPr id="65" name="Freeform 8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3950993" y="2568533"/>
              <a:ext cx="1315743" cy="1002916"/>
            </a:xfrm>
            <a:custGeom>
              <a:avLst/>
              <a:gdLst/>
              <a:ahLst/>
              <a:cxnLst/>
              <a:rect l="l" t="t" r="r" b="b"/>
              <a:pathLst>
                <a:path w="1315743" h="1002916">
                  <a:moveTo>
                    <a:pt x="725639" y="1939"/>
                  </a:moveTo>
                  <a:cubicBezTo>
                    <a:pt x="747194" y="5173"/>
                    <a:pt x="768330" y="12478"/>
                    <a:pt x="787794" y="24044"/>
                  </a:cubicBezTo>
                  <a:cubicBezTo>
                    <a:pt x="787794" y="24044"/>
                    <a:pt x="787794" y="24044"/>
                    <a:pt x="938831" y="115314"/>
                  </a:cubicBezTo>
                  <a:cubicBezTo>
                    <a:pt x="930376" y="146609"/>
                    <a:pt x="926446" y="179496"/>
                    <a:pt x="926446" y="213301"/>
                  </a:cubicBezTo>
                  <a:cubicBezTo>
                    <a:pt x="926446" y="436338"/>
                    <a:pt x="1097499" y="619419"/>
                    <a:pt x="1315743" y="636338"/>
                  </a:cubicBezTo>
                  <a:lnTo>
                    <a:pt x="1315743" y="837336"/>
                  </a:lnTo>
                  <a:cubicBezTo>
                    <a:pt x="1315743" y="927431"/>
                    <a:pt x="1242755" y="1002916"/>
                    <a:pt x="1150303" y="1002916"/>
                  </a:cubicBezTo>
                  <a:cubicBezTo>
                    <a:pt x="1150303" y="1002916"/>
                    <a:pt x="1150303" y="1002916"/>
                    <a:pt x="96837" y="1002916"/>
                  </a:cubicBezTo>
                  <a:cubicBezTo>
                    <a:pt x="6818" y="1002916"/>
                    <a:pt x="-27244" y="942041"/>
                    <a:pt x="23848" y="866556"/>
                  </a:cubicBezTo>
                  <a:cubicBezTo>
                    <a:pt x="23848" y="866556"/>
                    <a:pt x="23848" y="866556"/>
                    <a:pt x="554231" y="77614"/>
                  </a:cubicBezTo>
                  <a:cubicBezTo>
                    <a:pt x="592550" y="19174"/>
                    <a:pt x="660976" y="-7763"/>
                    <a:pt x="725639" y="1939"/>
                  </a:cubicBezTo>
                  <a:close/>
                </a:path>
              </a:pathLst>
            </a:custGeom>
            <a:grpFill/>
            <a:ln>
              <a:noFill/>
              <a:prstDash val="dash"/>
            </a:ln>
            <a:effectLst/>
          </p:spPr>
          <p:txBody>
            <a:bodyPr lIns="71424" tIns="37140" rIns="71424" bIns="37140" anchor="ctr"/>
            <a:lstStyle/>
            <a:p>
              <a:pPr algn="ctr" defTabSz="604723">
                <a:lnSpc>
                  <a:spcPct val="90000"/>
                </a:lnSpc>
              </a:pPr>
              <a:endParaRPr lang="en-US" sz="1300" dirty="0">
                <a:solidFill>
                  <a:srgbClr val="BEC8D2"/>
                </a:solidFill>
                <a:latin typeface="Nokia Pure Text Light"/>
              </a:endParaRPr>
            </a:p>
          </p:txBody>
        </p:sp>
        <p:sp>
          <p:nvSpPr>
            <p:cNvPr id="68" name="Freeform 9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4696266" y="1371507"/>
              <a:ext cx="1215843" cy="1269539"/>
            </a:xfrm>
            <a:custGeom>
              <a:avLst/>
              <a:gdLst/>
              <a:ahLst/>
              <a:cxnLst/>
              <a:rect l="l" t="t" r="r" b="b"/>
              <a:pathLst>
                <a:path w="1215843" h="1269539">
                  <a:moveTo>
                    <a:pt x="606706" y="0"/>
                  </a:moveTo>
                  <a:cubicBezTo>
                    <a:pt x="640162" y="0"/>
                    <a:pt x="673618" y="22120"/>
                    <a:pt x="699167" y="66362"/>
                  </a:cubicBezTo>
                  <a:cubicBezTo>
                    <a:pt x="699167" y="66362"/>
                    <a:pt x="699167" y="66362"/>
                    <a:pt x="1188239" y="916938"/>
                  </a:cubicBezTo>
                  <a:cubicBezTo>
                    <a:pt x="1239336" y="1005421"/>
                    <a:pt x="1217437" y="1122447"/>
                    <a:pt x="1139575" y="1176678"/>
                  </a:cubicBezTo>
                  <a:cubicBezTo>
                    <a:pt x="1139575" y="1176678"/>
                    <a:pt x="1139575" y="1176678"/>
                    <a:pt x="1009001" y="1269539"/>
                  </a:cubicBezTo>
                  <a:cubicBezTo>
                    <a:pt x="952366" y="1102707"/>
                    <a:pt x="794061" y="983515"/>
                    <a:pt x="607922" y="983515"/>
                  </a:cubicBezTo>
                  <a:cubicBezTo>
                    <a:pt x="421783" y="983515"/>
                    <a:pt x="263478" y="1102707"/>
                    <a:pt x="206844" y="1269539"/>
                  </a:cubicBezTo>
                  <a:lnTo>
                    <a:pt x="76269" y="1176678"/>
                  </a:lnTo>
                  <a:cubicBezTo>
                    <a:pt x="-1593" y="1122447"/>
                    <a:pt x="-23492" y="1005421"/>
                    <a:pt x="27605" y="916938"/>
                  </a:cubicBezTo>
                  <a:cubicBezTo>
                    <a:pt x="27605" y="916938"/>
                    <a:pt x="27605" y="916938"/>
                    <a:pt x="514244" y="66362"/>
                  </a:cubicBezTo>
                  <a:cubicBezTo>
                    <a:pt x="539793" y="22120"/>
                    <a:pt x="573249" y="0"/>
                    <a:pt x="606706" y="0"/>
                  </a:cubicBezTo>
                  <a:close/>
                </a:path>
              </a:pathLst>
            </a:custGeom>
            <a:grpFill/>
            <a:ln>
              <a:noFill/>
              <a:prstDash val="dash"/>
            </a:ln>
            <a:effectLst/>
          </p:spPr>
          <p:txBody>
            <a:bodyPr lIns="71424" tIns="37140" rIns="71424" bIns="37140" anchor="ctr"/>
            <a:lstStyle/>
            <a:p>
              <a:pPr algn="ctr" defTabSz="604723">
                <a:lnSpc>
                  <a:spcPct val="90000"/>
                </a:lnSpc>
              </a:pPr>
              <a:endParaRPr lang="en-US" sz="1300" dirty="0">
                <a:solidFill>
                  <a:srgbClr val="BEC8D2"/>
                </a:solidFill>
                <a:latin typeface="Nokia Pure Text Light"/>
              </a:endParaRPr>
            </a:p>
          </p:txBody>
        </p:sp>
        <p:sp>
          <p:nvSpPr>
            <p:cNvPr id="71" name="Freeform 7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5325869" y="2568533"/>
              <a:ext cx="1332824" cy="1002916"/>
            </a:xfrm>
            <a:custGeom>
              <a:avLst/>
              <a:gdLst/>
              <a:ahLst/>
              <a:cxnLst/>
              <a:rect l="l" t="t" r="r" b="b"/>
              <a:pathLst>
                <a:path w="1332824" h="1002916">
                  <a:moveTo>
                    <a:pt x="604725" y="1939"/>
                  </a:moveTo>
                  <a:cubicBezTo>
                    <a:pt x="669391" y="-7763"/>
                    <a:pt x="737820" y="19174"/>
                    <a:pt x="776140" y="77614"/>
                  </a:cubicBezTo>
                  <a:cubicBezTo>
                    <a:pt x="776140" y="77614"/>
                    <a:pt x="776140" y="77614"/>
                    <a:pt x="1308976" y="866556"/>
                  </a:cubicBezTo>
                  <a:cubicBezTo>
                    <a:pt x="1360070" y="942041"/>
                    <a:pt x="1326008" y="1002916"/>
                    <a:pt x="1235985" y="1002916"/>
                  </a:cubicBezTo>
                  <a:cubicBezTo>
                    <a:pt x="1235985" y="1002916"/>
                    <a:pt x="1235985" y="1002916"/>
                    <a:pt x="165447" y="1002916"/>
                  </a:cubicBezTo>
                  <a:cubicBezTo>
                    <a:pt x="75425" y="1002916"/>
                    <a:pt x="0" y="927431"/>
                    <a:pt x="0" y="837336"/>
                  </a:cubicBezTo>
                  <a:cubicBezTo>
                    <a:pt x="0" y="837336"/>
                    <a:pt x="0" y="837336"/>
                    <a:pt x="0" y="637928"/>
                  </a:cubicBezTo>
                  <a:cubicBezTo>
                    <a:pt x="225655" y="628235"/>
                    <a:pt x="405066" y="441723"/>
                    <a:pt x="405066" y="213301"/>
                  </a:cubicBezTo>
                  <a:cubicBezTo>
                    <a:pt x="405066" y="179557"/>
                    <a:pt x="401151" y="146727"/>
                    <a:pt x="392733" y="115481"/>
                  </a:cubicBezTo>
                  <a:lnTo>
                    <a:pt x="542568" y="24044"/>
                  </a:lnTo>
                  <a:cubicBezTo>
                    <a:pt x="562033" y="12478"/>
                    <a:pt x="583170" y="5173"/>
                    <a:pt x="604725" y="1939"/>
                  </a:cubicBezTo>
                  <a:close/>
                </a:path>
              </a:pathLst>
            </a:custGeom>
            <a:grpFill/>
            <a:ln>
              <a:noFill/>
              <a:prstDash val="solid"/>
            </a:ln>
            <a:effectLst/>
          </p:spPr>
          <p:txBody>
            <a:bodyPr lIns="71424" tIns="37140" rIns="71424" bIns="37140" anchor="ctr"/>
            <a:lstStyle/>
            <a:p>
              <a:pPr algn="ctr" defTabSz="604723">
                <a:lnSpc>
                  <a:spcPct val="90000"/>
                </a:lnSpc>
              </a:pPr>
              <a:endParaRPr lang="en-US" sz="1300" dirty="0">
                <a:solidFill>
                  <a:srgbClr val="BEC8D2"/>
                </a:solidFill>
                <a:latin typeface="Nokia Pure Text Light"/>
              </a:endParaRPr>
            </a:p>
          </p:txBody>
        </p:sp>
      </p:grpSp>
      <p:sp>
        <p:nvSpPr>
          <p:cNvPr id="78" name="Rechteck 77"/>
          <p:cNvSpPr/>
          <p:nvPr userDrawn="1"/>
        </p:nvSpPr>
        <p:spPr bwMode="auto">
          <a:xfrm rot="10800000" flipV="1">
            <a:off x="5314577" y="842962"/>
            <a:ext cx="18000" cy="3564000"/>
          </a:xfrm>
          <a:prstGeom prst="rect">
            <a:avLst/>
          </a:prstGeom>
          <a:solidFill>
            <a:schemeClr val="bg1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2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sp>
        <p:nvSpPr>
          <p:cNvPr id="63" name="Rechteck 62"/>
          <p:cNvSpPr/>
          <p:nvPr userDrawn="1"/>
        </p:nvSpPr>
        <p:spPr>
          <a:xfrm>
            <a:off x="804723" y="4056380"/>
            <a:ext cx="36000" cy="35153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98A2AE"/>
              </a:solidFill>
            </a:endParaRPr>
          </a:p>
        </p:txBody>
      </p:sp>
      <p:sp>
        <p:nvSpPr>
          <p:cNvPr id="66" name="Rechteck 65"/>
          <p:cNvSpPr/>
          <p:nvPr userDrawn="1"/>
        </p:nvSpPr>
        <p:spPr bwMode="auto">
          <a:xfrm>
            <a:off x="432132" y="4047914"/>
            <a:ext cx="4824000" cy="18000"/>
          </a:xfrm>
          <a:prstGeom prst="rect">
            <a:avLst/>
          </a:prstGeom>
          <a:solidFill>
            <a:srgbClr val="EDF2F5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3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sp>
        <p:nvSpPr>
          <p:cNvPr id="53" name="Rechteck 52"/>
          <p:cNvSpPr/>
          <p:nvPr userDrawn="1"/>
        </p:nvSpPr>
        <p:spPr>
          <a:xfrm>
            <a:off x="431540" y="1095586"/>
            <a:ext cx="4824000" cy="29160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2516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331" name="Freeform 22"/>
          <p:cNvSpPr>
            <a:spLocks noEditPoints="1"/>
          </p:cNvSpPr>
          <p:nvPr userDrawn="1"/>
        </p:nvSpPr>
        <p:spPr bwMode="auto">
          <a:xfrm>
            <a:off x="3543589" y="3394100"/>
            <a:ext cx="15574" cy="15573"/>
          </a:xfrm>
          <a:custGeom>
            <a:avLst/>
            <a:gdLst>
              <a:gd name="T0" fmla="*/ 16 w 32"/>
              <a:gd name="T1" fmla="*/ 32 h 32"/>
              <a:gd name="T2" fmla="*/ 0 w 32"/>
              <a:gd name="T3" fmla="*/ 16 h 32"/>
              <a:gd name="T4" fmla="*/ 16 w 32"/>
              <a:gd name="T5" fmla="*/ 0 h 32"/>
              <a:gd name="T6" fmla="*/ 32 w 32"/>
              <a:gd name="T7" fmla="*/ 16 h 32"/>
              <a:gd name="T8" fmla="*/ 16 w 32"/>
              <a:gd name="T9" fmla="*/ 32 h 32"/>
              <a:gd name="T10" fmla="*/ 16 w 32"/>
              <a:gd name="T11" fmla="*/ 12 h 32"/>
              <a:gd name="T12" fmla="*/ 12 w 32"/>
              <a:gd name="T13" fmla="*/ 16 h 32"/>
              <a:gd name="T14" fmla="*/ 16 w 32"/>
              <a:gd name="T15" fmla="*/ 20 h 32"/>
              <a:gd name="T16" fmla="*/ 20 w 32"/>
              <a:gd name="T17" fmla="*/ 16 h 32"/>
              <a:gd name="T18" fmla="*/ 16 w 32"/>
              <a:gd name="T19" fmla="*/ 1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" h="32">
                <a:moveTo>
                  <a:pt x="16" y="32"/>
                </a:moveTo>
                <a:cubicBezTo>
                  <a:pt x="7" y="32"/>
                  <a:pt x="0" y="25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5" y="0"/>
                  <a:pt x="32" y="7"/>
                  <a:pt x="32" y="16"/>
                </a:cubicBezTo>
                <a:cubicBezTo>
                  <a:pt x="32" y="25"/>
                  <a:pt x="25" y="32"/>
                  <a:pt x="16" y="32"/>
                </a:cubicBezTo>
                <a:close/>
                <a:moveTo>
                  <a:pt x="16" y="12"/>
                </a:moveTo>
                <a:cubicBezTo>
                  <a:pt x="13" y="12"/>
                  <a:pt x="12" y="14"/>
                  <a:pt x="12" y="16"/>
                </a:cubicBezTo>
                <a:cubicBezTo>
                  <a:pt x="12" y="18"/>
                  <a:pt x="13" y="20"/>
                  <a:pt x="16" y="20"/>
                </a:cubicBezTo>
                <a:cubicBezTo>
                  <a:pt x="18" y="20"/>
                  <a:pt x="20" y="18"/>
                  <a:pt x="20" y="16"/>
                </a:cubicBezTo>
                <a:cubicBezTo>
                  <a:pt x="20" y="14"/>
                  <a:pt x="18" y="12"/>
                  <a:pt x="16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124191"/>
              </a:solidFill>
              <a:latin typeface="Nokia Pure Text Light" panose="020B0304040602060303" pitchFamily="34" charset="0"/>
            </a:endParaRPr>
          </a:p>
        </p:txBody>
      </p:sp>
      <p:sp>
        <p:nvSpPr>
          <p:cNvPr id="360" name="Rad 4"/>
          <p:cNvSpPr>
            <a:spLocks noChangeAspect="1"/>
          </p:cNvSpPr>
          <p:nvPr userDrawn="1"/>
        </p:nvSpPr>
        <p:spPr>
          <a:xfrm flipH="1">
            <a:off x="3006683" y="5612406"/>
            <a:ext cx="208621" cy="163665"/>
          </a:xfrm>
          <a:custGeom>
            <a:avLst/>
            <a:gdLst/>
            <a:ahLst/>
            <a:cxnLst/>
            <a:rect l="l" t="t" r="r" b="b"/>
            <a:pathLst>
              <a:path w="208621" h="163665">
                <a:moveTo>
                  <a:pt x="171579" y="119655"/>
                </a:moveTo>
                <a:lnTo>
                  <a:pt x="163395" y="119655"/>
                </a:lnTo>
                <a:cubicBezTo>
                  <a:pt x="163395" y="129983"/>
                  <a:pt x="155023" y="138355"/>
                  <a:pt x="144696" y="138355"/>
                </a:cubicBezTo>
                <a:cubicBezTo>
                  <a:pt x="134368" y="138355"/>
                  <a:pt x="125996" y="129983"/>
                  <a:pt x="125996" y="119655"/>
                </a:cubicBezTo>
                <a:lnTo>
                  <a:pt x="118018" y="119655"/>
                </a:lnTo>
                <a:lnTo>
                  <a:pt x="118018" y="140464"/>
                </a:lnTo>
                <a:lnTo>
                  <a:pt x="102068" y="140464"/>
                </a:lnTo>
                <a:lnTo>
                  <a:pt x="102068" y="163665"/>
                </a:lnTo>
                <a:lnTo>
                  <a:pt x="187529" y="163665"/>
                </a:lnTo>
                <a:lnTo>
                  <a:pt x="187529" y="140464"/>
                </a:lnTo>
                <a:lnTo>
                  <a:pt x="171579" y="140464"/>
                </a:lnTo>
                <a:close/>
                <a:moveTo>
                  <a:pt x="144694" y="116671"/>
                </a:moveTo>
                <a:cubicBezTo>
                  <a:pt x="143047" y="116671"/>
                  <a:pt x="141711" y="118007"/>
                  <a:pt x="141711" y="119655"/>
                </a:cubicBezTo>
                <a:cubicBezTo>
                  <a:pt x="141711" y="121303"/>
                  <a:pt x="143047" y="122638"/>
                  <a:pt x="144694" y="122638"/>
                </a:cubicBezTo>
                <a:cubicBezTo>
                  <a:pt x="146342" y="122638"/>
                  <a:pt x="147678" y="121303"/>
                  <a:pt x="147678" y="119655"/>
                </a:cubicBezTo>
                <a:cubicBezTo>
                  <a:pt x="147678" y="118007"/>
                  <a:pt x="146342" y="116671"/>
                  <a:pt x="144694" y="116671"/>
                </a:cubicBezTo>
                <a:close/>
                <a:moveTo>
                  <a:pt x="144696" y="110607"/>
                </a:moveTo>
                <a:cubicBezTo>
                  <a:pt x="149693" y="110607"/>
                  <a:pt x="153743" y="114658"/>
                  <a:pt x="153743" y="119655"/>
                </a:cubicBezTo>
                <a:cubicBezTo>
                  <a:pt x="153743" y="124652"/>
                  <a:pt x="149693" y="128703"/>
                  <a:pt x="144696" y="128703"/>
                </a:cubicBezTo>
                <a:cubicBezTo>
                  <a:pt x="139699" y="128703"/>
                  <a:pt x="135648" y="124652"/>
                  <a:pt x="135648" y="119655"/>
                </a:cubicBezTo>
                <a:cubicBezTo>
                  <a:pt x="135648" y="114658"/>
                  <a:pt x="139699" y="110607"/>
                  <a:pt x="144696" y="110607"/>
                </a:cubicBezTo>
                <a:close/>
                <a:moveTo>
                  <a:pt x="176944" y="82323"/>
                </a:moveTo>
                <a:cubicBezTo>
                  <a:pt x="178288" y="84821"/>
                  <a:pt x="180261" y="86925"/>
                  <a:pt x="182649" y="88441"/>
                </a:cubicBezTo>
                <a:lnTo>
                  <a:pt x="160279" y="113203"/>
                </a:lnTo>
                <a:cubicBezTo>
                  <a:pt x="159175" y="110525"/>
                  <a:pt x="157399" y="108195"/>
                  <a:pt x="155080" y="106525"/>
                </a:cubicBezTo>
                <a:close/>
                <a:moveTo>
                  <a:pt x="191748" y="71284"/>
                </a:moveTo>
                <a:cubicBezTo>
                  <a:pt x="190100" y="71284"/>
                  <a:pt x="188764" y="72620"/>
                  <a:pt x="188764" y="74267"/>
                </a:cubicBezTo>
                <a:cubicBezTo>
                  <a:pt x="188764" y="75915"/>
                  <a:pt x="190100" y="77251"/>
                  <a:pt x="191748" y="77251"/>
                </a:cubicBezTo>
                <a:cubicBezTo>
                  <a:pt x="193395" y="77251"/>
                  <a:pt x="194731" y="75915"/>
                  <a:pt x="194731" y="74267"/>
                </a:cubicBezTo>
                <a:cubicBezTo>
                  <a:pt x="194731" y="72620"/>
                  <a:pt x="193395" y="71284"/>
                  <a:pt x="191748" y="71284"/>
                </a:cubicBezTo>
                <a:close/>
                <a:moveTo>
                  <a:pt x="77632" y="69825"/>
                </a:moveTo>
                <a:lnTo>
                  <a:pt x="77632" y="74229"/>
                </a:lnTo>
                <a:lnTo>
                  <a:pt x="74649" y="73929"/>
                </a:lnTo>
                <a:cubicBezTo>
                  <a:pt x="73627" y="73929"/>
                  <a:pt x="72629" y="74029"/>
                  <a:pt x="71665" y="74229"/>
                </a:cubicBezTo>
                <a:lnTo>
                  <a:pt x="71665" y="69825"/>
                </a:lnTo>
                <a:cubicBezTo>
                  <a:pt x="72608" y="70127"/>
                  <a:pt x="73612" y="70264"/>
                  <a:pt x="74649" y="70264"/>
                </a:cubicBezTo>
                <a:cubicBezTo>
                  <a:pt x="75685" y="70264"/>
                  <a:pt x="76689" y="70127"/>
                  <a:pt x="77632" y="69825"/>
                </a:cubicBezTo>
                <a:close/>
                <a:moveTo>
                  <a:pt x="191748" y="65220"/>
                </a:moveTo>
                <a:cubicBezTo>
                  <a:pt x="196745" y="65220"/>
                  <a:pt x="200796" y="69270"/>
                  <a:pt x="200796" y="74267"/>
                </a:cubicBezTo>
                <a:cubicBezTo>
                  <a:pt x="200796" y="79265"/>
                  <a:pt x="196745" y="83315"/>
                  <a:pt x="191748" y="83315"/>
                </a:cubicBezTo>
                <a:cubicBezTo>
                  <a:pt x="186751" y="83315"/>
                  <a:pt x="182700" y="79265"/>
                  <a:pt x="182700" y="74267"/>
                </a:cubicBezTo>
                <a:cubicBezTo>
                  <a:pt x="182700" y="69270"/>
                  <a:pt x="186751" y="65220"/>
                  <a:pt x="191748" y="65220"/>
                </a:cubicBezTo>
                <a:close/>
                <a:moveTo>
                  <a:pt x="74649" y="55756"/>
                </a:moveTo>
                <a:cubicBezTo>
                  <a:pt x="73001" y="55756"/>
                  <a:pt x="71665" y="57092"/>
                  <a:pt x="71665" y="58739"/>
                </a:cubicBezTo>
                <a:cubicBezTo>
                  <a:pt x="71665" y="60387"/>
                  <a:pt x="73001" y="61723"/>
                  <a:pt x="74649" y="61723"/>
                </a:cubicBezTo>
                <a:cubicBezTo>
                  <a:pt x="76296" y="61723"/>
                  <a:pt x="77632" y="60387"/>
                  <a:pt x="77632" y="58739"/>
                </a:cubicBezTo>
                <a:cubicBezTo>
                  <a:pt x="77632" y="57092"/>
                  <a:pt x="76296" y="55756"/>
                  <a:pt x="74649" y="55756"/>
                </a:cubicBezTo>
                <a:close/>
                <a:moveTo>
                  <a:pt x="54459" y="53391"/>
                </a:moveTo>
                <a:cubicBezTo>
                  <a:pt x="52896" y="53865"/>
                  <a:pt x="52801" y="55027"/>
                  <a:pt x="52801" y="56210"/>
                </a:cubicBezTo>
                <a:lnTo>
                  <a:pt x="53046" y="56802"/>
                </a:lnTo>
                <a:close/>
                <a:moveTo>
                  <a:pt x="74649" y="52560"/>
                </a:moveTo>
                <a:cubicBezTo>
                  <a:pt x="78062" y="52560"/>
                  <a:pt x="80828" y="55326"/>
                  <a:pt x="80828" y="58739"/>
                </a:cubicBezTo>
                <a:cubicBezTo>
                  <a:pt x="80828" y="62152"/>
                  <a:pt x="78062" y="64919"/>
                  <a:pt x="74649" y="64919"/>
                </a:cubicBezTo>
                <a:cubicBezTo>
                  <a:pt x="71236" y="64919"/>
                  <a:pt x="68469" y="62152"/>
                  <a:pt x="68469" y="58739"/>
                </a:cubicBezTo>
                <a:cubicBezTo>
                  <a:pt x="68469" y="55326"/>
                  <a:pt x="71236" y="52560"/>
                  <a:pt x="74649" y="52560"/>
                </a:cubicBezTo>
                <a:close/>
                <a:moveTo>
                  <a:pt x="141881" y="39788"/>
                </a:moveTo>
                <a:lnTo>
                  <a:pt x="178672" y="63723"/>
                </a:lnTo>
                <a:cubicBezTo>
                  <a:pt x="177440" y="65187"/>
                  <a:pt x="176471" y="66872"/>
                  <a:pt x="175833" y="68713"/>
                </a:cubicBezTo>
                <a:lnTo>
                  <a:pt x="139021" y="44764"/>
                </a:lnTo>
                <a:cubicBezTo>
                  <a:pt x="140340" y="43370"/>
                  <a:pt x="141287" y="41659"/>
                  <a:pt x="141881" y="39788"/>
                </a:cubicBezTo>
                <a:close/>
                <a:moveTo>
                  <a:pt x="112330" y="37891"/>
                </a:moveTo>
                <a:cubicBezTo>
                  <a:pt x="112507" y="38837"/>
                  <a:pt x="112772" y="39752"/>
                  <a:pt x="113128" y="40622"/>
                </a:cubicBezTo>
                <a:lnTo>
                  <a:pt x="85443" y="55007"/>
                </a:lnTo>
                <a:lnTo>
                  <a:pt x="84119" y="52549"/>
                </a:lnTo>
                <a:close/>
                <a:moveTo>
                  <a:pt x="51018" y="33349"/>
                </a:moveTo>
                <a:cubicBezTo>
                  <a:pt x="46167" y="36361"/>
                  <a:pt x="42578" y="40734"/>
                  <a:pt x="40578" y="46004"/>
                </a:cubicBezTo>
                <a:cubicBezTo>
                  <a:pt x="38676" y="51017"/>
                  <a:pt x="38378" y="56493"/>
                  <a:pt x="39800" y="61738"/>
                </a:cubicBezTo>
                <a:cubicBezTo>
                  <a:pt x="40107" y="62884"/>
                  <a:pt x="41225" y="63455"/>
                  <a:pt x="42377" y="63157"/>
                </a:cubicBezTo>
                <a:cubicBezTo>
                  <a:pt x="43528" y="62859"/>
                  <a:pt x="44227" y="61800"/>
                  <a:pt x="43920" y="60654"/>
                </a:cubicBezTo>
                <a:cubicBezTo>
                  <a:pt x="42773" y="56249"/>
                  <a:pt x="42988" y="51772"/>
                  <a:pt x="44598" y="47530"/>
                </a:cubicBezTo>
                <a:cubicBezTo>
                  <a:pt x="46257" y="43160"/>
                  <a:pt x="49293" y="39459"/>
                  <a:pt x="53382" y="36893"/>
                </a:cubicBezTo>
                <a:cubicBezTo>
                  <a:pt x="53739" y="36735"/>
                  <a:pt x="54064" y="36270"/>
                  <a:pt x="54210" y="35884"/>
                </a:cubicBezTo>
                <a:cubicBezTo>
                  <a:pt x="54454" y="35241"/>
                  <a:pt x="54390" y="34629"/>
                  <a:pt x="54017" y="34046"/>
                </a:cubicBezTo>
                <a:cubicBezTo>
                  <a:pt x="53354" y="33059"/>
                  <a:pt x="52008" y="32695"/>
                  <a:pt x="51018" y="33349"/>
                </a:cubicBezTo>
                <a:close/>
                <a:moveTo>
                  <a:pt x="127378" y="32021"/>
                </a:moveTo>
                <a:cubicBezTo>
                  <a:pt x="125730" y="32021"/>
                  <a:pt x="124394" y="33357"/>
                  <a:pt x="124394" y="35005"/>
                </a:cubicBezTo>
                <a:cubicBezTo>
                  <a:pt x="124394" y="36652"/>
                  <a:pt x="125730" y="37988"/>
                  <a:pt x="127378" y="37988"/>
                </a:cubicBezTo>
                <a:cubicBezTo>
                  <a:pt x="129026" y="37988"/>
                  <a:pt x="130361" y="36652"/>
                  <a:pt x="130361" y="35005"/>
                </a:cubicBezTo>
                <a:cubicBezTo>
                  <a:pt x="130361" y="33357"/>
                  <a:pt x="129026" y="32021"/>
                  <a:pt x="127378" y="32021"/>
                </a:cubicBezTo>
                <a:close/>
                <a:moveTo>
                  <a:pt x="127378" y="26779"/>
                </a:moveTo>
                <a:cubicBezTo>
                  <a:pt x="131921" y="26779"/>
                  <a:pt x="135603" y="30462"/>
                  <a:pt x="135603" y="35005"/>
                </a:cubicBezTo>
                <a:cubicBezTo>
                  <a:pt x="135603" y="39547"/>
                  <a:pt x="131921" y="43230"/>
                  <a:pt x="127378" y="43230"/>
                </a:cubicBezTo>
                <a:cubicBezTo>
                  <a:pt x="122835" y="43230"/>
                  <a:pt x="119153" y="39547"/>
                  <a:pt x="119153" y="35005"/>
                </a:cubicBezTo>
                <a:cubicBezTo>
                  <a:pt x="119153" y="30462"/>
                  <a:pt x="122835" y="26779"/>
                  <a:pt x="127378" y="26779"/>
                </a:cubicBezTo>
                <a:close/>
                <a:moveTo>
                  <a:pt x="127378" y="19665"/>
                </a:moveTo>
                <a:cubicBezTo>
                  <a:pt x="119522" y="19665"/>
                  <a:pt x="113045" y="25571"/>
                  <a:pt x="112221" y="33194"/>
                </a:cubicBezTo>
                <a:lnTo>
                  <a:pt x="81032" y="49400"/>
                </a:lnTo>
                <a:cubicBezTo>
                  <a:pt x="79301" y="47956"/>
                  <a:pt x="77062" y="47215"/>
                  <a:pt x="74649" y="47215"/>
                </a:cubicBezTo>
                <a:cubicBezTo>
                  <a:pt x="68284" y="47215"/>
                  <a:pt x="63124" y="52374"/>
                  <a:pt x="63124" y="58739"/>
                </a:cubicBezTo>
                <a:cubicBezTo>
                  <a:pt x="63124" y="62332"/>
                  <a:pt x="64768" y="65540"/>
                  <a:pt x="67447" y="67528"/>
                </a:cubicBezTo>
                <a:lnTo>
                  <a:pt x="67447" y="75802"/>
                </a:lnTo>
                <a:cubicBezTo>
                  <a:pt x="62590" y="78324"/>
                  <a:pt x="59309" y="83413"/>
                  <a:pt x="59309" y="89268"/>
                </a:cubicBezTo>
                <a:cubicBezTo>
                  <a:pt x="59309" y="96246"/>
                  <a:pt x="63968" y="102135"/>
                  <a:pt x="70364" y="103926"/>
                </a:cubicBezTo>
                <a:lnTo>
                  <a:pt x="67362" y="92904"/>
                </a:lnTo>
                <a:cubicBezTo>
                  <a:pt x="66734" y="91836"/>
                  <a:pt x="66423" y="90588"/>
                  <a:pt x="66423" y="89268"/>
                </a:cubicBezTo>
                <a:cubicBezTo>
                  <a:pt x="66423" y="84726"/>
                  <a:pt x="70106" y="81043"/>
                  <a:pt x="74649" y="81043"/>
                </a:cubicBezTo>
                <a:cubicBezTo>
                  <a:pt x="79191" y="81043"/>
                  <a:pt x="82874" y="84726"/>
                  <a:pt x="82874" y="89268"/>
                </a:cubicBezTo>
                <a:cubicBezTo>
                  <a:pt x="82874" y="90589"/>
                  <a:pt x="82563" y="91837"/>
                  <a:pt x="81934" y="92905"/>
                </a:cubicBezTo>
                <a:lnTo>
                  <a:pt x="78933" y="103926"/>
                </a:lnTo>
                <a:cubicBezTo>
                  <a:pt x="85329" y="102135"/>
                  <a:pt x="89988" y="96246"/>
                  <a:pt x="89988" y="89268"/>
                </a:cubicBezTo>
                <a:cubicBezTo>
                  <a:pt x="89988" y="83413"/>
                  <a:pt x="86707" y="78324"/>
                  <a:pt x="81850" y="75802"/>
                </a:cubicBezTo>
                <a:lnTo>
                  <a:pt x="81850" y="67571"/>
                </a:lnTo>
                <a:cubicBezTo>
                  <a:pt x="84348" y="65689"/>
                  <a:pt x="85938" y="62742"/>
                  <a:pt x="86105" y="59416"/>
                </a:cubicBezTo>
                <a:lnTo>
                  <a:pt x="115366" y="44213"/>
                </a:lnTo>
                <a:cubicBezTo>
                  <a:pt x="118006" y="47989"/>
                  <a:pt x="122417" y="50344"/>
                  <a:pt x="127378" y="50344"/>
                </a:cubicBezTo>
                <a:cubicBezTo>
                  <a:pt x="130516" y="50344"/>
                  <a:pt x="133433" y="49402"/>
                  <a:pt x="135803" y="47703"/>
                </a:cubicBezTo>
                <a:lnTo>
                  <a:pt x="174969" y="73183"/>
                </a:lnTo>
                <a:lnTo>
                  <a:pt x="174874" y="74267"/>
                </a:lnTo>
                <a:cubicBezTo>
                  <a:pt x="174874" y="75491"/>
                  <a:pt x="175005" y="76683"/>
                  <a:pt x="175332" y="77815"/>
                </a:cubicBezTo>
                <a:lnTo>
                  <a:pt x="151371" y="104338"/>
                </a:lnTo>
                <a:cubicBezTo>
                  <a:pt x="149374" y="103282"/>
                  <a:pt x="147093" y="102781"/>
                  <a:pt x="144696" y="102781"/>
                </a:cubicBezTo>
                <a:cubicBezTo>
                  <a:pt x="135377" y="102781"/>
                  <a:pt x="127822" y="110336"/>
                  <a:pt x="127822" y="119655"/>
                </a:cubicBezTo>
                <a:cubicBezTo>
                  <a:pt x="127822" y="128974"/>
                  <a:pt x="135377" y="136528"/>
                  <a:pt x="144696" y="136528"/>
                </a:cubicBezTo>
                <a:cubicBezTo>
                  <a:pt x="154014" y="136528"/>
                  <a:pt x="161569" y="128974"/>
                  <a:pt x="161569" y="119655"/>
                </a:cubicBezTo>
                <a:cubicBezTo>
                  <a:pt x="161569" y="119172"/>
                  <a:pt x="161549" y="118693"/>
                  <a:pt x="161425" y="118227"/>
                </a:cubicBezTo>
                <a:lnTo>
                  <a:pt x="186673" y="90279"/>
                </a:lnTo>
                <a:cubicBezTo>
                  <a:pt x="188257" y="90866"/>
                  <a:pt x="189970" y="91141"/>
                  <a:pt x="191748" y="91141"/>
                </a:cubicBezTo>
                <a:cubicBezTo>
                  <a:pt x="201067" y="91141"/>
                  <a:pt x="208621" y="83586"/>
                  <a:pt x="208621" y="74267"/>
                </a:cubicBezTo>
                <a:cubicBezTo>
                  <a:pt x="208621" y="64948"/>
                  <a:pt x="201067" y="57394"/>
                  <a:pt x="191748" y="57394"/>
                </a:cubicBezTo>
                <a:cubicBezTo>
                  <a:pt x="188006" y="57394"/>
                  <a:pt x="184549" y="58612"/>
                  <a:pt x="181782" y="60714"/>
                </a:cubicBezTo>
                <a:lnTo>
                  <a:pt x="142690" y="35282"/>
                </a:lnTo>
                <a:lnTo>
                  <a:pt x="142718" y="35005"/>
                </a:lnTo>
                <a:cubicBezTo>
                  <a:pt x="142718" y="26533"/>
                  <a:pt x="135850" y="19665"/>
                  <a:pt x="127378" y="19665"/>
                </a:cubicBezTo>
                <a:close/>
                <a:moveTo>
                  <a:pt x="41697" y="17736"/>
                </a:moveTo>
                <a:lnTo>
                  <a:pt x="30624" y="26938"/>
                </a:lnTo>
                <a:lnTo>
                  <a:pt x="23278" y="39441"/>
                </a:lnTo>
                <a:lnTo>
                  <a:pt x="20453" y="53252"/>
                </a:lnTo>
                <a:lnTo>
                  <a:pt x="22340" y="67188"/>
                </a:lnTo>
                <a:cubicBezTo>
                  <a:pt x="22641" y="68338"/>
                  <a:pt x="23882" y="68956"/>
                  <a:pt x="25030" y="68653"/>
                </a:cubicBezTo>
                <a:cubicBezTo>
                  <a:pt x="26099" y="68171"/>
                  <a:pt x="26669" y="67056"/>
                  <a:pt x="26368" y="65907"/>
                </a:cubicBezTo>
                <a:cubicBezTo>
                  <a:pt x="23870" y="57711"/>
                  <a:pt x="24057" y="49055"/>
                  <a:pt x="27148" y="40909"/>
                </a:cubicBezTo>
                <a:cubicBezTo>
                  <a:pt x="30288" y="32635"/>
                  <a:pt x="36168" y="25696"/>
                  <a:pt x="43731" y="21318"/>
                </a:cubicBezTo>
                <a:cubicBezTo>
                  <a:pt x="44266" y="21077"/>
                  <a:pt x="44542" y="20739"/>
                  <a:pt x="44738" y="20221"/>
                </a:cubicBezTo>
                <a:cubicBezTo>
                  <a:pt x="44935" y="19704"/>
                  <a:pt x="44873" y="19089"/>
                  <a:pt x="44504" y="18505"/>
                </a:cubicBezTo>
                <a:cubicBezTo>
                  <a:pt x="44024" y="17436"/>
                  <a:pt x="42685" y="17075"/>
                  <a:pt x="41697" y="17736"/>
                </a:cubicBezTo>
                <a:close/>
                <a:moveTo>
                  <a:pt x="30977" y="331"/>
                </a:moveTo>
                <a:cubicBezTo>
                  <a:pt x="18510" y="7693"/>
                  <a:pt x="9294" y="18648"/>
                  <a:pt x="4157" y="32184"/>
                </a:cubicBezTo>
                <a:cubicBezTo>
                  <a:pt x="-882" y="45462"/>
                  <a:pt x="-1335" y="59595"/>
                  <a:pt x="2767" y="73097"/>
                </a:cubicBezTo>
                <a:cubicBezTo>
                  <a:pt x="3075" y="74246"/>
                  <a:pt x="4327" y="74869"/>
                  <a:pt x="5482" y="74570"/>
                </a:cubicBezTo>
                <a:cubicBezTo>
                  <a:pt x="6507" y="74221"/>
                  <a:pt x="7257" y="73031"/>
                  <a:pt x="6900" y="72011"/>
                </a:cubicBezTo>
                <a:cubicBezTo>
                  <a:pt x="3074" y="59350"/>
                  <a:pt x="3493" y="46090"/>
                  <a:pt x="8190" y="33714"/>
                </a:cubicBezTo>
                <a:cubicBezTo>
                  <a:pt x="12984" y="21081"/>
                  <a:pt x="21647" y="10801"/>
                  <a:pt x="33218" y="3836"/>
                </a:cubicBezTo>
                <a:cubicBezTo>
                  <a:pt x="33576" y="3677"/>
                  <a:pt x="33902" y="3211"/>
                  <a:pt x="34048" y="2824"/>
                </a:cubicBezTo>
                <a:cubicBezTo>
                  <a:pt x="34293" y="2180"/>
                  <a:pt x="34229" y="1565"/>
                  <a:pt x="33855" y="981"/>
                </a:cubicBezTo>
                <a:cubicBezTo>
                  <a:pt x="33319" y="41"/>
                  <a:pt x="31970" y="-324"/>
                  <a:pt x="30977" y="33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tIns="72000" rtlCol="0" anchor="ctr">
            <a:noAutofit/>
          </a:bodyPr>
          <a:lstStyle/>
          <a:p>
            <a:pPr>
              <a:spcAft>
                <a:spcPts val="600"/>
              </a:spcAft>
            </a:pPr>
            <a:endParaRPr lang="en-US" sz="1200" dirty="0">
              <a:solidFill>
                <a:srgbClr val="BEC8D2"/>
              </a:solidFill>
              <a:latin typeface="Nokia Pure Text Light" panose="020B0304040602060303" pitchFamily="34" charset="0"/>
            </a:endParaRPr>
          </a:p>
        </p:txBody>
      </p:sp>
      <p:sp>
        <p:nvSpPr>
          <p:cNvPr id="361" name="Abgerundetes Rechteck 9"/>
          <p:cNvSpPr>
            <a:spLocks noChangeAspect="1"/>
          </p:cNvSpPr>
          <p:nvPr userDrawn="1"/>
        </p:nvSpPr>
        <p:spPr>
          <a:xfrm flipH="1">
            <a:off x="2368136" y="5632071"/>
            <a:ext cx="318082" cy="144016"/>
          </a:xfrm>
          <a:custGeom>
            <a:avLst/>
            <a:gdLst/>
            <a:ahLst/>
            <a:cxnLst/>
            <a:rect l="l" t="t" r="r" b="b"/>
            <a:pathLst>
              <a:path w="318082" h="144016">
                <a:moveTo>
                  <a:pt x="162629" y="80585"/>
                </a:moveTo>
                <a:cubicBezTo>
                  <a:pt x="164338" y="80585"/>
                  <a:pt x="165723" y="81970"/>
                  <a:pt x="165723" y="83679"/>
                </a:cubicBezTo>
                <a:cubicBezTo>
                  <a:pt x="165723" y="85387"/>
                  <a:pt x="164338" y="86772"/>
                  <a:pt x="162629" y="86772"/>
                </a:cubicBezTo>
                <a:cubicBezTo>
                  <a:pt x="160920" y="86772"/>
                  <a:pt x="159535" y="85387"/>
                  <a:pt x="159535" y="83679"/>
                </a:cubicBezTo>
                <a:cubicBezTo>
                  <a:pt x="159535" y="81970"/>
                  <a:pt x="160920" y="80585"/>
                  <a:pt x="162629" y="80585"/>
                </a:cubicBezTo>
                <a:close/>
                <a:moveTo>
                  <a:pt x="162629" y="77491"/>
                </a:moveTo>
                <a:cubicBezTo>
                  <a:pt x="159212" y="77491"/>
                  <a:pt x="156441" y="80261"/>
                  <a:pt x="156441" y="83679"/>
                </a:cubicBezTo>
                <a:cubicBezTo>
                  <a:pt x="156441" y="87096"/>
                  <a:pt x="159212" y="89866"/>
                  <a:pt x="162629" y="89866"/>
                </a:cubicBezTo>
                <a:cubicBezTo>
                  <a:pt x="166046" y="89866"/>
                  <a:pt x="168817" y="87096"/>
                  <a:pt x="168817" y="83679"/>
                </a:cubicBezTo>
                <a:cubicBezTo>
                  <a:pt x="168817" y="80261"/>
                  <a:pt x="166046" y="77491"/>
                  <a:pt x="162629" y="77491"/>
                </a:cubicBezTo>
                <a:close/>
                <a:moveTo>
                  <a:pt x="117847" y="37542"/>
                </a:moveTo>
                <a:lnTo>
                  <a:pt x="19146" y="37542"/>
                </a:lnTo>
                <a:cubicBezTo>
                  <a:pt x="17540" y="37542"/>
                  <a:pt x="16239" y="38844"/>
                  <a:pt x="16239" y="40450"/>
                </a:cubicBezTo>
                <a:lnTo>
                  <a:pt x="16239" y="126907"/>
                </a:lnTo>
                <a:cubicBezTo>
                  <a:pt x="16239" y="128513"/>
                  <a:pt x="17540" y="129815"/>
                  <a:pt x="19146" y="129815"/>
                </a:cubicBezTo>
                <a:lnTo>
                  <a:pt x="150821" y="129815"/>
                </a:lnTo>
                <a:cubicBezTo>
                  <a:pt x="152427" y="129815"/>
                  <a:pt x="153729" y="128513"/>
                  <a:pt x="153729" y="126907"/>
                </a:cubicBezTo>
                <a:lnTo>
                  <a:pt x="153729" y="77417"/>
                </a:lnTo>
                <a:lnTo>
                  <a:pt x="147302" y="77417"/>
                </a:lnTo>
                <a:lnTo>
                  <a:pt x="147302" y="121469"/>
                </a:lnTo>
                <a:cubicBezTo>
                  <a:pt x="147302" y="122476"/>
                  <a:pt x="146486" y="123292"/>
                  <a:pt x="145479" y="123292"/>
                </a:cubicBezTo>
                <a:lnTo>
                  <a:pt x="24230" y="123292"/>
                </a:lnTo>
                <a:cubicBezTo>
                  <a:pt x="23223" y="123292"/>
                  <a:pt x="22407" y="122476"/>
                  <a:pt x="22407" y="121469"/>
                </a:cubicBezTo>
                <a:lnTo>
                  <a:pt x="22407" y="45895"/>
                </a:lnTo>
                <a:cubicBezTo>
                  <a:pt x="22407" y="44888"/>
                  <a:pt x="23223" y="44072"/>
                  <a:pt x="24230" y="44072"/>
                </a:cubicBezTo>
                <a:lnTo>
                  <a:pt x="117847" y="44072"/>
                </a:lnTo>
                <a:close/>
                <a:moveTo>
                  <a:pt x="117847" y="23341"/>
                </a:moveTo>
                <a:lnTo>
                  <a:pt x="20113" y="23341"/>
                </a:lnTo>
                <a:cubicBezTo>
                  <a:pt x="9005" y="23341"/>
                  <a:pt x="0" y="32346"/>
                  <a:pt x="0" y="43454"/>
                </a:cubicBezTo>
                <a:lnTo>
                  <a:pt x="0" y="123903"/>
                </a:lnTo>
                <a:cubicBezTo>
                  <a:pt x="0" y="135011"/>
                  <a:pt x="9005" y="144016"/>
                  <a:pt x="20113" y="144016"/>
                </a:cubicBezTo>
                <a:lnTo>
                  <a:pt x="156959" y="144016"/>
                </a:lnTo>
                <a:cubicBezTo>
                  <a:pt x="168067" y="144016"/>
                  <a:pt x="177072" y="135011"/>
                  <a:pt x="177072" y="123903"/>
                </a:cubicBezTo>
                <a:lnTo>
                  <a:pt x="177072" y="77417"/>
                </a:lnTo>
                <a:lnTo>
                  <a:pt x="170501" y="77417"/>
                </a:lnTo>
                <a:lnTo>
                  <a:pt x="170501" y="123107"/>
                </a:lnTo>
                <a:cubicBezTo>
                  <a:pt x="170501" y="131166"/>
                  <a:pt x="163968" y="137699"/>
                  <a:pt x="155909" y="137699"/>
                </a:cubicBezTo>
                <a:lnTo>
                  <a:pt x="20888" y="137699"/>
                </a:lnTo>
                <a:cubicBezTo>
                  <a:pt x="12829" y="137699"/>
                  <a:pt x="6296" y="131166"/>
                  <a:pt x="6296" y="123107"/>
                </a:cubicBezTo>
                <a:lnTo>
                  <a:pt x="6296" y="44469"/>
                </a:lnTo>
                <a:cubicBezTo>
                  <a:pt x="6296" y="36410"/>
                  <a:pt x="12829" y="29876"/>
                  <a:pt x="20888" y="29876"/>
                </a:cubicBezTo>
                <a:lnTo>
                  <a:pt x="117847" y="29876"/>
                </a:lnTo>
                <a:close/>
                <a:moveTo>
                  <a:pt x="170962" y="12300"/>
                </a:moveTo>
                <a:lnTo>
                  <a:pt x="155547" y="61450"/>
                </a:lnTo>
                <a:lnTo>
                  <a:pt x="149427" y="61450"/>
                </a:lnTo>
                <a:lnTo>
                  <a:pt x="164842" y="12300"/>
                </a:lnTo>
                <a:close/>
                <a:moveTo>
                  <a:pt x="199785" y="12300"/>
                </a:moveTo>
                <a:lnTo>
                  <a:pt x="183784" y="61450"/>
                </a:lnTo>
                <a:lnTo>
                  <a:pt x="163938" y="61450"/>
                </a:lnTo>
                <a:lnTo>
                  <a:pt x="179939" y="12300"/>
                </a:lnTo>
                <a:close/>
                <a:moveTo>
                  <a:pt x="262609" y="12300"/>
                </a:moveTo>
                <a:lnTo>
                  <a:pt x="247195" y="61450"/>
                </a:lnTo>
                <a:lnTo>
                  <a:pt x="241075" y="61450"/>
                </a:lnTo>
                <a:lnTo>
                  <a:pt x="256490" y="12300"/>
                </a:lnTo>
                <a:close/>
                <a:moveTo>
                  <a:pt x="291432" y="12300"/>
                </a:moveTo>
                <a:lnTo>
                  <a:pt x="275432" y="61450"/>
                </a:lnTo>
                <a:lnTo>
                  <a:pt x="255586" y="61450"/>
                </a:lnTo>
                <a:lnTo>
                  <a:pt x="271586" y="12300"/>
                </a:lnTo>
                <a:close/>
                <a:moveTo>
                  <a:pt x="117017" y="9669"/>
                </a:moveTo>
                <a:cubicBezTo>
                  <a:pt x="119480" y="9669"/>
                  <a:pt x="121476" y="11665"/>
                  <a:pt x="121476" y="14127"/>
                </a:cubicBezTo>
                <a:cubicBezTo>
                  <a:pt x="121476" y="16589"/>
                  <a:pt x="119480" y="18585"/>
                  <a:pt x="117017" y="18585"/>
                </a:cubicBezTo>
                <a:cubicBezTo>
                  <a:pt x="114555" y="18585"/>
                  <a:pt x="112559" y="16589"/>
                  <a:pt x="112559" y="14127"/>
                </a:cubicBezTo>
                <a:cubicBezTo>
                  <a:pt x="112559" y="11665"/>
                  <a:pt x="114555" y="9669"/>
                  <a:pt x="117017" y="9669"/>
                </a:cubicBezTo>
                <a:close/>
                <a:moveTo>
                  <a:pt x="316596" y="0"/>
                </a:moveTo>
                <a:lnTo>
                  <a:pt x="293176" y="0"/>
                </a:lnTo>
                <a:lnTo>
                  <a:pt x="195363" y="0"/>
                </a:lnTo>
                <a:lnTo>
                  <a:pt x="108245" y="0"/>
                </a:lnTo>
                <a:cubicBezTo>
                  <a:pt x="106184" y="0"/>
                  <a:pt x="104512" y="1672"/>
                  <a:pt x="104512" y="3733"/>
                </a:cubicBezTo>
                <a:lnTo>
                  <a:pt x="104512" y="18666"/>
                </a:lnTo>
                <a:cubicBezTo>
                  <a:pt x="104512" y="20727"/>
                  <a:pt x="106184" y="22399"/>
                  <a:pt x="108245" y="22399"/>
                </a:cubicBezTo>
                <a:lnTo>
                  <a:pt x="124253" y="22399"/>
                </a:lnTo>
                <a:lnTo>
                  <a:pt x="129163" y="44343"/>
                </a:lnTo>
                <a:lnTo>
                  <a:pt x="132756" y="61294"/>
                </a:lnTo>
                <a:cubicBezTo>
                  <a:pt x="133772" y="66207"/>
                  <a:pt x="138172" y="69806"/>
                  <a:pt x="143413" y="69806"/>
                </a:cubicBezTo>
                <a:lnTo>
                  <a:pt x="186307" y="69806"/>
                </a:lnTo>
                <a:cubicBezTo>
                  <a:pt x="191248" y="69806"/>
                  <a:pt x="195441" y="66607"/>
                  <a:pt x="196548" y="62061"/>
                </a:cubicBezTo>
                <a:lnTo>
                  <a:pt x="211272" y="33216"/>
                </a:lnTo>
                <a:lnTo>
                  <a:pt x="228049" y="66082"/>
                </a:lnTo>
                <a:cubicBezTo>
                  <a:pt x="229733" y="68494"/>
                  <a:pt x="232592" y="69806"/>
                  <a:pt x="235756" y="69806"/>
                </a:cubicBezTo>
                <a:lnTo>
                  <a:pt x="278651" y="69806"/>
                </a:lnTo>
                <a:cubicBezTo>
                  <a:pt x="283526" y="69806"/>
                  <a:pt x="287673" y="66692"/>
                  <a:pt x="289104" y="62306"/>
                </a:cubicBezTo>
                <a:lnTo>
                  <a:pt x="289227" y="62343"/>
                </a:lnTo>
                <a:lnTo>
                  <a:pt x="299790" y="8916"/>
                </a:lnTo>
                <a:lnTo>
                  <a:pt x="316596" y="8916"/>
                </a:lnTo>
                <a:cubicBezTo>
                  <a:pt x="317417" y="8916"/>
                  <a:pt x="318082" y="8251"/>
                  <a:pt x="318082" y="7430"/>
                </a:cubicBezTo>
                <a:lnTo>
                  <a:pt x="318082" y="1486"/>
                </a:lnTo>
                <a:cubicBezTo>
                  <a:pt x="318082" y="665"/>
                  <a:pt x="317417" y="0"/>
                  <a:pt x="3165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A8BBC0"/>
              </a:solidFill>
            </a:endParaRPr>
          </a:p>
        </p:txBody>
      </p:sp>
      <p:sp>
        <p:nvSpPr>
          <p:cNvPr id="362" name="Abgerundetes Rechteck 4"/>
          <p:cNvSpPr>
            <a:spLocks noChangeAspect="1"/>
          </p:cNvSpPr>
          <p:nvPr userDrawn="1"/>
        </p:nvSpPr>
        <p:spPr>
          <a:xfrm>
            <a:off x="3755667" y="5622562"/>
            <a:ext cx="131065" cy="144000"/>
          </a:xfrm>
          <a:custGeom>
            <a:avLst/>
            <a:gdLst/>
            <a:ahLst/>
            <a:cxnLst/>
            <a:rect l="l" t="t" r="r" b="b"/>
            <a:pathLst>
              <a:path w="163119" h="179218">
                <a:moveTo>
                  <a:pt x="19586" y="158111"/>
                </a:moveTo>
                <a:lnTo>
                  <a:pt x="89769" y="158111"/>
                </a:lnTo>
                <a:lnTo>
                  <a:pt x="78620" y="179218"/>
                </a:lnTo>
                <a:lnTo>
                  <a:pt x="30735" y="179218"/>
                </a:lnTo>
                <a:close/>
                <a:moveTo>
                  <a:pt x="53571" y="124356"/>
                </a:moveTo>
                <a:lnTo>
                  <a:pt x="54981" y="124356"/>
                </a:lnTo>
                <a:cubicBezTo>
                  <a:pt x="55175" y="124356"/>
                  <a:pt x="55333" y="124514"/>
                  <a:pt x="55333" y="124709"/>
                </a:cubicBezTo>
                <a:lnTo>
                  <a:pt x="55333" y="131050"/>
                </a:lnTo>
                <a:cubicBezTo>
                  <a:pt x="55333" y="131244"/>
                  <a:pt x="55175" y="131402"/>
                  <a:pt x="54981" y="131402"/>
                </a:cubicBezTo>
                <a:lnTo>
                  <a:pt x="53571" y="131402"/>
                </a:lnTo>
                <a:cubicBezTo>
                  <a:pt x="53377" y="131402"/>
                  <a:pt x="53219" y="131244"/>
                  <a:pt x="53219" y="131050"/>
                </a:cubicBezTo>
                <a:lnTo>
                  <a:pt x="53219" y="124709"/>
                </a:lnTo>
                <a:cubicBezTo>
                  <a:pt x="53219" y="124514"/>
                  <a:pt x="53377" y="124356"/>
                  <a:pt x="53571" y="124356"/>
                </a:cubicBezTo>
                <a:close/>
                <a:moveTo>
                  <a:pt x="78992" y="99927"/>
                </a:moveTo>
                <a:lnTo>
                  <a:pt x="85333" y="99927"/>
                </a:lnTo>
                <a:cubicBezTo>
                  <a:pt x="85527" y="99927"/>
                  <a:pt x="85685" y="100085"/>
                  <a:pt x="85685" y="100280"/>
                </a:cubicBezTo>
                <a:lnTo>
                  <a:pt x="85685" y="101689"/>
                </a:lnTo>
                <a:cubicBezTo>
                  <a:pt x="85685" y="101883"/>
                  <a:pt x="85527" y="102041"/>
                  <a:pt x="85333" y="102041"/>
                </a:cubicBezTo>
                <a:lnTo>
                  <a:pt x="78992" y="102041"/>
                </a:lnTo>
                <a:cubicBezTo>
                  <a:pt x="78797" y="102041"/>
                  <a:pt x="78639" y="101883"/>
                  <a:pt x="78639" y="101689"/>
                </a:cubicBezTo>
                <a:lnTo>
                  <a:pt x="78639" y="100280"/>
                </a:lnTo>
                <a:cubicBezTo>
                  <a:pt x="78639" y="100085"/>
                  <a:pt x="78797" y="99927"/>
                  <a:pt x="78992" y="99927"/>
                </a:cubicBezTo>
                <a:close/>
                <a:moveTo>
                  <a:pt x="23327" y="99927"/>
                </a:moveTo>
                <a:lnTo>
                  <a:pt x="29669" y="99927"/>
                </a:lnTo>
                <a:cubicBezTo>
                  <a:pt x="29863" y="99927"/>
                  <a:pt x="30021" y="100085"/>
                  <a:pt x="30021" y="100280"/>
                </a:cubicBezTo>
                <a:lnTo>
                  <a:pt x="30021" y="101689"/>
                </a:lnTo>
                <a:cubicBezTo>
                  <a:pt x="30021" y="101883"/>
                  <a:pt x="29863" y="102041"/>
                  <a:pt x="29669" y="102041"/>
                </a:cubicBezTo>
                <a:lnTo>
                  <a:pt x="23327" y="102041"/>
                </a:lnTo>
                <a:cubicBezTo>
                  <a:pt x="23133" y="102041"/>
                  <a:pt x="22975" y="101883"/>
                  <a:pt x="22975" y="101689"/>
                </a:cubicBezTo>
                <a:lnTo>
                  <a:pt x="22975" y="100280"/>
                </a:lnTo>
                <a:cubicBezTo>
                  <a:pt x="22975" y="100085"/>
                  <a:pt x="23133" y="99927"/>
                  <a:pt x="23327" y="99927"/>
                </a:cubicBezTo>
                <a:close/>
                <a:moveTo>
                  <a:pt x="77226" y="76960"/>
                </a:moveTo>
                <a:lnTo>
                  <a:pt x="54742" y="104373"/>
                </a:lnTo>
                <a:cubicBezTo>
                  <a:pt x="52271" y="104373"/>
                  <a:pt x="50268" y="102370"/>
                  <a:pt x="50268" y="99899"/>
                </a:cubicBezTo>
                <a:cubicBezTo>
                  <a:pt x="50268" y="98509"/>
                  <a:pt x="50901" y="97268"/>
                  <a:pt x="51991" y="96564"/>
                </a:cubicBezTo>
                <a:close/>
                <a:moveTo>
                  <a:pt x="53571" y="68926"/>
                </a:moveTo>
                <a:lnTo>
                  <a:pt x="54981" y="68926"/>
                </a:lnTo>
                <a:cubicBezTo>
                  <a:pt x="55175" y="68926"/>
                  <a:pt x="55333" y="69084"/>
                  <a:pt x="55333" y="69278"/>
                </a:cubicBezTo>
                <a:lnTo>
                  <a:pt x="55333" y="75619"/>
                </a:lnTo>
                <a:cubicBezTo>
                  <a:pt x="55333" y="75814"/>
                  <a:pt x="55175" y="75972"/>
                  <a:pt x="54981" y="75972"/>
                </a:cubicBezTo>
                <a:lnTo>
                  <a:pt x="53571" y="75972"/>
                </a:lnTo>
                <a:cubicBezTo>
                  <a:pt x="53377" y="75972"/>
                  <a:pt x="53219" y="75814"/>
                  <a:pt x="53219" y="75619"/>
                </a:cubicBezTo>
                <a:lnTo>
                  <a:pt x="53219" y="69278"/>
                </a:lnTo>
                <a:cubicBezTo>
                  <a:pt x="53219" y="69084"/>
                  <a:pt x="53377" y="68926"/>
                  <a:pt x="53571" y="68926"/>
                </a:cubicBezTo>
                <a:close/>
                <a:moveTo>
                  <a:pt x="19223" y="54188"/>
                </a:moveTo>
                <a:cubicBezTo>
                  <a:pt x="12357" y="54188"/>
                  <a:pt x="6791" y="59754"/>
                  <a:pt x="6791" y="66620"/>
                </a:cubicBezTo>
                <a:lnTo>
                  <a:pt x="6791" y="136834"/>
                </a:lnTo>
                <a:cubicBezTo>
                  <a:pt x="6791" y="143700"/>
                  <a:pt x="12357" y="149266"/>
                  <a:pt x="19223" y="149266"/>
                </a:cubicBezTo>
                <a:lnTo>
                  <a:pt x="89437" y="149266"/>
                </a:lnTo>
                <a:cubicBezTo>
                  <a:pt x="96303" y="149266"/>
                  <a:pt x="101869" y="143700"/>
                  <a:pt x="101869" y="136834"/>
                </a:cubicBezTo>
                <a:lnTo>
                  <a:pt x="101869" y="66620"/>
                </a:lnTo>
                <a:cubicBezTo>
                  <a:pt x="101869" y="59754"/>
                  <a:pt x="96303" y="54188"/>
                  <a:pt x="89437" y="54188"/>
                </a:cubicBezTo>
                <a:close/>
                <a:moveTo>
                  <a:pt x="108660" y="53391"/>
                </a:moveTo>
                <a:cubicBezTo>
                  <a:pt x="110223" y="53865"/>
                  <a:pt x="110318" y="55027"/>
                  <a:pt x="110318" y="56210"/>
                </a:cubicBezTo>
                <a:lnTo>
                  <a:pt x="110073" y="56802"/>
                </a:lnTo>
                <a:close/>
                <a:moveTo>
                  <a:pt x="18111" y="47397"/>
                </a:moveTo>
                <a:lnTo>
                  <a:pt x="90550" y="47397"/>
                </a:lnTo>
                <a:cubicBezTo>
                  <a:pt x="100552" y="47397"/>
                  <a:pt x="108660" y="55505"/>
                  <a:pt x="108660" y="65507"/>
                </a:cubicBezTo>
                <a:lnTo>
                  <a:pt x="108660" y="137947"/>
                </a:lnTo>
                <a:cubicBezTo>
                  <a:pt x="108660" y="147949"/>
                  <a:pt x="100552" y="156057"/>
                  <a:pt x="90550" y="156057"/>
                </a:cubicBezTo>
                <a:lnTo>
                  <a:pt x="18111" y="156057"/>
                </a:lnTo>
                <a:cubicBezTo>
                  <a:pt x="8108" y="156057"/>
                  <a:pt x="0" y="147949"/>
                  <a:pt x="0" y="137947"/>
                </a:cubicBezTo>
                <a:lnTo>
                  <a:pt x="0" y="65507"/>
                </a:lnTo>
                <a:cubicBezTo>
                  <a:pt x="0" y="55505"/>
                  <a:pt x="8108" y="47397"/>
                  <a:pt x="18111" y="47397"/>
                </a:cubicBezTo>
                <a:close/>
                <a:moveTo>
                  <a:pt x="112101" y="33349"/>
                </a:moveTo>
                <a:cubicBezTo>
                  <a:pt x="116952" y="36361"/>
                  <a:pt x="120541" y="40734"/>
                  <a:pt x="122541" y="46004"/>
                </a:cubicBezTo>
                <a:cubicBezTo>
                  <a:pt x="124443" y="51017"/>
                  <a:pt x="124741" y="56493"/>
                  <a:pt x="123319" y="61738"/>
                </a:cubicBezTo>
                <a:cubicBezTo>
                  <a:pt x="123012" y="62884"/>
                  <a:pt x="121894" y="63455"/>
                  <a:pt x="120742" y="63157"/>
                </a:cubicBezTo>
                <a:cubicBezTo>
                  <a:pt x="119591" y="62859"/>
                  <a:pt x="118892" y="61800"/>
                  <a:pt x="119199" y="60654"/>
                </a:cubicBezTo>
                <a:cubicBezTo>
                  <a:pt x="120346" y="56249"/>
                  <a:pt x="120131" y="51772"/>
                  <a:pt x="118521" y="47530"/>
                </a:cubicBezTo>
                <a:cubicBezTo>
                  <a:pt x="116862" y="43160"/>
                  <a:pt x="113826" y="39459"/>
                  <a:pt x="109737" y="36893"/>
                </a:cubicBezTo>
                <a:cubicBezTo>
                  <a:pt x="109380" y="36735"/>
                  <a:pt x="109055" y="36270"/>
                  <a:pt x="108909" y="35884"/>
                </a:cubicBezTo>
                <a:cubicBezTo>
                  <a:pt x="108665" y="35241"/>
                  <a:pt x="108729" y="34629"/>
                  <a:pt x="109102" y="34046"/>
                </a:cubicBezTo>
                <a:cubicBezTo>
                  <a:pt x="109765" y="33059"/>
                  <a:pt x="111111" y="32695"/>
                  <a:pt x="112101" y="33349"/>
                </a:cubicBezTo>
                <a:close/>
                <a:moveTo>
                  <a:pt x="30735" y="24384"/>
                </a:moveTo>
                <a:lnTo>
                  <a:pt x="78620" y="24384"/>
                </a:lnTo>
                <a:lnTo>
                  <a:pt x="89769" y="45491"/>
                </a:lnTo>
                <a:lnTo>
                  <a:pt x="19586" y="45491"/>
                </a:lnTo>
                <a:close/>
                <a:moveTo>
                  <a:pt x="121422" y="17736"/>
                </a:moveTo>
                <a:lnTo>
                  <a:pt x="132495" y="26938"/>
                </a:lnTo>
                <a:lnTo>
                  <a:pt x="139841" y="39441"/>
                </a:lnTo>
                <a:lnTo>
                  <a:pt x="142666" y="53252"/>
                </a:lnTo>
                <a:lnTo>
                  <a:pt x="140779" y="67188"/>
                </a:lnTo>
                <a:cubicBezTo>
                  <a:pt x="140478" y="68338"/>
                  <a:pt x="139237" y="68956"/>
                  <a:pt x="138089" y="68653"/>
                </a:cubicBezTo>
                <a:cubicBezTo>
                  <a:pt x="137020" y="68171"/>
                  <a:pt x="136450" y="67056"/>
                  <a:pt x="136751" y="65907"/>
                </a:cubicBezTo>
                <a:cubicBezTo>
                  <a:pt x="139249" y="57711"/>
                  <a:pt x="139062" y="49055"/>
                  <a:pt x="135971" y="40909"/>
                </a:cubicBezTo>
                <a:cubicBezTo>
                  <a:pt x="132831" y="32635"/>
                  <a:pt x="126951" y="25696"/>
                  <a:pt x="119388" y="21318"/>
                </a:cubicBezTo>
                <a:cubicBezTo>
                  <a:pt x="118853" y="21077"/>
                  <a:pt x="118577" y="20739"/>
                  <a:pt x="118381" y="20221"/>
                </a:cubicBezTo>
                <a:cubicBezTo>
                  <a:pt x="118184" y="19704"/>
                  <a:pt x="118246" y="19089"/>
                  <a:pt x="118615" y="18505"/>
                </a:cubicBezTo>
                <a:cubicBezTo>
                  <a:pt x="119095" y="17436"/>
                  <a:pt x="120434" y="17075"/>
                  <a:pt x="121422" y="17736"/>
                </a:cubicBezTo>
                <a:close/>
                <a:moveTo>
                  <a:pt x="132142" y="331"/>
                </a:moveTo>
                <a:cubicBezTo>
                  <a:pt x="144609" y="7693"/>
                  <a:pt x="153825" y="18648"/>
                  <a:pt x="158962" y="32184"/>
                </a:cubicBezTo>
                <a:cubicBezTo>
                  <a:pt x="164001" y="45462"/>
                  <a:pt x="164454" y="59595"/>
                  <a:pt x="160352" y="73097"/>
                </a:cubicBezTo>
                <a:cubicBezTo>
                  <a:pt x="160044" y="74246"/>
                  <a:pt x="158792" y="74869"/>
                  <a:pt x="157637" y="74570"/>
                </a:cubicBezTo>
                <a:cubicBezTo>
                  <a:pt x="156612" y="74221"/>
                  <a:pt x="155862" y="73031"/>
                  <a:pt x="156219" y="72011"/>
                </a:cubicBezTo>
                <a:cubicBezTo>
                  <a:pt x="160045" y="59350"/>
                  <a:pt x="159626" y="46090"/>
                  <a:pt x="154929" y="33714"/>
                </a:cubicBezTo>
                <a:cubicBezTo>
                  <a:pt x="150135" y="21081"/>
                  <a:pt x="141472" y="10801"/>
                  <a:pt x="129901" y="3836"/>
                </a:cubicBezTo>
                <a:cubicBezTo>
                  <a:pt x="129543" y="3677"/>
                  <a:pt x="129217" y="3211"/>
                  <a:pt x="129071" y="2824"/>
                </a:cubicBezTo>
                <a:cubicBezTo>
                  <a:pt x="128826" y="2180"/>
                  <a:pt x="128890" y="1565"/>
                  <a:pt x="129264" y="981"/>
                </a:cubicBezTo>
                <a:cubicBezTo>
                  <a:pt x="129800" y="41"/>
                  <a:pt x="131149" y="-324"/>
                  <a:pt x="132142" y="33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rgbClr val="FFFFFF"/>
              </a:solidFill>
              <a:latin typeface="Nokia Pure Text Light"/>
            </a:endParaRPr>
          </a:p>
        </p:txBody>
      </p:sp>
      <p:sp>
        <p:nvSpPr>
          <p:cNvPr id="363" name="Freeform 105"/>
          <p:cNvSpPr>
            <a:spLocks/>
          </p:cNvSpPr>
          <p:nvPr userDrawn="1"/>
        </p:nvSpPr>
        <p:spPr bwMode="auto">
          <a:xfrm>
            <a:off x="2773272" y="5633982"/>
            <a:ext cx="119056" cy="142089"/>
          </a:xfrm>
          <a:custGeom>
            <a:avLst/>
            <a:gdLst/>
            <a:ahLst/>
            <a:cxnLst/>
            <a:rect l="l" t="t" r="r" b="b"/>
            <a:pathLst>
              <a:path w="119056" h="142089">
                <a:moveTo>
                  <a:pt x="33073" y="8963"/>
                </a:moveTo>
                <a:cubicBezTo>
                  <a:pt x="31828" y="9584"/>
                  <a:pt x="30894" y="10827"/>
                  <a:pt x="30583" y="12070"/>
                </a:cubicBezTo>
                <a:cubicBezTo>
                  <a:pt x="30272" y="13623"/>
                  <a:pt x="30272" y="14866"/>
                  <a:pt x="30894" y="16109"/>
                </a:cubicBezTo>
                <a:lnTo>
                  <a:pt x="33206" y="19869"/>
                </a:lnTo>
                <a:cubicBezTo>
                  <a:pt x="33680" y="19940"/>
                  <a:pt x="33859" y="20217"/>
                  <a:pt x="34031" y="20503"/>
                </a:cubicBezTo>
                <a:lnTo>
                  <a:pt x="33998" y="20628"/>
                </a:lnTo>
                <a:lnTo>
                  <a:pt x="34050" y="20643"/>
                </a:lnTo>
                <a:cubicBezTo>
                  <a:pt x="63824" y="72497"/>
                  <a:pt x="64139" y="73045"/>
                  <a:pt x="64142" y="73051"/>
                </a:cubicBezTo>
                <a:lnTo>
                  <a:pt x="62591" y="78633"/>
                </a:lnTo>
                <a:cubicBezTo>
                  <a:pt x="61971" y="78943"/>
                  <a:pt x="61350" y="79253"/>
                  <a:pt x="60420" y="79253"/>
                </a:cubicBezTo>
                <a:cubicBezTo>
                  <a:pt x="59179" y="79253"/>
                  <a:pt x="57627" y="78323"/>
                  <a:pt x="57007" y="77082"/>
                </a:cubicBezTo>
                <a:cubicBezTo>
                  <a:pt x="43834" y="54275"/>
                  <a:pt x="36427" y="41452"/>
                  <a:pt x="32263" y="34243"/>
                </a:cubicBezTo>
                <a:cubicBezTo>
                  <a:pt x="31964" y="34325"/>
                  <a:pt x="31894" y="34228"/>
                  <a:pt x="31828" y="34129"/>
                </a:cubicBezTo>
                <a:lnTo>
                  <a:pt x="25848" y="24027"/>
                </a:lnTo>
                <a:cubicBezTo>
                  <a:pt x="25468" y="23080"/>
                  <a:pt x="24618" y="22578"/>
                  <a:pt x="23769" y="22366"/>
                </a:cubicBezTo>
                <a:cubicBezTo>
                  <a:pt x="22214" y="22056"/>
                  <a:pt x="20970" y="22056"/>
                  <a:pt x="19726" y="22987"/>
                </a:cubicBezTo>
                <a:cubicBezTo>
                  <a:pt x="18482" y="23608"/>
                  <a:pt x="17549" y="24850"/>
                  <a:pt x="17238" y="26092"/>
                </a:cubicBezTo>
                <a:cubicBezTo>
                  <a:pt x="16927" y="27334"/>
                  <a:pt x="16927" y="28886"/>
                  <a:pt x="17549" y="30128"/>
                </a:cubicBezTo>
                <a:cubicBezTo>
                  <a:pt x="32476" y="55588"/>
                  <a:pt x="32476" y="55588"/>
                  <a:pt x="32476" y="55588"/>
                </a:cubicBezTo>
                <a:lnTo>
                  <a:pt x="32376" y="55951"/>
                </a:lnTo>
                <a:cubicBezTo>
                  <a:pt x="47319" y="82197"/>
                  <a:pt x="47556" y="82613"/>
                  <a:pt x="47560" y="82619"/>
                </a:cubicBezTo>
                <a:lnTo>
                  <a:pt x="46007" y="88230"/>
                </a:lnTo>
                <a:cubicBezTo>
                  <a:pt x="45386" y="88853"/>
                  <a:pt x="44765" y="88853"/>
                  <a:pt x="44144" y="88853"/>
                </a:cubicBezTo>
                <a:cubicBezTo>
                  <a:pt x="42591" y="88853"/>
                  <a:pt x="41038" y="88230"/>
                  <a:pt x="40417" y="86983"/>
                </a:cubicBezTo>
                <a:cubicBezTo>
                  <a:pt x="33491" y="74970"/>
                  <a:pt x="28472" y="66263"/>
                  <a:pt x="24835" y="59954"/>
                </a:cubicBezTo>
                <a:lnTo>
                  <a:pt x="17597" y="47399"/>
                </a:lnTo>
                <a:cubicBezTo>
                  <a:pt x="17072" y="46293"/>
                  <a:pt x="15968" y="45729"/>
                  <a:pt x="14864" y="45164"/>
                </a:cubicBezTo>
                <a:cubicBezTo>
                  <a:pt x="13635" y="44850"/>
                  <a:pt x="12097" y="45164"/>
                  <a:pt x="10868" y="45793"/>
                </a:cubicBezTo>
                <a:cubicBezTo>
                  <a:pt x="9638" y="46421"/>
                  <a:pt x="9023" y="47678"/>
                  <a:pt x="8408" y="48935"/>
                </a:cubicBezTo>
                <a:cubicBezTo>
                  <a:pt x="8101" y="50506"/>
                  <a:pt x="8408" y="51762"/>
                  <a:pt x="9023" y="53019"/>
                </a:cubicBezTo>
                <a:lnTo>
                  <a:pt x="8977" y="53197"/>
                </a:lnTo>
                <a:cubicBezTo>
                  <a:pt x="27742" y="85143"/>
                  <a:pt x="31021" y="90725"/>
                  <a:pt x="31594" y="91701"/>
                </a:cubicBezTo>
                <a:cubicBezTo>
                  <a:pt x="31688" y="91678"/>
                  <a:pt x="31708" y="91707"/>
                  <a:pt x="31727" y="91736"/>
                </a:cubicBezTo>
                <a:cubicBezTo>
                  <a:pt x="45972" y="116602"/>
                  <a:pt x="45972" y="116602"/>
                  <a:pt x="45972" y="116602"/>
                </a:cubicBezTo>
                <a:cubicBezTo>
                  <a:pt x="55263" y="132764"/>
                  <a:pt x="75392" y="138359"/>
                  <a:pt x="92114" y="129656"/>
                </a:cubicBezTo>
                <a:cubicBezTo>
                  <a:pt x="104192" y="123129"/>
                  <a:pt x="110695" y="111007"/>
                  <a:pt x="110695" y="95777"/>
                </a:cubicBezTo>
                <a:cubicBezTo>
                  <a:pt x="110695" y="40761"/>
                  <a:pt x="110695" y="40761"/>
                  <a:pt x="110695" y="40761"/>
                </a:cubicBezTo>
                <a:cubicBezTo>
                  <a:pt x="110695" y="37964"/>
                  <a:pt x="108527" y="35477"/>
                  <a:pt x="105740" y="35477"/>
                </a:cubicBezTo>
                <a:cubicBezTo>
                  <a:pt x="102643" y="35477"/>
                  <a:pt x="100475" y="37964"/>
                  <a:pt x="100475" y="40761"/>
                </a:cubicBezTo>
                <a:cubicBezTo>
                  <a:pt x="100475" y="61897"/>
                  <a:pt x="100475" y="61897"/>
                  <a:pt x="100475" y="61897"/>
                </a:cubicBezTo>
                <a:cubicBezTo>
                  <a:pt x="100475" y="63762"/>
                  <a:pt x="98927" y="65316"/>
                  <a:pt x="97069" y="65938"/>
                </a:cubicBezTo>
                <a:cubicBezTo>
                  <a:pt x="95521" y="66249"/>
                  <a:pt x="93353" y="65627"/>
                  <a:pt x="92424" y="63762"/>
                </a:cubicBezTo>
                <a:lnTo>
                  <a:pt x="87275" y="53971"/>
                </a:lnTo>
                <a:cubicBezTo>
                  <a:pt x="86540" y="52573"/>
                  <a:pt x="86540" y="52573"/>
                  <a:pt x="86540" y="52573"/>
                </a:cubicBezTo>
                <a:cubicBezTo>
                  <a:pt x="68319" y="21405"/>
                  <a:pt x="65198" y="16066"/>
                  <a:pt x="64663" y="15152"/>
                </a:cubicBezTo>
                <a:cubicBezTo>
                  <a:pt x="64543" y="15183"/>
                  <a:pt x="64517" y="15145"/>
                  <a:pt x="64491" y="15107"/>
                </a:cubicBezTo>
                <a:cubicBezTo>
                  <a:pt x="63866" y="13881"/>
                  <a:pt x="62929" y="12961"/>
                  <a:pt x="61367" y="12654"/>
                </a:cubicBezTo>
                <a:cubicBezTo>
                  <a:pt x="60117" y="12348"/>
                  <a:pt x="58555" y="12348"/>
                  <a:pt x="57306" y="13268"/>
                </a:cubicBezTo>
                <a:cubicBezTo>
                  <a:pt x="56056" y="13881"/>
                  <a:pt x="55431" y="14801"/>
                  <a:pt x="54807" y="16334"/>
                </a:cubicBezTo>
                <a:cubicBezTo>
                  <a:pt x="54494" y="17561"/>
                  <a:pt x="54807" y="19094"/>
                  <a:pt x="55431" y="20320"/>
                </a:cubicBezTo>
                <a:lnTo>
                  <a:pt x="55426" y="20338"/>
                </a:lnTo>
                <a:lnTo>
                  <a:pt x="60648" y="29143"/>
                </a:lnTo>
                <a:lnTo>
                  <a:pt x="61343" y="30586"/>
                </a:lnTo>
                <a:cubicBezTo>
                  <a:pt x="80369" y="63081"/>
                  <a:pt x="80595" y="63466"/>
                  <a:pt x="80597" y="63470"/>
                </a:cubicBezTo>
                <a:lnTo>
                  <a:pt x="79045" y="69343"/>
                </a:lnTo>
                <a:cubicBezTo>
                  <a:pt x="78423" y="69652"/>
                  <a:pt x="77492" y="69652"/>
                  <a:pt x="76871" y="69652"/>
                </a:cubicBezTo>
                <a:cubicBezTo>
                  <a:pt x="75318" y="69652"/>
                  <a:pt x="74076" y="69034"/>
                  <a:pt x="73144" y="67798"/>
                </a:cubicBezTo>
                <a:cubicBezTo>
                  <a:pt x="63531" y="51055"/>
                  <a:pt x="57637" y="40790"/>
                  <a:pt x="54024" y="34497"/>
                </a:cubicBezTo>
                <a:cubicBezTo>
                  <a:pt x="53960" y="34497"/>
                  <a:pt x="53942" y="34469"/>
                  <a:pt x="53925" y="34439"/>
                </a:cubicBezTo>
                <a:cubicBezTo>
                  <a:pt x="40231" y="10827"/>
                  <a:pt x="40231" y="10827"/>
                  <a:pt x="40231" y="10827"/>
                </a:cubicBezTo>
                <a:cubicBezTo>
                  <a:pt x="38675" y="8342"/>
                  <a:pt x="35563" y="7410"/>
                  <a:pt x="33073" y="8963"/>
                </a:cubicBezTo>
                <a:close/>
                <a:moveTo>
                  <a:pt x="39103" y="458"/>
                </a:moveTo>
                <a:cubicBezTo>
                  <a:pt x="42487" y="1351"/>
                  <a:pt x="45522" y="3526"/>
                  <a:pt x="47389" y="6788"/>
                </a:cubicBezTo>
                <a:lnTo>
                  <a:pt x="49597" y="10511"/>
                </a:lnTo>
                <a:cubicBezTo>
                  <a:pt x="49934" y="8264"/>
                  <a:pt x="51491" y="6941"/>
                  <a:pt x="53245" y="5908"/>
                </a:cubicBezTo>
                <a:cubicBezTo>
                  <a:pt x="56369" y="4069"/>
                  <a:pt x="60117" y="3762"/>
                  <a:pt x="63554" y="4682"/>
                </a:cubicBezTo>
                <a:lnTo>
                  <a:pt x="71552" y="10497"/>
                </a:lnTo>
                <a:cubicBezTo>
                  <a:pt x="71848" y="10414"/>
                  <a:pt x="71918" y="10511"/>
                  <a:pt x="71985" y="10612"/>
                </a:cubicBezTo>
                <a:cubicBezTo>
                  <a:pt x="92114" y="45424"/>
                  <a:pt x="92114" y="45424"/>
                  <a:pt x="92114" y="45424"/>
                </a:cubicBezTo>
                <a:cubicBezTo>
                  <a:pt x="92114" y="33301"/>
                  <a:pt x="97998" y="27085"/>
                  <a:pt x="105740" y="27085"/>
                </a:cubicBezTo>
                <a:cubicBezTo>
                  <a:pt x="113172" y="27085"/>
                  <a:pt x="119056" y="33301"/>
                  <a:pt x="119056" y="40761"/>
                </a:cubicBezTo>
                <a:cubicBezTo>
                  <a:pt x="119056" y="95777"/>
                  <a:pt x="119056" y="95777"/>
                  <a:pt x="119056" y="95777"/>
                </a:cubicBezTo>
                <a:cubicBezTo>
                  <a:pt x="119056" y="114115"/>
                  <a:pt x="111005" y="128724"/>
                  <a:pt x="95830" y="136805"/>
                </a:cubicBezTo>
                <a:cubicBezTo>
                  <a:pt x="89327" y="140535"/>
                  <a:pt x="82205" y="142089"/>
                  <a:pt x="75392" y="142089"/>
                </a:cubicBezTo>
                <a:cubicBezTo>
                  <a:pt x="60527" y="142089"/>
                  <a:pt x="46592" y="134629"/>
                  <a:pt x="38540" y="120953"/>
                </a:cubicBezTo>
                <a:cubicBezTo>
                  <a:pt x="27782" y="102175"/>
                  <a:pt x="25149" y="97578"/>
                  <a:pt x="24504" y="96452"/>
                </a:cubicBezTo>
                <a:cubicBezTo>
                  <a:pt x="24329" y="96450"/>
                  <a:pt x="24260" y="96362"/>
                  <a:pt x="24191" y="96271"/>
                </a:cubicBezTo>
                <a:cubicBezTo>
                  <a:pt x="1619" y="57310"/>
                  <a:pt x="1619" y="57310"/>
                  <a:pt x="1619" y="57310"/>
                </a:cubicBezTo>
                <a:lnTo>
                  <a:pt x="1824" y="56534"/>
                </a:lnTo>
                <a:cubicBezTo>
                  <a:pt x="21" y="53692"/>
                  <a:pt x="-436" y="50214"/>
                  <a:pt x="414" y="46735"/>
                </a:cubicBezTo>
                <a:cubicBezTo>
                  <a:pt x="1337" y="43279"/>
                  <a:pt x="3796" y="40452"/>
                  <a:pt x="6871" y="38567"/>
                </a:cubicBezTo>
                <a:lnTo>
                  <a:pt x="12430" y="37706"/>
                </a:lnTo>
                <a:cubicBezTo>
                  <a:pt x="8531" y="31060"/>
                  <a:pt x="8220" y="27334"/>
                  <a:pt x="9153" y="23919"/>
                </a:cubicBezTo>
                <a:cubicBezTo>
                  <a:pt x="10086" y="20503"/>
                  <a:pt x="12263" y="17398"/>
                  <a:pt x="15373" y="15535"/>
                </a:cubicBezTo>
                <a:lnTo>
                  <a:pt x="22972" y="14643"/>
                </a:lnTo>
                <a:cubicBezTo>
                  <a:pt x="21549" y="9630"/>
                  <a:pt x="23997" y="4509"/>
                  <a:pt x="28716" y="1817"/>
                </a:cubicBezTo>
                <a:cubicBezTo>
                  <a:pt x="31984" y="-47"/>
                  <a:pt x="35718" y="-435"/>
                  <a:pt x="39103" y="45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200" dirty="0">
              <a:solidFill>
                <a:srgbClr val="FFFFFF"/>
              </a:solidFill>
              <a:latin typeface="Nokia Pure Text Light"/>
            </a:endParaRPr>
          </a:p>
        </p:txBody>
      </p:sp>
      <p:sp>
        <p:nvSpPr>
          <p:cNvPr id="364" name="Trapezoid 6"/>
          <p:cNvSpPr>
            <a:spLocks noChangeAspect="1"/>
          </p:cNvSpPr>
          <p:nvPr userDrawn="1"/>
        </p:nvSpPr>
        <p:spPr>
          <a:xfrm>
            <a:off x="4015320" y="5632071"/>
            <a:ext cx="194683" cy="154834"/>
          </a:xfrm>
          <a:custGeom>
            <a:avLst/>
            <a:gdLst/>
            <a:ahLst/>
            <a:cxnLst/>
            <a:rect l="l" t="t" r="r" b="b"/>
            <a:pathLst>
              <a:path w="194683" h="154834">
                <a:moveTo>
                  <a:pt x="140224" y="130335"/>
                </a:moveTo>
                <a:cubicBezTo>
                  <a:pt x="141787" y="130809"/>
                  <a:pt x="141882" y="131971"/>
                  <a:pt x="141882" y="133154"/>
                </a:cubicBezTo>
                <a:lnTo>
                  <a:pt x="141637" y="133746"/>
                </a:lnTo>
                <a:close/>
                <a:moveTo>
                  <a:pt x="143665" y="110293"/>
                </a:moveTo>
                <a:cubicBezTo>
                  <a:pt x="148516" y="113305"/>
                  <a:pt x="152105" y="117678"/>
                  <a:pt x="154105" y="122948"/>
                </a:cubicBezTo>
                <a:cubicBezTo>
                  <a:pt x="156007" y="127961"/>
                  <a:pt x="156305" y="133437"/>
                  <a:pt x="154883" y="138682"/>
                </a:cubicBezTo>
                <a:cubicBezTo>
                  <a:pt x="154576" y="139828"/>
                  <a:pt x="153458" y="140399"/>
                  <a:pt x="152306" y="140101"/>
                </a:cubicBezTo>
                <a:cubicBezTo>
                  <a:pt x="151155" y="139803"/>
                  <a:pt x="150456" y="138744"/>
                  <a:pt x="150763" y="137598"/>
                </a:cubicBezTo>
                <a:cubicBezTo>
                  <a:pt x="151910" y="133193"/>
                  <a:pt x="151695" y="128716"/>
                  <a:pt x="150085" y="124474"/>
                </a:cubicBezTo>
                <a:cubicBezTo>
                  <a:pt x="148426" y="120104"/>
                  <a:pt x="145390" y="116403"/>
                  <a:pt x="141301" y="113837"/>
                </a:cubicBezTo>
                <a:cubicBezTo>
                  <a:pt x="140944" y="113679"/>
                  <a:pt x="140619" y="113214"/>
                  <a:pt x="140473" y="112828"/>
                </a:cubicBezTo>
                <a:cubicBezTo>
                  <a:pt x="140229" y="112185"/>
                  <a:pt x="140293" y="111573"/>
                  <a:pt x="140666" y="110990"/>
                </a:cubicBezTo>
                <a:cubicBezTo>
                  <a:pt x="141329" y="110003"/>
                  <a:pt x="142675" y="109639"/>
                  <a:pt x="143665" y="110293"/>
                </a:cubicBezTo>
                <a:close/>
                <a:moveTo>
                  <a:pt x="28254" y="110270"/>
                </a:moveTo>
                <a:cubicBezTo>
                  <a:pt x="31819" y="129575"/>
                  <a:pt x="48936" y="143833"/>
                  <a:pt x="69384" y="143833"/>
                </a:cubicBezTo>
                <a:cubicBezTo>
                  <a:pt x="89832" y="143833"/>
                  <a:pt x="106950" y="129575"/>
                  <a:pt x="110515" y="110270"/>
                </a:cubicBezTo>
                <a:close/>
                <a:moveTo>
                  <a:pt x="17197" y="103093"/>
                </a:moveTo>
                <a:lnTo>
                  <a:pt x="120682" y="103093"/>
                </a:lnTo>
                <a:cubicBezTo>
                  <a:pt x="120682" y="131669"/>
                  <a:pt x="97516" y="154834"/>
                  <a:pt x="68939" y="154834"/>
                </a:cubicBezTo>
                <a:cubicBezTo>
                  <a:pt x="40363" y="154834"/>
                  <a:pt x="17197" y="131669"/>
                  <a:pt x="17197" y="103093"/>
                </a:cubicBezTo>
                <a:close/>
                <a:moveTo>
                  <a:pt x="152986" y="94680"/>
                </a:moveTo>
                <a:lnTo>
                  <a:pt x="164059" y="103882"/>
                </a:lnTo>
                <a:lnTo>
                  <a:pt x="171405" y="116385"/>
                </a:lnTo>
                <a:lnTo>
                  <a:pt x="174230" y="130196"/>
                </a:lnTo>
                <a:lnTo>
                  <a:pt x="172343" y="144132"/>
                </a:lnTo>
                <a:cubicBezTo>
                  <a:pt x="172042" y="145282"/>
                  <a:pt x="170801" y="145900"/>
                  <a:pt x="169653" y="145597"/>
                </a:cubicBezTo>
                <a:cubicBezTo>
                  <a:pt x="168584" y="145115"/>
                  <a:pt x="168014" y="144000"/>
                  <a:pt x="168315" y="142851"/>
                </a:cubicBezTo>
                <a:cubicBezTo>
                  <a:pt x="170813" y="134655"/>
                  <a:pt x="170626" y="125999"/>
                  <a:pt x="167535" y="117853"/>
                </a:cubicBezTo>
                <a:cubicBezTo>
                  <a:pt x="164395" y="109579"/>
                  <a:pt x="158515" y="102640"/>
                  <a:pt x="150952" y="98262"/>
                </a:cubicBezTo>
                <a:cubicBezTo>
                  <a:pt x="150417" y="98021"/>
                  <a:pt x="150141" y="97683"/>
                  <a:pt x="149945" y="97165"/>
                </a:cubicBezTo>
                <a:cubicBezTo>
                  <a:pt x="149748" y="96648"/>
                  <a:pt x="149810" y="96033"/>
                  <a:pt x="150179" y="95449"/>
                </a:cubicBezTo>
                <a:cubicBezTo>
                  <a:pt x="150659" y="94380"/>
                  <a:pt x="151998" y="94019"/>
                  <a:pt x="152986" y="94680"/>
                </a:cubicBezTo>
                <a:close/>
                <a:moveTo>
                  <a:pt x="163706" y="77275"/>
                </a:moveTo>
                <a:cubicBezTo>
                  <a:pt x="176173" y="84637"/>
                  <a:pt x="185389" y="95592"/>
                  <a:pt x="190526" y="109128"/>
                </a:cubicBezTo>
                <a:cubicBezTo>
                  <a:pt x="195565" y="122406"/>
                  <a:pt x="196018" y="136539"/>
                  <a:pt x="191916" y="150041"/>
                </a:cubicBezTo>
                <a:cubicBezTo>
                  <a:pt x="191608" y="151190"/>
                  <a:pt x="190356" y="151813"/>
                  <a:pt x="189201" y="151514"/>
                </a:cubicBezTo>
                <a:cubicBezTo>
                  <a:pt x="188176" y="151165"/>
                  <a:pt x="187426" y="149975"/>
                  <a:pt x="187783" y="148955"/>
                </a:cubicBezTo>
                <a:cubicBezTo>
                  <a:pt x="191609" y="136294"/>
                  <a:pt x="191190" y="123034"/>
                  <a:pt x="186493" y="110658"/>
                </a:cubicBezTo>
                <a:cubicBezTo>
                  <a:pt x="181699" y="98025"/>
                  <a:pt x="173036" y="87745"/>
                  <a:pt x="161465" y="80780"/>
                </a:cubicBezTo>
                <a:cubicBezTo>
                  <a:pt x="161107" y="80621"/>
                  <a:pt x="160781" y="80155"/>
                  <a:pt x="160635" y="79768"/>
                </a:cubicBezTo>
                <a:cubicBezTo>
                  <a:pt x="160390" y="79124"/>
                  <a:pt x="160454" y="78509"/>
                  <a:pt x="160828" y="77925"/>
                </a:cubicBezTo>
                <a:cubicBezTo>
                  <a:pt x="161364" y="76985"/>
                  <a:pt x="162713" y="76620"/>
                  <a:pt x="163706" y="77275"/>
                </a:cubicBezTo>
                <a:close/>
                <a:moveTo>
                  <a:pt x="50462" y="0"/>
                </a:moveTo>
                <a:lnTo>
                  <a:pt x="90016" y="0"/>
                </a:lnTo>
                <a:lnTo>
                  <a:pt x="90016" y="11993"/>
                </a:lnTo>
                <a:lnTo>
                  <a:pt x="90254" y="11993"/>
                </a:lnTo>
                <a:lnTo>
                  <a:pt x="133168" y="29521"/>
                </a:lnTo>
                <a:lnTo>
                  <a:pt x="132886" y="29521"/>
                </a:lnTo>
                <a:lnTo>
                  <a:pt x="136564" y="90155"/>
                </a:lnTo>
                <a:lnTo>
                  <a:pt x="136602" y="90155"/>
                </a:lnTo>
                <a:lnTo>
                  <a:pt x="136566" y="90195"/>
                </a:lnTo>
                <a:lnTo>
                  <a:pt x="136602" y="90792"/>
                </a:lnTo>
                <a:lnTo>
                  <a:pt x="136019" y="90792"/>
                </a:lnTo>
                <a:lnTo>
                  <a:pt x="127754" y="99833"/>
                </a:lnTo>
                <a:lnTo>
                  <a:pt x="124924" y="99833"/>
                </a:lnTo>
                <a:lnTo>
                  <a:pt x="122016" y="99833"/>
                </a:lnTo>
                <a:lnTo>
                  <a:pt x="8244" y="99833"/>
                </a:lnTo>
                <a:lnTo>
                  <a:pt x="3156" y="92446"/>
                </a:lnTo>
                <a:lnTo>
                  <a:pt x="0" y="92446"/>
                </a:lnTo>
                <a:lnTo>
                  <a:pt x="0" y="87864"/>
                </a:lnTo>
                <a:lnTo>
                  <a:pt x="123207" y="87864"/>
                </a:lnTo>
                <a:lnTo>
                  <a:pt x="123562" y="82017"/>
                </a:lnTo>
                <a:lnTo>
                  <a:pt x="0" y="82017"/>
                </a:lnTo>
                <a:lnTo>
                  <a:pt x="5456" y="34770"/>
                </a:lnTo>
                <a:lnTo>
                  <a:pt x="117192" y="34770"/>
                </a:lnTo>
                <a:lnTo>
                  <a:pt x="113434" y="29521"/>
                </a:lnTo>
                <a:lnTo>
                  <a:pt x="7310" y="29521"/>
                </a:lnTo>
                <a:lnTo>
                  <a:pt x="50224" y="11993"/>
                </a:lnTo>
                <a:lnTo>
                  <a:pt x="50462" y="119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3154"/>
              </a:solidFill>
            </a:endParaRPr>
          </a:p>
        </p:txBody>
      </p:sp>
      <p:sp>
        <p:nvSpPr>
          <p:cNvPr id="365" name="Ellipse 6"/>
          <p:cNvSpPr>
            <a:spLocks noChangeAspect="1"/>
          </p:cNvSpPr>
          <p:nvPr userDrawn="1"/>
        </p:nvSpPr>
        <p:spPr>
          <a:xfrm>
            <a:off x="4338591" y="5632071"/>
            <a:ext cx="72213" cy="144000"/>
          </a:xfrm>
          <a:custGeom>
            <a:avLst/>
            <a:gdLst/>
            <a:ahLst/>
            <a:cxnLst/>
            <a:rect l="l" t="t" r="r" b="b"/>
            <a:pathLst>
              <a:path w="1717080" h="3424020">
                <a:moveTo>
                  <a:pt x="997065" y="1823433"/>
                </a:moveTo>
                <a:lnTo>
                  <a:pt x="997065" y="2832556"/>
                </a:lnTo>
                <a:cubicBezTo>
                  <a:pt x="1238754" y="2802524"/>
                  <a:pt x="1474097" y="2677572"/>
                  <a:pt x="1480808" y="2362801"/>
                </a:cubicBezTo>
                <a:cubicBezTo>
                  <a:pt x="1497322" y="2014516"/>
                  <a:pt x="1233753" y="1904288"/>
                  <a:pt x="997065" y="1823433"/>
                </a:cubicBezTo>
                <a:close/>
                <a:moveTo>
                  <a:pt x="818181" y="553548"/>
                </a:moveTo>
                <a:cubicBezTo>
                  <a:pt x="400255" y="600257"/>
                  <a:pt x="343906" y="853119"/>
                  <a:pt x="336263" y="1020769"/>
                </a:cubicBezTo>
                <a:cubicBezTo>
                  <a:pt x="321282" y="1349307"/>
                  <a:pt x="594180" y="1445053"/>
                  <a:pt x="818181" y="1521656"/>
                </a:cubicBezTo>
                <a:close/>
                <a:moveTo>
                  <a:pt x="818181" y="0"/>
                </a:moveTo>
                <a:lnTo>
                  <a:pt x="997065" y="0"/>
                </a:lnTo>
                <a:lnTo>
                  <a:pt x="997065" y="352824"/>
                </a:lnTo>
                <a:cubicBezTo>
                  <a:pt x="1295182" y="363451"/>
                  <a:pt x="1510991" y="439329"/>
                  <a:pt x="1678356" y="546433"/>
                </a:cubicBezTo>
                <a:lnTo>
                  <a:pt x="1588676" y="734427"/>
                </a:lnTo>
                <a:cubicBezTo>
                  <a:pt x="1348085" y="602078"/>
                  <a:pt x="1158506" y="562501"/>
                  <a:pt x="997065" y="553983"/>
                </a:cubicBezTo>
                <a:lnTo>
                  <a:pt x="997065" y="1582206"/>
                </a:lnTo>
                <a:cubicBezTo>
                  <a:pt x="1246586" y="1658347"/>
                  <a:pt x="1741258" y="1803728"/>
                  <a:pt x="1716161" y="2353256"/>
                </a:cubicBezTo>
                <a:cubicBezTo>
                  <a:pt x="1691242" y="2727152"/>
                  <a:pt x="1440616" y="2997721"/>
                  <a:pt x="997065" y="3036274"/>
                </a:cubicBezTo>
                <a:lnTo>
                  <a:pt x="997065" y="3424020"/>
                </a:lnTo>
                <a:lnTo>
                  <a:pt x="818181" y="3424020"/>
                </a:lnTo>
                <a:lnTo>
                  <a:pt x="818181" y="3042669"/>
                </a:lnTo>
                <a:cubicBezTo>
                  <a:pt x="353041" y="3035288"/>
                  <a:pt x="86955" y="2858177"/>
                  <a:pt x="0" y="2802656"/>
                </a:cubicBezTo>
                <a:lnTo>
                  <a:pt x="97282" y="2617644"/>
                </a:lnTo>
                <a:cubicBezTo>
                  <a:pt x="355770" y="2775840"/>
                  <a:pt x="602946" y="2832848"/>
                  <a:pt x="818181" y="2836791"/>
                </a:cubicBezTo>
                <a:lnTo>
                  <a:pt x="818181" y="1760050"/>
                </a:lnTo>
                <a:cubicBezTo>
                  <a:pt x="316515" y="1570031"/>
                  <a:pt x="24472" y="1457773"/>
                  <a:pt x="121662" y="865559"/>
                </a:cubicBezTo>
                <a:cubicBezTo>
                  <a:pt x="188251" y="528508"/>
                  <a:pt x="519920" y="365826"/>
                  <a:pt x="818181" y="3525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5214" tIns="113400" rIns="115214" bIns="113400" spcCol="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3154"/>
              </a:solidFill>
            </a:endParaRPr>
          </a:p>
        </p:txBody>
      </p:sp>
      <p:sp>
        <p:nvSpPr>
          <p:cNvPr id="366" name="Abgerundetes Rechteck 19"/>
          <p:cNvSpPr>
            <a:spLocks noChangeAspect="1"/>
          </p:cNvSpPr>
          <p:nvPr userDrawn="1"/>
        </p:nvSpPr>
        <p:spPr>
          <a:xfrm>
            <a:off x="4539392" y="5632071"/>
            <a:ext cx="97554" cy="144000"/>
          </a:xfrm>
          <a:custGeom>
            <a:avLst/>
            <a:gdLst/>
            <a:ahLst/>
            <a:cxnLst/>
            <a:rect l="l" t="t" r="r" b="b"/>
            <a:pathLst>
              <a:path w="313933" h="463400">
                <a:moveTo>
                  <a:pt x="149753" y="320062"/>
                </a:moveTo>
                <a:cubicBezTo>
                  <a:pt x="165366" y="329753"/>
                  <a:pt x="176914" y="343827"/>
                  <a:pt x="183350" y="360787"/>
                </a:cubicBezTo>
                <a:cubicBezTo>
                  <a:pt x="189472" y="376919"/>
                  <a:pt x="190429" y="394539"/>
                  <a:pt x="185855" y="411418"/>
                </a:cubicBezTo>
                <a:cubicBezTo>
                  <a:pt x="184867" y="415105"/>
                  <a:pt x="181269" y="416945"/>
                  <a:pt x="177562" y="415986"/>
                </a:cubicBezTo>
                <a:cubicBezTo>
                  <a:pt x="173856" y="415025"/>
                  <a:pt x="171608" y="411619"/>
                  <a:pt x="172596" y="407931"/>
                </a:cubicBezTo>
                <a:cubicBezTo>
                  <a:pt x="176287" y="393754"/>
                  <a:pt x="175594" y="379347"/>
                  <a:pt x="170413" y="365696"/>
                </a:cubicBezTo>
                <a:cubicBezTo>
                  <a:pt x="165076" y="351632"/>
                  <a:pt x="155305" y="339724"/>
                  <a:pt x="142146" y="331466"/>
                </a:cubicBezTo>
                <a:cubicBezTo>
                  <a:pt x="140998" y="330956"/>
                  <a:pt x="139953" y="329460"/>
                  <a:pt x="139482" y="328219"/>
                </a:cubicBezTo>
                <a:cubicBezTo>
                  <a:pt x="138697" y="326150"/>
                  <a:pt x="138903" y="324179"/>
                  <a:pt x="140102" y="322305"/>
                </a:cubicBezTo>
                <a:cubicBezTo>
                  <a:pt x="142238" y="319128"/>
                  <a:pt x="146568" y="317958"/>
                  <a:pt x="149753" y="320062"/>
                </a:cubicBezTo>
                <a:close/>
                <a:moveTo>
                  <a:pt x="179750" y="269817"/>
                </a:moveTo>
                <a:lnTo>
                  <a:pt x="215384" y="299430"/>
                </a:lnTo>
                <a:lnTo>
                  <a:pt x="239022" y="339665"/>
                </a:lnTo>
                <a:lnTo>
                  <a:pt x="248113" y="384111"/>
                </a:lnTo>
                <a:lnTo>
                  <a:pt x="242041" y="428957"/>
                </a:lnTo>
                <a:cubicBezTo>
                  <a:pt x="241071" y="432657"/>
                  <a:pt x="237078" y="434648"/>
                  <a:pt x="233383" y="433671"/>
                </a:cubicBezTo>
                <a:cubicBezTo>
                  <a:pt x="229945" y="432120"/>
                  <a:pt x="228109" y="428533"/>
                  <a:pt x="229079" y="424833"/>
                </a:cubicBezTo>
                <a:cubicBezTo>
                  <a:pt x="237116" y="398459"/>
                  <a:pt x="236517" y="370604"/>
                  <a:pt x="226570" y="344391"/>
                </a:cubicBezTo>
                <a:cubicBezTo>
                  <a:pt x="216464" y="317763"/>
                  <a:pt x="197543" y="295432"/>
                  <a:pt x="173203" y="281346"/>
                </a:cubicBezTo>
                <a:cubicBezTo>
                  <a:pt x="171483" y="280570"/>
                  <a:pt x="170594" y="279480"/>
                  <a:pt x="169963" y="277816"/>
                </a:cubicBezTo>
                <a:cubicBezTo>
                  <a:pt x="169331" y="276151"/>
                  <a:pt x="169530" y="274171"/>
                  <a:pt x="170717" y="272293"/>
                </a:cubicBezTo>
                <a:cubicBezTo>
                  <a:pt x="172260" y="268851"/>
                  <a:pt x="176569" y="267692"/>
                  <a:pt x="179750" y="269817"/>
                </a:cubicBezTo>
                <a:close/>
                <a:moveTo>
                  <a:pt x="214248" y="213808"/>
                </a:moveTo>
                <a:cubicBezTo>
                  <a:pt x="254365" y="237500"/>
                  <a:pt x="284024" y="272754"/>
                  <a:pt x="300554" y="316312"/>
                </a:cubicBezTo>
                <a:cubicBezTo>
                  <a:pt x="316769" y="359041"/>
                  <a:pt x="318227" y="404523"/>
                  <a:pt x="305027" y="447973"/>
                </a:cubicBezTo>
                <a:cubicBezTo>
                  <a:pt x="304036" y="451671"/>
                  <a:pt x="300007" y="453674"/>
                  <a:pt x="296290" y="452712"/>
                </a:cubicBezTo>
                <a:cubicBezTo>
                  <a:pt x="292991" y="451590"/>
                  <a:pt x="290580" y="447760"/>
                  <a:pt x="291728" y="444477"/>
                </a:cubicBezTo>
                <a:cubicBezTo>
                  <a:pt x="304041" y="403735"/>
                  <a:pt x="302691" y="361061"/>
                  <a:pt x="287578" y="321236"/>
                </a:cubicBezTo>
                <a:cubicBezTo>
                  <a:pt x="272150" y="280581"/>
                  <a:pt x="244272" y="247499"/>
                  <a:pt x="207036" y="225088"/>
                </a:cubicBezTo>
                <a:cubicBezTo>
                  <a:pt x="205883" y="224576"/>
                  <a:pt x="204835" y="223076"/>
                  <a:pt x="204363" y="221831"/>
                </a:cubicBezTo>
                <a:cubicBezTo>
                  <a:pt x="203575" y="219757"/>
                  <a:pt x="203783" y="217779"/>
                  <a:pt x="204985" y="215899"/>
                </a:cubicBezTo>
                <a:cubicBezTo>
                  <a:pt x="206710" y="212873"/>
                  <a:pt x="211052" y="211698"/>
                  <a:pt x="214248" y="213808"/>
                </a:cubicBezTo>
                <a:close/>
                <a:moveTo>
                  <a:pt x="73645" y="19462"/>
                </a:moveTo>
                <a:cubicBezTo>
                  <a:pt x="62942" y="19462"/>
                  <a:pt x="54266" y="28139"/>
                  <a:pt x="54266" y="38841"/>
                </a:cubicBezTo>
                <a:lnTo>
                  <a:pt x="54266" y="332230"/>
                </a:lnTo>
                <a:lnTo>
                  <a:pt x="54264" y="332231"/>
                </a:lnTo>
                <a:lnTo>
                  <a:pt x="54264" y="348728"/>
                </a:lnTo>
                <a:cubicBezTo>
                  <a:pt x="37024" y="356321"/>
                  <a:pt x="25029" y="373574"/>
                  <a:pt x="25029" y="393628"/>
                </a:cubicBezTo>
                <a:cubicBezTo>
                  <a:pt x="25029" y="420808"/>
                  <a:pt x="47063" y="442842"/>
                  <a:pt x="74244" y="442842"/>
                </a:cubicBezTo>
                <a:cubicBezTo>
                  <a:pt x="101424" y="442842"/>
                  <a:pt x="123458" y="420808"/>
                  <a:pt x="123458" y="393628"/>
                </a:cubicBezTo>
                <a:cubicBezTo>
                  <a:pt x="123458" y="373106"/>
                  <a:pt x="110898" y="355518"/>
                  <a:pt x="93030" y="348166"/>
                </a:cubicBezTo>
                <a:lnTo>
                  <a:pt x="93030" y="329823"/>
                </a:lnTo>
                <a:cubicBezTo>
                  <a:pt x="93029" y="329822"/>
                  <a:pt x="93026" y="329821"/>
                  <a:pt x="93024" y="329821"/>
                </a:cubicBezTo>
                <a:lnTo>
                  <a:pt x="93024" y="38841"/>
                </a:lnTo>
                <a:cubicBezTo>
                  <a:pt x="93024" y="28139"/>
                  <a:pt x="84348" y="19462"/>
                  <a:pt x="73645" y="19462"/>
                </a:cubicBezTo>
                <a:close/>
                <a:moveTo>
                  <a:pt x="73645" y="0"/>
                </a:moveTo>
                <a:cubicBezTo>
                  <a:pt x="92910" y="0"/>
                  <a:pt x="108528" y="15617"/>
                  <a:pt x="108528" y="34882"/>
                </a:cubicBezTo>
                <a:lnTo>
                  <a:pt x="108528" y="333295"/>
                </a:lnTo>
                <a:cubicBezTo>
                  <a:pt x="129785" y="344933"/>
                  <a:pt x="144016" y="367619"/>
                  <a:pt x="144016" y="393628"/>
                </a:cubicBezTo>
                <a:cubicBezTo>
                  <a:pt x="144016" y="432162"/>
                  <a:pt x="112778" y="463400"/>
                  <a:pt x="74244" y="463400"/>
                </a:cubicBezTo>
                <a:cubicBezTo>
                  <a:pt x="35709" y="463400"/>
                  <a:pt x="4471" y="432162"/>
                  <a:pt x="4471" y="393628"/>
                </a:cubicBezTo>
                <a:cubicBezTo>
                  <a:pt x="4471" y="368116"/>
                  <a:pt x="18164" y="345802"/>
                  <a:pt x="38763" y="333995"/>
                </a:cubicBezTo>
                <a:lnTo>
                  <a:pt x="38763" y="320205"/>
                </a:lnTo>
                <a:lnTo>
                  <a:pt x="7753" y="320205"/>
                </a:lnTo>
                <a:cubicBezTo>
                  <a:pt x="3471" y="320205"/>
                  <a:pt x="0" y="316734"/>
                  <a:pt x="0" y="312452"/>
                </a:cubicBezTo>
                <a:cubicBezTo>
                  <a:pt x="0" y="308171"/>
                  <a:pt x="3471" y="304700"/>
                  <a:pt x="7753" y="304700"/>
                </a:cubicBezTo>
                <a:lnTo>
                  <a:pt x="38763" y="304700"/>
                </a:lnTo>
                <a:lnTo>
                  <a:pt x="38763" y="272139"/>
                </a:lnTo>
                <a:lnTo>
                  <a:pt x="7753" y="272139"/>
                </a:lnTo>
                <a:cubicBezTo>
                  <a:pt x="3471" y="272139"/>
                  <a:pt x="0" y="268668"/>
                  <a:pt x="0" y="264387"/>
                </a:cubicBezTo>
                <a:cubicBezTo>
                  <a:pt x="0" y="260106"/>
                  <a:pt x="3471" y="256635"/>
                  <a:pt x="7753" y="256635"/>
                </a:cubicBezTo>
                <a:lnTo>
                  <a:pt x="38763" y="256635"/>
                </a:lnTo>
                <a:lnTo>
                  <a:pt x="38763" y="224074"/>
                </a:lnTo>
                <a:lnTo>
                  <a:pt x="7753" y="224074"/>
                </a:lnTo>
                <a:cubicBezTo>
                  <a:pt x="3471" y="224074"/>
                  <a:pt x="0" y="220603"/>
                  <a:pt x="0" y="216322"/>
                </a:cubicBezTo>
                <a:cubicBezTo>
                  <a:pt x="0" y="212040"/>
                  <a:pt x="3471" y="208569"/>
                  <a:pt x="7753" y="208569"/>
                </a:cubicBezTo>
                <a:lnTo>
                  <a:pt x="38763" y="208569"/>
                </a:lnTo>
                <a:lnTo>
                  <a:pt x="38763" y="176009"/>
                </a:lnTo>
                <a:lnTo>
                  <a:pt x="7753" y="176009"/>
                </a:lnTo>
                <a:cubicBezTo>
                  <a:pt x="3471" y="176009"/>
                  <a:pt x="0" y="172538"/>
                  <a:pt x="0" y="168256"/>
                </a:cubicBezTo>
                <a:cubicBezTo>
                  <a:pt x="0" y="163975"/>
                  <a:pt x="3471" y="160504"/>
                  <a:pt x="7753" y="160504"/>
                </a:cubicBezTo>
                <a:lnTo>
                  <a:pt x="38763" y="160504"/>
                </a:lnTo>
                <a:lnTo>
                  <a:pt x="38763" y="127943"/>
                </a:lnTo>
                <a:lnTo>
                  <a:pt x="7753" y="127943"/>
                </a:lnTo>
                <a:cubicBezTo>
                  <a:pt x="3471" y="127943"/>
                  <a:pt x="0" y="124472"/>
                  <a:pt x="0" y="120191"/>
                </a:cubicBezTo>
                <a:cubicBezTo>
                  <a:pt x="0" y="115909"/>
                  <a:pt x="3471" y="112438"/>
                  <a:pt x="7753" y="112438"/>
                </a:cubicBezTo>
                <a:lnTo>
                  <a:pt x="38763" y="112438"/>
                </a:lnTo>
                <a:lnTo>
                  <a:pt x="38763" y="79878"/>
                </a:lnTo>
                <a:lnTo>
                  <a:pt x="7753" y="79878"/>
                </a:lnTo>
                <a:cubicBezTo>
                  <a:pt x="3471" y="79878"/>
                  <a:pt x="0" y="76407"/>
                  <a:pt x="0" y="72125"/>
                </a:cubicBezTo>
                <a:cubicBezTo>
                  <a:pt x="0" y="67844"/>
                  <a:pt x="3471" y="64373"/>
                  <a:pt x="7753" y="64373"/>
                </a:cubicBezTo>
                <a:lnTo>
                  <a:pt x="38763" y="64373"/>
                </a:lnTo>
                <a:lnTo>
                  <a:pt x="38763" y="34882"/>
                </a:lnTo>
                <a:cubicBezTo>
                  <a:pt x="38763" y="15617"/>
                  <a:pt x="54380" y="0"/>
                  <a:pt x="736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33" tIns="57133" rIns="57133" bIns="5713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22771"/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367" name="Abgerundetes Rechteck 19"/>
          <p:cNvSpPr>
            <a:spLocks noChangeAspect="1"/>
          </p:cNvSpPr>
          <p:nvPr userDrawn="1"/>
        </p:nvSpPr>
        <p:spPr>
          <a:xfrm>
            <a:off x="3267244" y="5616379"/>
            <a:ext cx="359835" cy="159708"/>
          </a:xfrm>
          <a:custGeom>
            <a:avLst/>
            <a:gdLst/>
            <a:ahLst/>
            <a:cxnLst/>
            <a:rect l="l" t="t" r="r" b="b"/>
            <a:pathLst>
              <a:path w="359835" h="159708">
                <a:moveTo>
                  <a:pt x="108031" y="130216"/>
                </a:moveTo>
                <a:lnTo>
                  <a:pt x="263217" y="130216"/>
                </a:lnTo>
                <a:cubicBezTo>
                  <a:pt x="263454" y="131763"/>
                  <a:pt x="263821" y="133272"/>
                  <a:pt x="264452" y="134689"/>
                </a:cubicBezTo>
                <a:lnTo>
                  <a:pt x="107003" y="134019"/>
                </a:lnTo>
                <a:cubicBezTo>
                  <a:pt x="107535" y="132812"/>
                  <a:pt x="107834" y="131528"/>
                  <a:pt x="108031" y="130216"/>
                </a:cubicBezTo>
                <a:close/>
                <a:moveTo>
                  <a:pt x="299518" y="92544"/>
                </a:moveTo>
                <a:cubicBezTo>
                  <a:pt x="282398" y="92544"/>
                  <a:pt x="268519" y="106423"/>
                  <a:pt x="268519" y="123543"/>
                </a:cubicBezTo>
                <a:cubicBezTo>
                  <a:pt x="268519" y="140663"/>
                  <a:pt x="282398" y="154542"/>
                  <a:pt x="299518" y="154542"/>
                </a:cubicBezTo>
                <a:cubicBezTo>
                  <a:pt x="316639" y="154542"/>
                  <a:pt x="330518" y="140663"/>
                  <a:pt x="330518" y="123543"/>
                </a:cubicBezTo>
                <a:cubicBezTo>
                  <a:pt x="330518" y="106423"/>
                  <a:pt x="316639" y="92544"/>
                  <a:pt x="299518" y="92544"/>
                </a:cubicBezTo>
                <a:close/>
                <a:moveTo>
                  <a:pt x="70885" y="92544"/>
                </a:moveTo>
                <a:cubicBezTo>
                  <a:pt x="53765" y="92544"/>
                  <a:pt x="39886" y="106423"/>
                  <a:pt x="39886" y="123543"/>
                </a:cubicBezTo>
                <a:cubicBezTo>
                  <a:pt x="39886" y="140663"/>
                  <a:pt x="53765" y="154542"/>
                  <a:pt x="70885" y="154542"/>
                </a:cubicBezTo>
                <a:cubicBezTo>
                  <a:pt x="88006" y="154542"/>
                  <a:pt x="101884" y="140663"/>
                  <a:pt x="101884" y="123543"/>
                </a:cubicBezTo>
                <a:cubicBezTo>
                  <a:pt x="101884" y="106423"/>
                  <a:pt x="88006" y="92544"/>
                  <a:pt x="70885" y="92544"/>
                </a:cubicBezTo>
                <a:close/>
                <a:moveTo>
                  <a:pt x="117639" y="89445"/>
                </a:moveTo>
                <a:lnTo>
                  <a:pt x="151513" y="89445"/>
                </a:lnTo>
                <a:lnTo>
                  <a:pt x="151513" y="91992"/>
                </a:lnTo>
                <a:lnTo>
                  <a:pt x="121884" y="91992"/>
                </a:lnTo>
                <a:cubicBezTo>
                  <a:pt x="125097" y="98465"/>
                  <a:pt x="127005" y="105768"/>
                  <a:pt x="127215" y="113518"/>
                </a:cubicBezTo>
                <a:lnTo>
                  <a:pt x="151831" y="113518"/>
                </a:lnTo>
                <a:lnTo>
                  <a:pt x="151831" y="113559"/>
                </a:lnTo>
                <a:lnTo>
                  <a:pt x="201967" y="113559"/>
                </a:lnTo>
                <a:lnTo>
                  <a:pt x="201967" y="116311"/>
                </a:lnTo>
                <a:lnTo>
                  <a:pt x="123971" y="116311"/>
                </a:lnTo>
                <a:cubicBezTo>
                  <a:pt x="123834" y="106598"/>
                  <a:pt x="121547" y="97462"/>
                  <a:pt x="117639" y="89445"/>
                </a:cubicBezTo>
                <a:close/>
                <a:moveTo>
                  <a:pt x="299518" y="87378"/>
                </a:moveTo>
                <a:cubicBezTo>
                  <a:pt x="319492" y="87378"/>
                  <a:pt x="335684" y="103570"/>
                  <a:pt x="335684" y="123543"/>
                </a:cubicBezTo>
                <a:cubicBezTo>
                  <a:pt x="335684" y="143516"/>
                  <a:pt x="319492" y="159708"/>
                  <a:pt x="299518" y="159708"/>
                </a:cubicBezTo>
                <a:cubicBezTo>
                  <a:pt x="279545" y="159708"/>
                  <a:pt x="263353" y="143516"/>
                  <a:pt x="263353" y="123543"/>
                </a:cubicBezTo>
                <a:cubicBezTo>
                  <a:pt x="263353" y="103570"/>
                  <a:pt x="279545" y="87378"/>
                  <a:pt x="299518" y="87378"/>
                </a:cubicBezTo>
                <a:close/>
                <a:moveTo>
                  <a:pt x="70885" y="87378"/>
                </a:moveTo>
                <a:cubicBezTo>
                  <a:pt x="90859" y="87378"/>
                  <a:pt x="107050" y="103570"/>
                  <a:pt x="107050" y="123543"/>
                </a:cubicBezTo>
                <a:cubicBezTo>
                  <a:pt x="107050" y="143516"/>
                  <a:pt x="90859" y="159708"/>
                  <a:pt x="70885" y="159708"/>
                </a:cubicBezTo>
                <a:cubicBezTo>
                  <a:pt x="50912" y="159708"/>
                  <a:pt x="34720" y="143516"/>
                  <a:pt x="34720" y="123543"/>
                </a:cubicBezTo>
                <a:cubicBezTo>
                  <a:pt x="34720" y="103570"/>
                  <a:pt x="50912" y="87378"/>
                  <a:pt x="70885" y="87378"/>
                </a:cubicBezTo>
                <a:close/>
                <a:moveTo>
                  <a:pt x="258512" y="60384"/>
                </a:moveTo>
                <a:lnTo>
                  <a:pt x="243464" y="79981"/>
                </a:lnTo>
                <a:cubicBezTo>
                  <a:pt x="263967" y="78526"/>
                  <a:pt x="279267" y="75976"/>
                  <a:pt x="293768" y="75033"/>
                </a:cubicBezTo>
                <a:lnTo>
                  <a:pt x="298768" y="75221"/>
                </a:lnTo>
                <a:cubicBezTo>
                  <a:pt x="288994" y="70592"/>
                  <a:pt x="274332" y="65187"/>
                  <a:pt x="258512" y="60384"/>
                </a:cubicBezTo>
                <a:close/>
                <a:moveTo>
                  <a:pt x="299463" y="53392"/>
                </a:moveTo>
                <a:cubicBezTo>
                  <a:pt x="301026" y="53866"/>
                  <a:pt x="301121" y="55028"/>
                  <a:pt x="301121" y="56211"/>
                </a:cubicBezTo>
                <a:lnTo>
                  <a:pt x="300876" y="56803"/>
                </a:lnTo>
                <a:close/>
                <a:moveTo>
                  <a:pt x="182660" y="47491"/>
                </a:moveTo>
                <a:cubicBezTo>
                  <a:pt x="165071" y="50657"/>
                  <a:pt x="149670" y="63041"/>
                  <a:pt x="136527" y="72512"/>
                </a:cubicBezTo>
                <a:cubicBezTo>
                  <a:pt x="144367" y="73527"/>
                  <a:pt x="152273" y="74664"/>
                  <a:pt x="160084" y="75754"/>
                </a:cubicBezTo>
                <a:close/>
                <a:moveTo>
                  <a:pt x="190849" y="46698"/>
                </a:moveTo>
                <a:lnTo>
                  <a:pt x="187170" y="47034"/>
                </a:lnTo>
                <a:lnTo>
                  <a:pt x="164632" y="76386"/>
                </a:lnTo>
                <a:cubicBezTo>
                  <a:pt x="183262" y="78993"/>
                  <a:pt x="201150" y="81212"/>
                  <a:pt x="216016" y="81099"/>
                </a:cubicBezTo>
                <a:cubicBezTo>
                  <a:pt x="224143" y="81038"/>
                  <a:pt x="231556" y="80756"/>
                  <a:pt x="238397" y="80321"/>
                </a:cubicBezTo>
                <a:lnTo>
                  <a:pt x="255138" y="59364"/>
                </a:lnTo>
                <a:cubicBezTo>
                  <a:pt x="231627" y="52250"/>
                  <a:pt x="206185" y="46613"/>
                  <a:pt x="190849" y="46698"/>
                </a:cubicBezTo>
                <a:close/>
                <a:moveTo>
                  <a:pt x="189549" y="42495"/>
                </a:moveTo>
                <a:cubicBezTo>
                  <a:pt x="232637" y="43098"/>
                  <a:pt x="295412" y="66203"/>
                  <a:pt x="307810" y="75729"/>
                </a:cubicBezTo>
                <a:cubicBezTo>
                  <a:pt x="319039" y="76610"/>
                  <a:pt x="326559" y="78658"/>
                  <a:pt x="338091" y="85185"/>
                </a:cubicBezTo>
                <a:cubicBezTo>
                  <a:pt x="349185" y="91464"/>
                  <a:pt x="361570" y="101882"/>
                  <a:pt x="359634" y="113908"/>
                </a:cubicBezTo>
                <a:cubicBezTo>
                  <a:pt x="357645" y="126256"/>
                  <a:pt x="345591" y="133577"/>
                  <a:pt x="336492" y="134766"/>
                </a:cubicBezTo>
                <a:cubicBezTo>
                  <a:pt x="337133" y="133326"/>
                  <a:pt x="337509" y="131791"/>
                  <a:pt x="337751" y="130216"/>
                </a:cubicBezTo>
                <a:lnTo>
                  <a:pt x="339724" y="130216"/>
                </a:lnTo>
                <a:cubicBezTo>
                  <a:pt x="342960" y="129423"/>
                  <a:pt x="345535" y="128099"/>
                  <a:pt x="347603" y="126371"/>
                </a:cubicBezTo>
                <a:lnTo>
                  <a:pt x="348197" y="125819"/>
                </a:lnTo>
                <a:lnTo>
                  <a:pt x="349827" y="124173"/>
                </a:lnTo>
                <a:lnTo>
                  <a:pt x="351936" y="121016"/>
                </a:lnTo>
                <a:lnTo>
                  <a:pt x="353834" y="116691"/>
                </a:lnTo>
                <a:lnTo>
                  <a:pt x="354320" y="114726"/>
                </a:lnTo>
                <a:cubicBezTo>
                  <a:pt x="356200" y="103642"/>
                  <a:pt x="344178" y="94040"/>
                  <a:pt x="333409" y="88253"/>
                </a:cubicBezTo>
                <a:cubicBezTo>
                  <a:pt x="318157" y="80056"/>
                  <a:pt x="310135" y="79524"/>
                  <a:pt x="290386" y="78896"/>
                </a:cubicBezTo>
                <a:cubicBezTo>
                  <a:pt x="270667" y="80114"/>
                  <a:pt x="249426" y="84239"/>
                  <a:pt x="214915" y="84487"/>
                </a:cubicBezTo>
                <a:cubicBezTo>
                  <a:pt x="181083" y="84731"/>
                  <a:pt x="131125" y="73160"/>
                  <a:pt x="93548" y="73053"/>
                </a:cubicBezTo>
                <a:cubicBezTo>
                  <a:pt x="91043" y="73045"/>
                  <a:pt x="88592" y="73089"/>
                  <a:pt x="86206" y="73191"/>
                </a:cubicBezTo>
                <a:cubicBezTo>
                  <a:pt x="51383" y="74674"/>
                  <a:pt x="18030" y="79532"/>
                  <a:pt x="6889" y="105027"/>
                </a:cubicBezTo>
                <a:cubicBezTo>
                  <a:pt x="4201" y="111178"/>
                  <a:pt x="4667" y="119585"/>
                  <a:pt x="10632" y="124789"/>
                </a:cubicBezTo>
                <a:lnTo>
                  <a:pt x="13042" y="126499"/>
                </a:lnTo>
                <a:cubicBezTo>
                  <a:pt x="18727" y="128934"/>
                  <a:pt x="24132" y="129857"/>
                  <a:pt x="29626" y="130216"/>
                </a:cubicBezTo>
                <a:lnTo>
                  <a:pt x="33496" y="130216"/>
                </a:lnTo>
                <a:cubicBezTo>
                  <a:pt x="33664" y="131368"/>
                  <a:pt x="33919" y="132497"/>
                  <a:pt x="34382" y="133561"/>
                </a:cubicBezTo>
                <a:cubicBezTo>
                  <a:pt x="29565" y="133295"/>
                  <a:pt x="20546" y="133378"/>
                  <a:pt x="10867" y="129508"/>
                </a:cubicBezTo>
                <a:cubicBezTo>
                  <a:pt x="-509" y="124959"/>
                  <a:pt x="-1768" y="111757"/>
                  <a:pt x="1705" y="103385"/>
                </a:cubicBezTo>
                <a:cubicBezTo>
                  <a:pt x="13183" y="75723"/>
                  <a:pt x="47543" y="70451"/>
                  <a:pt x="83418" y="68842"/>
                </a:cubicBezTo>
                <a:cubicBezTo>
                  <a:pt x="85877" y="68732"/>
                  <a:pt x="88401" y="68685"/>
                  <a:pt x="90982" y="68692"/>
                </a:cubicBezTo>
                <a:cubicBezTo>
                  <a:pt x="103051" y="68729"/>
                  <a:pt x="116359" y="69974"/>
                  <a:pt x="130012" y="71710"/>
                </a:cubicBezTo>
                <a:cubicBezTo>
                  <a:pt x="148545" y="58817"/>
                  <a:pt x="168566" y="43153"/>
                  <a:pt x="189549" y="42495"/>
                </a:cubicBezTo>
                <a:close/>
                <a:moveTo>
                  <a:pt x="302904" y="33350"/>
                </a:moveTo>
                <a:cubicBezTo>
                  <a:pt x="307755" y="36362"/>
                  <a:pt x="311344" y="40735"/>
                  <a:pt x="313344" y="46005"/>
                </a:cubicBezTo>
                <a:cubicBezTo>
                  <a:pt x="315246" y="51018"/>
                  <a:pt x="315544" y="56494"/>
                  <a:pt x="314122" y="61739"/>
                </a:cubicBezTo>
                <a:cubicBezTo>
                  <a:pt x="313815" y="62885"/>
                  <a:pt x="312697" y="63456"/>
                  <a:pt x="311545" y="63158"/>
                </a:cubicBezTo>
                <a:cubicBezTo>
                  <a:pt x="310394" y="62860"/>
                  <a:pt x="309695" y="61801"/>
                  <a:pt x="310002" y="60655"/>
                </a:cubicBezTo>
                <a:cubicBezTo>
                  <a:pt x="311149" y="56250"/>
                  <a:pt x="310934" y="51773"/>
                  <a:pt x="309324" y="47531"/>
                </a:cubicBezTo>
                <a:cubicBezTo>
                  <a:pt x="307665" y="43161"/>
                  <a:pt x="304629" y="39460"/>
                  <a:pt x="300540" y="36894"/>
                </a:cubicBezTo>
                <a:cubicBezTo>
                  <a:pt x="300183" y="36736"/>
                  <a:pt x="299858" y="36271"/>
                  <a:pt x="299712" y="35885"/>
                </a:cubicBezTo>
                <a:cubicBezTo>
                  <a:pt x="299468" y="35242"/>
                  <a:pt x="299532" y="34630"/>
                  <a:pt x="299905" y="34047"/>
                </a:cubicBezTo>
                <a:cubicBezTo>
                  <a:pt x="300568" y="33060"/>
                  <a:pt x="301914" y="32696"/>
                  <a:pt x="302904" y="33350"/>
                </a:cubicBezTo>
                <a:close/>
                <a:moveTo>
                  <a:pt x="312225" y="17737"/>
                </a:moveTo>
                <a:lnTo>
                  <a:pt x="323298" y="26939"/>
                </a:lnTo>
                <a:lnTo>
                  <a:pt x="330644" y="39442"/>
                </a:lnTo>
                <a:lnTo>
                  <a:pt x="333469" y="53253"/>
                </a:lnTo>
                <a:lnTo>
                  <a:pt x="331582" y="67189"/>
                </a:lnTo>
                <a:cubicBezTo>
                  <a:pt x="331281" y="68339"/>
                  <a:pt x="330040" y="68957"/>
                  <a:pt x="328892" y="68654"/>
                </a:cubicBezTo>
                <a:cubicBezTo>
                  <a:pt x="327823" y="68172"/>
                  <a:pt x="327253" y="67057"/>
                  <a:pt x="327554" y="65908"/>
                </a:cubicBezTo>
                <a:cubicBezTo>
                  <a:pt x="330052" y="57712"/>
                  <a:pt x="329865" y="49056"/>
                  <a:pt x="326774" y="40910"/>
                </a:cubicBezTo>
                <a:cubicBezTo>
                  <a:pt x="323634" y="32636"/>
                  <a:pt x="317754" y="25697"/>
                  <a:pt x="310191" y="21319"/>
                </a:cubicBezTo>
                <a:cubicBezTo>
                  <a:pt x="309656" y="21078"/>
                  <a:pt x="309380" y="20740"/>
                  <a:pt x="309184" y="20222"/>
                </a:cubicBezTo>
                <a:cubicBezTo>
                  <a:pt x="308987" y="19705"/>
                  <a:pt x="309049" y="19090"/>
                  <a:pt x="309418" y="18506"/>
                </a:cubicBezTo>
                <a:cubicBezTo>
                  <a:pt x="309898" y="17437"/>
                  <a:pt x="311237" y="17076"/>
                  <a:pt x="312225" y="17737"/>
                </a:cubicBezTo>
                <a:close/>
                <a:moveTo>
                  <a:pt x="322945" y="332"/>
                </a:moveTo>
                <a:cubicBezTo>
                  <a:pt x="335412" y="7694"/>
                  <a:pt x="344628" y="18649"/>
                  <a:pt x="349765" y="32185"/>
                </a:cubicBezTo>
                <a:cubicBezTo>
                  <a:pt x="354804" y="45463"/>
                  <a:pt x="355257" y="59596"/>
                  <a:pt x="351155" y="73098"/>
                </a:cubicBezTo>
                <a:cubicBezTo>
                  <a:pt x="350847" y="74247"/>
                  <a:pt x="349595" y="74870"/>
                  <a:pt x="348440" y="74571"/>
                </a:cubicBezTo>
                <a:cubicBezTo>
                  <a:pt x="347415" y="74222"/>
                  <a:pt x="346665" y="73032"/>
                  <a:pt x="347022" y="72012"/>
                </a:cubicBezTo>
                <a:cubicBezTo>
                  <a:pt x="350848" y="59351"/>
                  <a:pt x="350429" y="46091"/>
                  <a:pt x="345732" y="33715"/>
                </a:cubicBezTo>
                <a:cubicBezTo>
                  <a:pt x="340938" y="21082"/>
                  <a:pt x="332275" y="10802"/>
                  <a:pt x="320704" y="3837"/>
                </a:cubicBezTo>
                <a:cubicBezTo>
                  <a:pt x="320346" y="3678"/>
                  <a:pt x="320020" y="3212"/>
                  <a:pt x="319874" y="2825"/>
                </a:cubicBezTo>
                <a:cubicBezTo>
                  <a:pt x="319629" y="2181"/>
                  <a:pt x="319693" y="1566"/>
                  <a:pt x="320067" y="982"/>
                </a:cubicBezTo>
                <a:cubicBezTo>
                  <a:pt x="320603" y="42"/>
                  <a:pt x="321952" y="-323"/>
                  <a:pt x="322945" y="3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33" tIns="57133" rIns="57133" bIns="5713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22771"/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368" name="Rad 444"/>
          <p:cNvSpPr/>
          <p:nvPr userDrawn="1"/>
        </p:nvSpPr>
        <p:spPr>
          <a:xfrm>
            <a:off x="1385735" y="5632090"/>
            <a:ext cx="226739" cy="144000"/>
          </a:xfrm>
          <a:custGeom>
            <a:avLst/>
            <a:gdLst/>
            <a:ahLst/>
            <a:cxnLst/>
            <a:rect l="l" t="t" r="r" b="b"/>
            <a:pathLst>
              <a:path w="226739" h="144000">
                <a:moveTo>
                  <a:pt x="195209" y="47175"/>
                </a:moveTo>
                <a:lnTo>
                  <a:pt x="221773" y="47175"/>
                </a:lnTo>
                <a:cubicBezTo>
                  <a:pt x="223561" y="47175"/>
                  <a:pt x="225011" y="48425"/>
                  <a:pt x="225011" y="49966"/>
                </a:cubicBezTo>
                <a:cubicBezTo>
                  <a:pt x="225011" y="51507"/>
                  <a:pt x="223561" y="52757"/>
                  <a:pt x="221773" y="52757"/>
                </a:cubicBezTo>
                <a:lnTo>
                  <a:pt x="195209" y="52757"/>
                </a:lnTo>
                <a:cubicBezTo>
                  <a:pt x="193420" y="52757"/>
                  <a:pt x="191971" y="51507"/>
                  <a:pt x="191971" y="49966"/>
                </a:cubicBezTo>
                <a:cubicBezTo>
                  <a:pt x="191971" y="48425"/>
                  <a:pt x="193420" y="47175"/>
                  <a:pt x="195209" y="47175"/>
                </a:cubicBezTo>
                <a:close/>
                <a:moveTo>
                  <a:pt x="157056" y="47175"/>
                </a:moveTo>
                <a:lnTo>
                  <a:pt x="157174" y="47175"/>
                </a:lnTo>
                <a:lnTo>
                  <a:pt x="183620" y="47175"/>
                </a:lnTo>
                <a:lnTo>
                  <a:pt x="183737" y="47175"/>
                </a:lnTo>
                <a:cubicBezTo>
                  <a:pt x="185526" y="47175"/>
                  <a:pt x="186976" y="48425"/>
                  <a:pt x="186976" y="49966"/>
                </a:cubicBezTo>
                <a:cubicBezTo>
                  <a:pt x="186976" y="51507"/>
                  <a:pt x="185526" y="52757"/>
                  <a:pt x="183737" y="52757"/>
                </a:cubicBezTo>
                <a:lnTo>
                  <a:pt x="183620" y="52757"/>
                </a:lnTo>
                <a:lnTo>
                  <a:pt x="157174" y="52757"/>
                </a:lnTo>
                <a:lnTo>
                  <a:pt x="157056" y="52757"/>
                </a:lnTo>
                <a:cubicBezTo>
                  <a:pt x="155268" y="52757"/>
                  <a:pt x="153818" y="51507"/>
                  <a:pt x="153818" y="49966"/>
                </a:cubicBezTo>
                <a:cubicBezTo>
                  <a:pt x="153818" y="48425"/>
                  <a:pt x="155268" y="47175"/>
                  <a:pt x="157056" y="47175"/>
                </a:cubicBezTo>
                <a:close/>
                <a:moveTo>
                  <a:pt x="119021" y="47175"/>
                </a:moveTo>
                <a:lnTo>
                  <a:pt x="145585" y="47175"/>
                </a:lnTo>
                <a:lnTo>
                  <a:pt x="147875" y="47993"/>
                </a:lnTo>
                <a:lnTo>
                  <a:pt x="148823" y="49966"/>
                </a:lnTo>
                <a:lnTo>
                  <a:pt x="147875" y="51940"/>
                </a:lnTo>
                <a:cubicBezTo>
                  <a:pt x="147289" y="52445"/>
                  <a:pt x="146479" y="52757"/>
                  <a:pt x="145585" y="52757"/>
                </a:cubicBezTo>
                <a:lnTo>
                  <a:pt x="119021" y="52757"/>
                </a:lnTo>
                <a:cubicBezTo>
                  <a:pt x="117233" y="52757"/>
                  <a:pt x="115783" y="51507"/>
                  <a:pt x="115783" y="49966"/>
                </a:cubicBezTo>
                <a:cubicBezTo>
                  <a:pt x="115783" y="48425"/>
                  <a:pt x="117233" y="47175"/>
                  <a:pt x="119021" y="47175"/>
                </a:cubicBezTo>
                <a:close/>
                <a:moveTo>
                  <a:pt x="43093" y="47175"/>
                </a:moveTo>
                <a:lnTo>
                  <a:pt x="69657" y="47175"/>
                </a:lnTo>
                <a:lnTo>
                  <a:pt x="71947" y="47993"/>
                </a:lnTo>
                <a:lnTo>
                  <a:pt x="72895" y="49966"/>
                </a:lnTo>
                <a:lnTo>
                  <a:pt x="71947" y="51940"/>
                </a:lnTo>
                <a:cubicBezTo>
                  <a:pt x="71360" y="52445"/>
                  <a:pt x="70551" y="52757"/>
                  <a:pt x="69657" y="52757"/>
                </a:cubicBezTo>
                <a:lnTo>
                  <a:pt x="43093" y="52757"/>
                </a:lnTo>
                <a:cubicBezTo>
                  <a:pt x="41304" y="52757"/>
                  <a:pt x="39855" y="51507"/>
                  <a:pt x="39855" y="49966"/>
                </a:cubicBezTo>
                <a:cubicBezTo>
                  <a:pt x="39855" y="48425"/>
                  <a:pt x="41304" y="47175"/>
                  <a:pt x="43093" y="47175"/>
                </a:cubicBezTo>
                <a:close/>
                <a:moveTo>
                  <a:pt x="4940" y="47175"/>
                </a:moveTo>
                <a:lnTo>
                  <a:pt x="31504" y="47175"/>
                </a:lnTo>
                <a:cubicBezTo>
                  <a:pt x="33293" y="47175"/>
                  <a:pt x="34742" y="48425"/>
                  <a:pt x="34742" y="49966"/>
                </a:cubicBezTo>
                <a:cubicBezTo>
                  <a:pt x="34742" y="51507"/>
                  <a:pt x="33293" y="52757"/>
                  <a:pt x="31504" y="52757"/>
                </a:cubicBezTo>
                <a:lnTo>
                  <a:pt x="4940" y="52757"/>
                </a:lnTo>
                <a:cubicBezTo>
                  <a:pt x="3152" y="52757"/>
                  <a:pt x="1702" y="51507"/>
                  <a:pt x="1702" y="49966"/>
                </a:cubicBezTo>
                <a:cubicBezTo>
                  <a:pt x="1702" y="48425"/>
                  <a:pt x="3152" y="47175"/>
                  <a:pt x="4940" y="47175"/>
                </a:cubicBezTo>
                <a:close/>
                <a:moveTo>
                  <a:pt x="95068" y="19385"/>
                </a:moveTo>
                <a:cubicBezTo>
                  <a:pt x="96206" y="19385"/>
                  <a:pt x="97128" y="20378"/>
                  <a:pt x="97128" y="21603"/>
                </a:cubicBezTo>
                <a:lnTo>
                  <a:pt x="97146" y="21603"/>
                </a:lnTo>
                <a:lnTo>
                  <a:pt x="99270" y="47175"/>
                </a:lnTo>
                <a:lnTo>
                  <a:pt x="107432" y="47175"/>
                </a:lnTo>
                <a:lnTo>
                  <a:pt x="107809" y="47175"/>
                </a:lnTo>
                <a:cubicBezTo>
                  <a:pt x="109598" y="47175"/>
                  <a:pt x="111048" y="48425"/>
                  <a:pt x="111048" y="49966"/>
                </a:cubicBezTo>
                <a:cubicBezTo>
                  <a:pt x="111048" y="51507"/>
                  <a:pt x="109598" y="52757"/>
                  <a:pt x="107809" y="52757"/>
                </a:cubicBezTo>
                <a:lnTo>
                  <a:pt x="107432" y="52757"/>
                </a:lnTo>
                <a:lnTo>
                  <a:pt x="99734" y="52757"/>
                </a:lnTo>
                <a:lnTo>
                  <a:pt x="105816" y="125991"/>
                </a:lnTo>
                <a:lnTo>
                  <a:pt x="118008" y="104378"/>
                </a:lnTo>
                <a:cubicBezTo>
                  <a:pt x="118295" y="103870"/>
                  <a:pt x="118705" y="103473"/>
                  <a:pt x="119205" y="103252"/>
                </a:cubicBezTo>
                <a:cubicBezTo>
                  <a:pt x="120149" y="102275"/>
                  <a:pt x="121674" y="102068"/>
                  <a:pt x="122893" y="102801"/>
                </a:cubicBezTo>
                <a:lnTo>
                  <a:pt x="137269" y="111447"/>
                </a:lnTo>
                <a:lnTo>
                  <a:pt x="155601" y="84196"/>
                </a:lnTo>
                <a:cubicBezTo>
                  <a:pt x="156131" y="83408"/>
                  <a:pt x="156960" y="82942"/>
                  <a:pt x="157848" y="82975"/>
                </a:cubicBezTo>
                <a:cubicBezTo>
                  <a:pt x="158075" y="82873"/>
                  <a:pt x="158314" y="82853"/>
                  <a:pt x="158551" y="82906"/>
                </a:cubicBezTo>
                <a:cubicBezTo>
                  <a:pt x="158624" y="82863"/>
                  <a:pt x="158690" y="82873"/>
                  <a:pt x="158756" y="82886"/>
                </a:cubicBezTo>
                <a:lnTo>
                  <a:pt x="158898" y="82945"/>
                </a:lnTo>
                <a:cubicBezTo>
                  <a:pt x="159855" y="83027"/>
                  <a:pt x="160727" y="83601"/>
                  <a:pt x="161205" y="84515"/>
                </a:cubicBezTo>
                <a:lnTo>
                  <a:pt x="170114" y="101524"/>
                </a:lnTo>
                <a:lnTo>
                  <a:pt x="200734" y="101524"/>
                </a:lnTo>
                <a:cubicBezTo>
                  <a:pt x="200839" y="101462"/>
                  <a:pt x="200948" y="101458"/>
                  <a:pt x="201058" y="101458"/>
                </a:cubicBezTo>
                <a:lnTo>
                  <a:pt x="221369" y="101458"/>
                </a:lnTo>
                <a:cubicBezTo>
                  <a:pt x="224335" y="101458"/>
                  <a:pt x="226739" y="103863"/>
                  <a:pt x="226739" y="106828"/>
                </a:cubicBezTo>
                <a:cubicBezTo>
                  <a:pt x="226739" y="109794"/>
                  <a:pt x="224335" y="112198"/>
                  <a:pt x="221369" y="112198"/>
                </a:cubicBezTo>
                <a:lnTo>
                  <a:pt x="201058" y="112198"/>
                </a:lnTo>
                <a:lnTo>
                  <a:pt x="200748" y="112136"/>
                </a:lnTo>
                <a:lnTo>
                  <a:pt x="170024" y="112136"/>
                </a:lnTo>
                <a:cubicBezTo>
                  <a:pt x="169584" y="112136"/>
                  <a:pt x="169166" y="112044"/>
                  <a:pt x="168790" y="111872"/>
                </a:cubicBezTo>
                <a:cubicBezTo>
                  <a:pt x="167482" y="112201"/>
                  <a:pt x="166086" y="111586"/>
                  <a:pt x="165429" y="110332"/>
                </a:cubicBezTo>
                <a:lnTo>
                  <a:pt x="157996" y="96141"/>
                </a:lnTo>
                <a:lnTo>
                  <a:pt x="141768" y="120264"/>
                </a:lnTo>
                <a:cubicBezTo>
                  <a:pt x="141499" y="120663"/>
                  <a:pt x="141154" y="120980"/>
                  <a:pt x="140752" y="121185"/>
                </a:cubicBezTo>
                <a:cubicBezTo>
                  <a:pt x="140750" y="121309"/>
                  <a:pt x="140696" y="121410"/>
                  <a:pt x="140636" y="121509"/>
                </a:cubicBezTo>
                <a:cubicBezTo>
                  <a:pt x="139757" y="122972"/>
                  <a:pt x="137858" y="123445"/>
                  <a:pt x="136396" y="122565"/>
                </a:cubicBezTo>
                <a:lnTo>
                  <a:pt x="122171" y="114010"/>
                </a:lnTo>
                <a:lnTo>
                  <a:pt x="106139" y="142428"/>
                </a:lnTo>
                <a:cubicBezTo>
                  <a:pt x="105301" y="143914"/>
                  <a:pt x="103416" y="144440"/>
                  <a:pt x="101929" y="143601"/>
                </a:cubicBezTo>
                <a:cubicBezTo>
                  <a:pt x="100859" y="142997"/>
                  <a:pt x="100287" y="141851"/>
                  <a:pt x="100388" y="140704"/>
                </a:cubicBezTo>
                <a:lnTo>
                  <a:pt x="100384" y="140698"/>
                </a:lnTo>
                <a:lnTo>
                  <a:pt x="94017" y="63137"/>
                </a:lnTo>
                <a:lnTo>
                  <a:pt x="86492" y="120494"/>
                </a:lnTo>
                <a:lnTo>
                  <a:pt x="86227" y="120456"/>
                </a:lnTo>
                <a:cubicBezTo>
                  <a:pt x="86206" y="120881"/>
                  <a:pt x="86082" y="121306"/>
                  <a:pt x="85862" y="121703"/>
                </a:cubicBezTo>
                <a:cubicBezTo>
                  <a:pt x="85034" y="123196"/>
                  <a:pt x="83153" y="123734"/>
                  <a:pt x="81660" y="122907"/>
                </a:cubicBezTo>
                <a:lnTo>
                  <a:pt x="62249" y="112136"/>
                </a:lnTo>
                <a:lnTo>
                  <a:pt x="25991" y="112136"/>
                </a:lnTo>
                <a:cubicBezTo>
                  <a:pt x="25890" y="112195"/>
                  <a:pt x="25786" y="112198"/>
                  <a:pt x="25681" y="112198"/>
                </a:cubicBezTo>
                <a:lnTo>
                  <a:pt x="5370" y="112198"/>
                </a:lnTo>
                <a:cubicBezTo>
                  <a:pt x="2404" y="112198"/>
                  <a:pt x="0" y="109794"/>
                  <a:pt x="0" y="106828"/>
                </a:cubicBezTo>
                <a:cubicBezTo>
                  <a:pt x="0" y="103863"/>
                  <a:pt x="2404" y="101458"/>
                  <a:pt x="5370" y="101458"/>
                </a:cubicBezTo>
                <a:lnTo>
                  <a:pt x="25681" y="101458"/>
                </a:lnTo>
                <a:lnTo>
                  <a:pt x="26005" y="101524"/>
                </a:lnTo>
                <a:lnTo>
                  <a:pt x="62697" y="101524"/>
                </a:lnTo>
                <a:lnTo>
                  <a:pt x="63720" y="101730"/>
                </a:lnTo>
                <a:cubicBezTo>
                  <a:pt x="63810" y="101729"/>
                  <a:pt x="63888" y="101761"/>
                  <a:pt x="63958" y="101806"/>
                </a:cubicBezTo>
                <a:cubicBezTo>
                  <a:pt x="64282" y="101826"/>
                  <a:pt x="64593" y="101937"/>
                  <a:pt x="64890" y="102102"/>
                </a:cubicBezTo>
                <a:lnTo>
                  <a:pt x="81083" y="111086"/>
                </a:lnTo>
                <a:lnTo>
                  <a:pt x="88827" y="52757"/>
                </a:lnTo>
                <a:lnTo>
                  <a:pt x="81246" y="52757"/>
                </a:lnTo>
                <a:lnTo>
                  <a:pt x="80869" y="52757"/>
                </a:lnTo>
                <a:cubicBezTo>
                  <a:pt x="79080" y="52757"/>
                  <a:pt x="77630" y="51507"/>
                  <a:pt x="77630" y="49966"/>
                </a:cubicBezTo>
                <a:cubicBezTo>
                  <a:pt x="77630" y="48425"/>
                  <a:pt x="79080" y="47175"/>
                  <a:pt x="80869" y="47175"/>
                </a:cubicBezTo>
                <a:lnTo>
                  <a:pt x="81246" y="47175"/>
                </a:lnTo>
                <a:lnTo>
                  <a:pt x="89568" y="47175"/>
                </a:lnTo>
                <a:lnTo>
                  <a:pt x="92963" y="21603"/>
                </a:lnTo>
                <a:lnTo>
                  <a:pt x="93008" y="21603"/>
                </a:lnTo>
                <a:cubicBezTo>
                  <a:pt x="93008" y="20378"/>
                  <a:pt x="93931" y="19385"/>
                  <a:pt x="95068" y="19385"/>
                </a:cubicBezTo>
                <a:close/>
                <a:moveTo>
                  <a:pt x="96004" y="0"/>
                </a:moveTo>
                <a:cubicBezTo>
                  <a:pt x="106780" y="0"/>
                  <a:pt x="115515" y="8735"/>
                  <a:pt x="115515" y="19510"/>
                </a:cubicBezTo>
                <a:cubicBezTo>
                  <a:pt x="115515" y="26170"/>
                  <a:pt x="112178" y="32051"/>
                  <a:pt x="106880" y="35275"/>
                </a:cubicBezTo>
                <a:lnTo>
                  <a:pt x="105151" y="30630"/>
                </a:lnTo>
                <a:cubicBezTo>
                  <a:pt x="108533" y="28109"/>
                  <a:pt x="110606" y="24052"/>
                  <a:pt x="110606" y="19510"/>
                </a:cubicBezTo>
                <a:cubicBezTo>
                  <a:pt x="110606" y="11446"/>
                  <a:pt x="104069" y="4909"/>
                  <a:pt x="96004" y="4909"/>
                </a:cubicBezTo>
                <a:cubicBezTo>
                  <a:pt x="87939" y="4909"/>
                  <a:pt x="81402" y="11446"/>
                  <a:pt x="81402" y="19510"/>
                </a:cubicBezTo>
                <a:cubicBezTo>
                  <a:pt x="81402" y="24052"/>
                  <a:pt x="83475" y="28109"/>
                  <a:pt x="86857" y="30630"/>
                </a:cubicBezTo>
                <a:lnTo>
                  <a:pt x="85128" y="35275"/>
                </a:lnTo>
                <a:cubicBezTo>
                  <a:pt x="79830" y="32051"/>
                  <a:pt x="76493" y="26170"/>
                  <a:pt x="76493" y="19510"/>
                </a:cubicBezTo>
                <a:cubicBezTo>
                  <a:pt x="76493" y="8735"/>
                  <a:pt x="85228" y="0"/>
                  <a:pt x="960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69" name="Abgerundetes Rechteck 40"/>
          <p:cNvSpPr>
            <a:spLocks noChangeAspect="1"/>
          </p:cNvSpPr>
          <p:nvPr userDrawn="1"/>
        </p:nvSpPr>
        <p:spPr>
          <a:xfrm>
            <a:off x="5040052" y="5632071"/>
            <a:ext cx="171802" cy="144000"/>
          </a:xfrm>
          <a:custGeom>
            <a:avLst/>
            <a:gdLst/>
            <a:ahLst/>
            <a:cxnLst/>
            <a:rect l="l" t="t" r="r" b="b"/>
            <a:pathLst>
              <a:path w="3926172" h="3290823">
                <a:moveTo>
                  <a:pt x="558130" y="1797303"/>
                </a:moveTo>
                <a:lnTo>
                  <a:pt x="1404130" y="1797303"/>
                </a:lnTo>
                <a:lnTo>
                  <a:pt x="1404130" y="2036063"/>
                </a:lnTo>
                <a:lnTo>
                  <a:pt x="558130" y="2036063"/>
                </a:lnTo>
                <a:close/>
                <a:moveTo>
                  <a:pt x="2832790" y="1493683"/>
                </a:moveTo>
                <a:lnTo>
                  <a:pt x="3071550" y="1493683"/>
                </a:lnTo>
                <a:lnTo>
                  <a:pt x="3071550" y="1797303"/>
                </a:lnTo>
                <a:lnTo>
                  <a:pt x="3375170" y="1797303"/>
                </a:lnTo>
                <a:lnTo>
                  <a:pt x="3375170" y="2036063"/>
                </a:lnTo>
                <a:lnTo>
                  <a:pt x="3071550" y="2036063"/>
                </a:lnTo>
                <a:lnTo>
                  <a:pt x="3071550" y="2339683"/>
                </a:lnTo>
                <a:lnTo>
                  <a:pt x="2832790" y="2339683"/>
                </a:lnTo>
                <a:lnTo>
                  <a:pt x="2832790" y="2036063"/>
                </a:lnTo>
                <a:lnTo>
                  <a:pt x="2529170" y="2036063"/>
                </a:lnTo>
                <a:lnTo>
                  <a:pt x="2529170" y="1797303"/>
                </a:lnTo>
                <a:lnTo>
                  <a:pt x="2832790" y="1797303"/>
                </a:lnTo>
                <a:close/>
                <a:moveTo>
                  <a:pt x="365810" y="705103"/>
                </a:moveTo>
                <a:cubicBezTo>
                  <a:pt x="251760" y="705103"/>
                  <a:pt x="159305" y="797558"/>
                  <a:pt x="159305" y="911608"/>
                </a:cubicBezTo>
                <a:lnTo>
                  <a:pt x="159305" y="2911598"/>
                </a:lnTo>
                <a:cubicBezTo>
                  <a:pt x="159305" y="3025648"/>
                  <a:pt x="251760" y="3118103"/>
                  <a:pt x="365810" y="3118103"/>
                </a:cubicBezTo>
                <a:lnTo>
                  <a:pt x="3556282" y="3118103"/>
                </a:lnTo>
                <a:cubicBezTo>
                  <a:pt x="3670332" y="3118103"/>
                  <a:pt x="3762787" y="3025648"/>
                  <a:pt x="3762787" y="2911598"/>
                </a:cubicBezTo>
                <a:lnTo>
                  <a:pt x="3762787" y="911608"/>
                </a:lnTo>
                <a:cubicBezTo>
                  <a:pt x="3762787" y="797558"/>
                  <a:pt x="3670332" y="705103"/>
                  <a:pt x="3556282" y="705103"/>
                </a:cubicBezTo>
                <a:close/>
                <a:moveTo>
                  <a:pt x="330199" y="547623"/>
                </a:moveTo>
                <a:lnTo>
                  <a:pt x="3595973" y="547623"/>
                </a:lnTo>
                <a:cubicBezTo>
                  <a:pt x="3778337" y="547623"/>
                  <a:pt x="3926172" y="695458"/>
                  <a:pt x="3926172" y="877822"/>
                </a:cubicBezTo>
                <a:lnTo>
                  <a:pt x="3926172" y="2960624"/>
                </a:lnTo>
                <a:cubicBezTo>
                  <a:pt x="3926172" y="3142988"/>
                  <a:pt x="3778337" y="3290823"/>
                  <a:pt x="3595973" y="3290823"/>
                </a:cubicBezTo>
                <a:lnTo>
                  <a:pt x="330199" y="3290823"/>
                </a:lnTo>
                <a:cubicBezTo>
                  <a:pt x="147835" y="3290823"/>
                  <a:pt x="0" y="3142988"/>
                  <a:pt x="0" y="2960624"/>
                </a:cubicBezTo>
                <a:lnTo>
                  <a:pt x="0" y="877822"/>
                </a:lnTo>
                <a:cubicBezTo>
                  <a:pt x="0" y="695458"/>
                  <a:pt x="147835" y="547623"/>
                  <a:pt x="330199" y="547623"/>
                </a:cubicBezTo>
                <a:close/>
                <a:moveTo>
                  <a:pt x="2694528" y="0"/>
                </a:moveTo>
                <a:lnTo>
                  <a:pt x="3194572" y="0"/>
                </a:lnTo>
                <a:cubicBezTo>
                  <a:pt x="3301326" y="0"/>
                  <a:pt x="3387868" y="86542"/>
                  <a:pt x="3387868" y="193296"/>
                </a:cubicBezTo>
                <a:lnTo>
                  <a:pt x="3387868" y="466747"/>
                </a:lnTo>
                <a:lnTo>
                  <a:pt x="3217512" y="466747"/>
                </a:lnTo>
                <a:lnTo>
                  <a:pt x="3217512" y="204882"/>
                </a:lnTo>
                <a:cubicBezTo>
                  <a:pt x="3217512" y="176644"/>
                  <a:pt x="3194621" y="153753"/>
                  <a:pt x="3166383" y="153753"/>
                </a:cubicBezTo>
                <a:lnTo>
                  <a:pt x="2721686" y="153753"/>
                </a:lnTo>
                <a:cubicBezTo>
                  <a:pt x="2693448" y="153753"/>
                  <a:pt x="2670557" y="176644"/>
                  <a:pt x="2670557" y="204882"/>
                </a:cubicBezTo>
                <a:lnTo>
                  <a:pt x="2670557" y="466747"/>
                </a:lnTo>
                <a:lnTo>
                  <a:pt x="2501232" y="466747"/>
                </a:lnTo>
                <a:lnTo>
                  <a:pt x="2501232" y="193296"/>
                </a:lnTo>
                <a:cubicBezTo>
                  <a:pt x="2501232" y="86542"/>
                  <a:pt x="2587774" y="0"/>
                  <a:pt x="2694528" y="0"/>
                </a:cubicBezTo>
                <a:close/>
                <a:moveTo>
                  <a:pt x="731108" y="0"/>
                </a:moveTo>
                <a:lnTo>
                  <a:pt x="1231152" y="0"/>
                </a:lnTo>
                <a:cubicBezTo>
                  <a:pt x="1337906" y="0"/>
                  <a:pt x="1424448" y="86542"/>
                  <a:pt x="1424448" y="193296"/>
                </a:cubicBezTo>
                <a:lnTo>
                  <a:pt x="1424448" y="466747"/>
                </a:lnTo>
                <a:lnTo>
                  <a:pt x="1254092" y="466747"/>
                </a:lnTo>
                <a:lnTo>
                  <a:pt x="1254092" y="204882"/>
                </a:lnTo>
                <a:cubicBezTo>
                  <a:pt x="1254092" y="176644"/>
                  <a:pt x="1231201" y="153753"/>
                  <a:pt x="1202963" y="153753"/>
                </a:cubicBezTo>
                <a:lnTo>
                  <a:pt x="758266" y="153753"/>
                </a:lnTo>
                <a:cubicBezTo>
                  <a:pt x="730028" y="153753"/>
                  <a:pt x="707137" y="176644"/>
                  <a:pt x="707137" y="204882"/>
                </a:cubicBezTo>
                <a:lnTo>
                  <a:pt x="707137" y="466747"/>
                </a:lnTo>
                <a:lnTo>
                  <a:pt x="537812" y="466747"/>
                </a:lnTo>
                <a:lnTo>
                  <a:pt x="537812" y="193296"/>
                </a:lnTo>
                <a:cubicBezTo>
                  <a:pt x="537812" y="86542"/>
                  <a:pt x="624354" y="0"/>
                  <a:pt x="731108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1200" dirty="0">
              <a:solidFill>
                <a:srgbClr val="124191"/>
              </a:solidFill>
            </a:endParaRPr>
          </a:p>
        </p:txBody>
      </p:sp>
      <p:sp>
        <p:nvSpPr>
          <p:cNvPr id="370" name="Freeform 3011"/>
          <p:cNvSpPr>
            <a:spLocks noChangeAspect="1"/>
          </p:cNvSpPr>
          <p:nvPr userDrawn="1"/>
        </p:nvSpPr>
        <p:spPr bwMode="auto">
          <a:xfrm>
            <a:off x="4765534" y="5632071"/>
            <a:ext cx="145929" cy="144000"/>
          </a:xfrm>
          <a:custGeom>
            <a:avLst/>
            <a:gdLst/>
            <a:ahLst/>
            <a:cxnLst/>
            <a:rect l="l" t="t" r="r" b="b"/>
            <a:pathLst>
              <a:path w="145929" h="144000">
                <a:moveTo>
                  <a:pt x="91470" y="118488"/>
                </a:moveTo>
                <a:cubicBezTo>
                  <a:pt x="93033" y="118962"/>
                  <a:pt x="93128" y="120124"/>
                  <a:pt x="93128" y="121307"/>
                </a:cubicBezTo>
                <a:lnTo>
                  <a:pt x="92883" y="121899"/>
                </a:lnTo>
                <a:close/>
                <a:moveTo>
                  <a:pt x="94911" y="98446"/>
                </a:moveTo>
                <a:cubicBezTo>
                  <a:pt x="99762" y="101458"/>
                  <a:pt x="103351" y="105831"/>
                  <a:pt x="105351" y="111101"/>
                </a:cubicBezTo>
                <a:cubicBezTo>
                  <a:pt x="107253" y="116114"/>
                  <a:pt x="107551" y="121590"/>
                  <a:pt x="106129" y="126835"/>
                </a:cubicBezTo>
                <a:cubicBezTo>
                  <a:pt x="105822" y="127981"/>
                  <a:pt x="104704" y="128552"/>
                  <a:pt x="103552" y="128254"/>
                </a:cubicBezTo>
                <a:cubicBezTo>
                  <a:pt x="102401" y="127956"/>
                  <a:pt x="101702" y="126897"/>
                  <a:pt x="102009" y="125751"/>
                </a:cubicBezTo>
                <a:cubicBezTo>
                  <a:pt x="103156" y="121346"/>
                  <a:pt x="102941" y="116869"/>
                  <a:pt x="101331" y="112627"/>
                </a:cubicBezTo>
                <a:cubicBezTo>
                  <a:pt x="99672" y="108257"/>
                  <a:pt x="96636" y="104556"/>
                  <a:pt x="92547" y="101990"/>
                </a:cubicBezTo>
                <a:cubicBezTo>
                  <a:pt x="92190" y="101832"/>
                  <a:pt x="91865" y="101367"/>
                  <a:pt x="91719" y="100981"/>
                </a:cubicBezTo>
                <a:cubicBezTo>
                  <a:pt x="91475" y="100338"/>
                  <a:pt x="91539" y="99726"/>
                  <a:pt x="91912" y="99143"/>
                </a:cubicBezTo>
                <a:cubicBezTo>
                  <a:pt x="92575" y="98156"/>
                  <a:pt x="93921" y="97792"/>
                  <a:pt x="94911" y="98446"/>
                </a:cubicBezTo>
                <a:close/>
                <a:moveTo>
                  <a:pt x="104232" y="82833"/>
                </a:moveTo>
                <a:lnTo>
                  <a:pt x="115305" y="92035"/>
                </a:lnTo>
                <a:lnTo>
                  <a:pt x="122651" y="104538"/>
                </a:lnTo>
                <a:lnTo>
                  <a:pt x="125476" y="118349"/>
                </a:lnTo>
                <a:lnTo>
                  <a:pt x="123589" y="132285"/>
                </a:lnTo>
                <a:cubicBezTo>
                  <a:pt x="123288" y="133435"/>
                  <a:pt x="122047" y="134053"/>
                  <a:pt x="120899" y="133750"/>
                </a:cubicBezTo>
                <a:cubicBezTo>
                  <a:pt x="119830" y="133268"/>
                  <a:pt x="119260" y="132153"/>
                  <a:pt x="119561" y="131004"/>
                </a:cubicBezTo>
                <a:cubicBezTo>
                  <a:pt x="122059" y="122808"/>
                  <a:pt x="121872" y="114152"/>
                  <a:pt x="118781" y="106006"/>
                </a:cubicBezTo>
                <a:cubicBezTo>
                  <a:pt x="115641" y="97732"/>
                  <a:pt x="109761" y="90793"/>
                  <a:pt x="102198" y="86415"/>
                </a:cubicBezTo>
                <a:cubicBezTo>
                  <a:pt x="101663" y="86174"/>
                  <a:pt x="101387" y="85836"/>
                  <a:pt x="101191" y="85318"/>
                </a:cubicBezTo>
                <a:cubicBezTo>
                  <a:pt x="100994" y="84801"/>
                  <a:pt x="101056" y="84186"/>
                  <a:pt x="101425" y="83602"/>
                </a:cubicBezTo>
                <a:cubicBezTo>
                  <a:pt x="101905" y="82533"/>
                  <a:pt x="103244" y="82172"/>
                  <a:pt x="104232" y="82833"/>
                </a:cubicBezTo>
                <a:close/>
                <a:moveTo>
                  <a:pt x="114952" y="65428"/>
                </a:moveTo>
                <a:cubicBezTo>
                  <a:pt x="127419" y="72790"/>
                  <a:pt x="136635" y="83745"/>
                  <a:pt x="141772" y="97281"/>
                </a:cubicBezTo>
                <a:cubicBezTo>
                  <a:pt x="146811" y="110559"/>
                  <a:pt x="147264" y="124692"/>
                  <a:pt x="143162" y="138194"/>
                </a:cubicBezTo>
                <a:cubicBezTo>
                  <a:pt x="142854" y="139343"/>
                  <a:pt x="141602" y="139966"/>
                  <a:pt x="140447" y="139667"/>
                </a:cubicBezTo>
                <a:cubicBezTo>
                  <a:pt x="139422" y="139318"/>
                  <a:pt x="138672" y="138128"/>
                  <a:pt x="139029" y="137108"/>
                </a:cubicBezTo>
                <a:cubicBezTo>
                  <a:pt x="142855" y="124447"/>
                  <a:pt x="142436" y="111187"/>
                  <a:pt x="137739" y="98811"/>
                </a:cubicBezTo>
                <a:cubicBezTo>
                  <a:pt x="132945" y="86178"/>
                  <a:pt x="124282" y="75898"/>
                  <a:pt x="112711" y="68933"/>
                </a:cubicBezTo>
                <a:cubicBezTo>
                  <a:pt x="112353" y="68774"/>
                  <a:pt x="112027" y="68308"/>
                  <a:pt x="111881" y="67921"/>
                </a:cubicBezTo>
                <a:cubicBezTo>
                  <a:pt x="111636" y="67277"/>
                  <a:pt x="111700" y="66662"/>
                  <a:pt x="112074" y="66078"/>
                </a:cubicBezTo>
                <a:cubicBezTo>
                  <a:pt x="112610" y="65138"/>
                  <a:pt x="113959" y="64773"/>
                  <a:pt x="114952" y="65428"/>
                </a:cubicBezTo>
                <a:close/>
                <a:moveTo>
                  <a:pt x="60064" y="55515"/>
                </a:moveTo>
                <a:cubicBezTo>
                  <a:pt x="60494" y="55515"/>
                  <a:pt x="60923" y="55830"/>
                  <a:pt x="61209" y="56461"/>
                </a:cubicBezTo>
                <a:lnTo>
                  <a:pt x="65718" y="60321"/>
                </a:lnTo>
                <a:cubicBezTo>
                  <a:pt x="66362" y="60873"/>
                  <a:pt x="66362" y="60873"/>
                  <a:pt x="66362" y="60873"/>
                </a:cubicBezTo>
                <a:lnTo>
                  <a:pt x="74878" y="56461"/>
                </a:lnTo>
                <a:cubicBezTo>
                  <a:pt x="76095" y="55830"/>
                  <a:pt x="76095" y="55830"/>
                  <a:pt x="76095" y="55830"/>
                </a:cubicBezTo>
                <a:cubicBezTo>
                  <a:pt x="77240" y="55200"/>
                  <a:pt x="78385" y="55830"/>
                  <a:pt x="78957" y="56461"/>
                </a:cubicBezTo>
                <a:cubicBezTo>
                  <a:pt x="79530" y="57091"/>
                  <a:pt x="79530" y="58352"/>
                  <a:pt x="78957" y="59612"/>
                </a:cubicBezTo>
                <a:cubicBezTo>
                  <a:pt x="65217" y="80412"/>
                  <a:pt x="65217" y="80412"/>
                  <a:pt x="65217" y="80412"/>
                </a:cubicBezTo>
                <a:lnTo>
                  <a:pt x="65217" y="96800"/>
                </a:lnTo>
                <a:lnTo>
                  <a:pt x="60637" y="81909"/>
                </a:lnTo>
                <a:cubicBezTo>
                  <a:pt x="60637" y="79782"/>
                  <a:pt x="60637" y="79782"/>
                  <a:pt x="60637" y="79782"/>
                </a:cubicBezTo>
                <a:cubicBezTo>
                  <a:pt x="60637" y="79152"/>
                  <a:pt x="61209" y="79152"/>
                  <a:pt x="61209" y="78521"/>
                </a:cubicBezTo>
                <a:lnTo>
                  <a:pt x="69726" y="65836"/>
                </a:lnTo>
                <a:cubicBezTo>
                  <a:pt x="70942" y="64024"/>
                  <a:pt x="70942" y="64024"/>
                  <a:pt x="70942" y="64024"/>
                </a:cubicBezTo>
                <a:cubicBezTo>
                  <a:pt x="66362" y="66546"/>
                  <a:pt x="65217" y="65915"/>
                  <a:pt x="64645" y="65285"/>
                </a:cubicBezTo>
                <a:lnTo>
                  <a:pt x="60064" y="60873"/>
                </a:lnTo>
                <a:lnTo>
                  <a:pt x="55484" y="65285"/>
                </a:lnTo>
                <a:cubicBezTo>
                  <a:pt x="54912" y="65915"/>
                  <a:pt x="53767" y="65915"/>
                  <a:pt x="53194" y="65285"/>
                </a:cubicBezTo>
                <a:lnTo>
                  <a:pt x="48614" y="60873"/>
                </a:lnTo>
                <a:lnTo>
                  <a:pt x="43604" y="65836"/>
                </a:lnTo>
                <a:cubicBezTo>
                  <a:pt x="42889" y="66546"/>
                  <a:pt x="42889" y="66546"/>
                  <a:pt x="42889" y="66546"/>
                </a:cubicBezTo>
                <a:cubicBezTo>
                  <a:pt x="42316" y="66546"/>
                  <a:pt x="41171" y="67176"/>
                  <a:pt x="40599" y="66546"/>
                </a:cubicBezTo>
                <a:lnTo>
                  <a:pt x="45179" y="77339"/>
                </a:lnTo>
                <a:cubicBezTo>
                  <a:pt x="46324" y="79152"/>
                  <a:pt x="46324" y="79152"/>
                  <a:pt x="46324" y="79152"/>
                </a:cubicBezTo>
                <a:cubicBezTo>
                  <a:pt x="46331" y="79159"/>
                  <a:pt x="46897" y="79786"/>
                  <a:pt x="46897" y="80412"/>
                </a:cubicBezTo>
                <a:lnTo>
                  <a:pt x="46897" y="94752"/>
                </a:lnTo>
                <a:cubicBezTo>
                  <a:pt x="46897" y="96800"/>
                  <a:pt x="46897" y="96800"/>
                  <a:pt x="46897" y="96800"/>
                </a:cubicBezTo>
                <a:lnTo>
                  <a:pt x="42316" y="83012"/>
                </a:lnTo>
                <a:cubicBezTo>
                  <a:pt x="42316" y="81042"/>
                  <a:pt x="42316" y="81042"/>
                  <a:pt x="42316" y="81042"/>
                </a:cubicBezTo>
                <a:cubicBezTo>
                  <a:pt x="28576" y="59612"/>
                  <a:pt x="28576" y="59612"/>
                  <a:pt x="28576" y="59612"/>
                </a:cubicBezTo>
                <a:cubicBezTo>
                  <a:pt x="28004" y="58982"/>
                  <a:pt x="28004" y="57721"/>
                  <a:pt x="28576" y="57091"/>
                </a:cubicBezTo>
                <a:cubicBezTo>
                  <a:pt x="29149" y="55830"/>
                  <a:pt x="30294" y="55830"/>
                  <a:pt x="31439" y="56461"/>
                </a:cubicBezTo>
                <a:lnTo>
                  <a:pt x="39955" y="60873"/>
                </a:lnTo>
                <a:cubicBezTo>
                  <a:pt x="41171" y="61503"/>
                  <a:pt x="41171" y="61503"/>
                  <a:pt x="41171" y="61503"/>
                </a:cubicBezTo>
                <a:lnTo>
                  <a:pt x="46682" y="57091"/>
                </a:lnTo>
                <a:cubicBezTo>
                  <a:pt x="47469" y="56461"/>
                  <a:pt x="47469" y="56461"/>
                  <a:pt x="47469" y="56461"/>
                </a:cubicBezTo>
                <a:cubicBezTo>
                  <a:pt x="48042" y="55200"/>
                  <a:pt x="49187" y="55830"/>
                  <a:pt x="50332" y="56461"/>
                </a:cubicBezTo>
                <a:lnTo>
                  <a:pt x="54339" y="60242"/>
                </a:lnTo>
                <a:lnTo>
                  <a:pt x="58919" y="56461"/>
                </a:lnTo>
                <a:cubicBezTo>
                  <a:pt x="59206" y="55830"/>
                  <a:pt x="59635" y="55515"/>
                  <a:pt x="60064" y="55515"/>
                </a:cubicBezTo>
                <a:close/>
                <a:moveTo>
                  <a:pt x="53767" y="4450"/>
                </a:moveTo>
                <a:cubicBezTo>
                  <a:pt x="26530" y="4450"/>
                  <a:pt x="4450" y="24127"/>
                  <a:pt x="4450" y="48400"/>
                </a:cubicBezTo>
                <a:cubicBezTo>
                  <a:pt x="4450" y="60398"/>
                  <a:pt x="9845" y="71273"/>
                  <a:pt x="18644" y="79137"/>
                </a:cubicBezTo>
                <a:lnTo>
                  <a:pt x="23411" y="84391"/>
                </a:lnTo>
                <a:lnTo>
                  <a:pt x="23452" y="84374"/>
                </a:lnTo>
                <a:lnTo>
                  <a:pt x="39932" y="102046"/>
                </a:lnTo>
                <a:cubicBezTo>
                  <a:pt x="40650" y="101743"/>
                  <a:pt x="41427" y="101600"/>
                  <a:pt x="42226" y="101600"/>
                </a:cubicBezTo>
                <a:cubicBezTo>
                  <a:pt x="65308" y="101600"/>
                  <a:pt x="65308" y="101600"/>
                  <a:pt x="65308" y="101600"/>
                </a:cubicBezTo>
                <a:cubicBezTo>
                  <a:pt x="66046" y="101600"/>
                  <a:pt x="66765" y="101722"/>
                  <a:pt x="67435" y="101988"/>
                </a:cubicBezTo>
                <a:lnTo>
                  <a:pt x="83335" y="84938"/>
                </a:lnTo>
                <a:lnTo>
                  <a:pt x="83380" y="84957"/>
                </a:lnTo>
                <a:lnTo>
                  <a:pt x="87604" y="80302"/>
                </a:lnTo>
                <a:lnTo>
                  <a:pt x="87789" y="80161"/>
                </a:lnTo>
                <a:lnTo>
                  <a:pt x="88243" y="79674"/>
                </a:lnTo>
                <a:lnTo>
                  <a:pt x="88286" y="79714"/>
                </a:lnTo>
                <a:cubicBezTo>
                  <a:pt x="97432" y="71784"/>
                  <a:pt x="103083" y="60680"/>
                  <a:pt x="103083" y="48400"/>
                </a:cubicBezTo>
                <a:cubicBezTo>
                  <a:pt x="103083" y="24127"/>
                  <a:pt x="81004" y="4450"/>
                  <a:pt x="53767" y="4450"/>
                </a:cubicBezTo>
                <a:close/>
                <a:moveTo>
                  <a:pt x="53767" y="0"/>
                </a:moveTo>
                <a:cubicBezTo>
                  <a:pt x="83461" y="0"/>
                  <a:pt x="107533" y="21669"/>
                  <a:pt x="107533" y="48400"/>
                </a:cubicBezTo>
                <a:cubicBezTo>
                  <a:pt x="107533" y="61856"/>
                  <a:pt x="101433" y="74029"/>
                  <a:pt x="91543" y="82751"/>
                </a:cubicBezTo>
                <a:lnTo>
                  <a:pt x="91563" y="82770"/>
                </a:lnTo>
                <a:lnTo>
                  <a:pt x="71088" y="104726"/>
                </a:lnTo>
                <a:cubicBezTo>
                  <a:pt x="72169" y="106154"/>
                  <a:pt x="72809" y="108020"/>
                  <a:pt x="72809" y="110112"/>
                </a:cubicBezTo>
                <a:lnTo>
                  <a:pt x="72809" y="124096"/>
                </a:lnTo>
                <a:cubicBezTo>
                  <a:pt x="72809" y="128083"/>
                  <a:pt x="69770" y="131537"/>
                  <a:pt x="66061" y="131916"/>
                </a:cubicBezTo>
                <a:cubicBezTo>
                  <a:pt x="65566" y="133502"/>
                  <a:pt x="64755" y="136100"/>
                  <a:pt x="63426" y="140359"/>
                </a:cubicBezTo>
                <a:cubicBezTo>
                  <a:pt x="63426" y="140966"/>
                  <a:pt x="62858" y="141572"/>
                  <a:pt x="62290" y="141572"/>
                </a:cubicBezTo>
                <a:cubicBezTo>
                  <a:pt x="62283" y="141574"/>
                  <a:pt x="62063" y="141642"/>
                  <a:pt x="54335" y="144000"/>
                </a:cubicBezTo>
                <a:cubicBezTo>
                  <a:pt x="53192" y="143998"/>
                  <a:pt x="52978" y="143933"/>
                  <a:pt x="45244" y="141572"/>
                </a:cubicBezTo>
                <a:cubicBezTo>
                  <a:pt x="44676" y="141572"/>
                  <a:pt x="44108" y="140966"/>
                  <a:pt x="44108" y="140359"/>
                </a:cubicBezTo>
                <a:cubicBezTo>
                  <a:pt x="44105" y="140352"/>
                  <a:pt x="44033" y="140119"/>
                  <a:pt x="41473" y="131916"/>
                </a:cubicBezTo>
                <a:cubicBezTo>
                  <a:pt x="37763" y="131537"/>
                  <a:pt x="34724" y="128083"/>
                  <a:pt x="34724" y="124096"/>
                </a:cubicBezTo>
                <a:lnTo>
                  <a:pt x="34724" y="111860"/>
                </a:lnTo>
                <a:cubicBezTo>
                  <a:pt x="34724" y="110112"/>
                  <a:pt x="34724" y="110112"/>
                  <a:pt x="34724" y="110112"/>
                </a:cubicBezTo>
                <a:cubicBezTo>
                  <a:pt x="34724" y="108084"/>
                  <a:pt x="35326" y="106268"/>
                  <a:pt x="36347" y="104858"/>
                </a:cubicBezTo>
                <a:lnTo>
                  <a:pt x="18380" y="85590"/>
                </a:lnTo>
                <a:lnTo>
                  <a:pt x="18324" y="85614"/>
                </a:lnTo>
                <a:lnTo>
                  <a:pt x="13687" y="80504"/>
                </a:lnTo>
                <a:cubicBezTo>
                  <a:pt x="5144" y="72032"/>
                  <a:pt x="0" y="60757"/>
                  <a:pt x="0" y="48400"/>
                </a:cubicBezTo>
                <a:cubicBezTo>
                  <a:pt x="0" y="21669"/>
                  <a:pt x="24072" y="0"/>
                  <a:pt x="537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defTabSz="457171"/>
            <a:endParaRPr lang="de-DE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71" name="Rechteck 15"/>
          <p:cNvSpPr>
            <a:spLocks noChangeAspect="1"/>
          </p:cNvSpPr>
          <p:nvPr userDrawn="1"/>
        </p:nvSpPr>
        <p:spPr>
          <a:xfrm>
            <a:off x="719572" y="5632431"/>
            <a:ext cx="140488" cy="144000"/>
          </a:xfrm>
          <a:custGeom>
            <a:avLst/>
            <a:gdLst/>
            <a:ahLst/>
            <a:cxnLst/>
            <a:rect l="l" t="t" r="r" b="b"/>
            <a:pathLst>
              <a:path w="2880000" h="2952000">
                <a:moveTo>
                  <a:pt x="0" y="0"/>
                </a:moveTo>
                <a:lnTo>
                  <a:pt x="144000" y="0"/>
                </a:lnTo>
                <a:lnTo>
                  <a:pt x="144000" y="2485477"/>
                </a:lnTo>
                <a:cubicBezTo>
                  <a:pt x="444309" y="2466093"/>
                  <a:pt x="723884" y="2394104"/>
                  <a:pt x="966815" y="2283942"/>
                </a:cubicBezTo>
                <a:cubicBezTo>
                  <a:pt x="985912" y="2275783"/>
                  <a:pt x="1004775" y="2267003"/>
                  <a:pt x="1022798" y="2256385"/>
                </a:cubicBezTo>
                <a:cubicBezTo>
                  <a:pt x="1056146" y="2241969"/>
                  <a:pt x="1088061" y="2225377"/>
                  <a:pt x="1118929" y="2207596"/>
                </a:cubicBezTo>
                <a:cubicBezTo>
                  <a:pt x="1712525" y="1886753"/>
                  <a:pt x="2204161" y="1280449"/>
                  <a:pt x="2422454" y="507594"/>
                </a:cubicBezTo>
                <a:lnTo>
                  <a:pt x="2459624" y="350979"/>
                </a:lnTo>
                <a:lnTo>
                  <a:pt x="2433620" y="350979"/>
                </a:lnTo>
                <a:lnTo>
                  <a:pt x="2638159" y="116382"/>
                </a:lnTo>
                <a:lnTo>
                  <a:pt x="2842698" y="350979"/>
                </a:lnTo>
                <a:lnTo>
                  <a:pt x="2794888" y="350979"/>
                </a:lnTo>
                <a:cubicBezTo>
                  <a:pt x="2779795" y="432904"/>
                  <a:pt x="2759926" y="514661"/>
                  <a:pt x="2736841" y="596393"/>
                </a:cubicBezTo>
                <a:cubicBezTo>
                  <a:pt x="2364310" y="1915315"/>
                  <a:pt x="1274470" y="2801647"/>
                  <a:pt x="144000" y="2798931"/>
                </a:cubicBezTo>
                <a:lnTo>
                  <a:pt x="144000" y="2808000"/>
                </a:lnTo>
                <a:lnTo>
                  <a:pt x="2880000" y="2808000"/>
                </a:lnTo>
                <a:lnTo>
                  <a:pt x="2880000" y="2952000"/>
                </a:lnTo>
                <a:lnTo>
                  <a:pt x="0" y="2952000"/>
                </a:lnTo>
                <a:lnTo>
                  <a:pt x="0" y="2880000"/>
                </a:lnTo>
                <a:lnTo>
                  <a:pt x="0" y="280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3154"/>
              </a:solidFill>
            </a:endParaRPr>
          </a:p>
        </p:txBody>
      </p:sp>
      <p:sp>
        <p:nvSpPr>
          <p:cNvPr id="372" name="Abgerundetes Rechteck 20"/>
          <p:cNvSpPr>
            <a:spLocks noChangeAspect="1"/>
          </p:cNvSpPr>
          <p:nvPr userDrawn="1"/>
        </p:nvSpPr>
        <p:spPr>
          <a:xfrm>
            <a:off x="2081922" y="5629877"/>
            <a:ext cx="113814" cy="144000"/>
          </a:xfrm>
          <a:custGeom>
            <a:avLst/>
            <a:gdLst/>
            <a:ahLst/>
            <a:cxnLst/>
            <a:rect l="l" t="t" r="r" b="b"/>
            <a:pathLst>
              <a:path w="3942080" h="4987626">
                <a:moveTo>
                  <a:pt x="2627944" y="2319651"/>
                </a:moveTo>
                <a:cubicBezTo>
                  <a:pt x="2542661" y="2600955"/>
                  <a:pt x="2280581" y="2804161"/>
                  <a:pt x="1971040" y="2804161"/>
                </a:cubicBezTo>
                <a:cubicBezTo>
                  <a:pt x="1664276" y="2804161"/>
                  <a:pt x="1404126" y="2604585"/>
                  <a:pt x="1316468" y="2327166"/>
                </a:cubicBezTo>
                <a:lnTo>
                  <a:pt x="975173" y="2363502"/>
                </a:lnTo>
                <a:lnTo>
                  <a:pt x="497690" y="2417724"/>
                </a:lnTo>
                <a:cubicBezTo>
                  <a:pt x="380588" y="2417724"/>
                  <a:pt x="306613" y="2487889"/>
                  <a:pt x="306613" y="2604991"/>
                </a:cubicBezTo>
                <a:lnTo>
                  <a:pt x="306613" y="2958294"/>
                </a:lnTo>
                <a:lnTo>
                  <a:pt x="306000" y="2958060"/>
                </a:lnTo>
                <a:lnTo>
                  <a:pt x="306000" y="3648332"/>
                </a:lnTo>
                <a:lnTo>
                  <a:pt x="694896" y="3648332"/>
                </a:lnTo>
                <a:lnTo>
                  <a:pt x="694896" y="3267270"/>
                </a:lnTo>
                <a:cubicBezTo>
                  <a:pt x="694896" y="3182770"/>
                  <a:pt x="763396" y="3114270"/>
                  <a:pt x="847896" y="3114270"/>
                </a:cubicBezTo>
                <a:cubicBezTo>
                  <a:pt x="932396" y="3114270"/>
                  <a:pt x="1000896" y="3182770"/>
                  <a:pt x="1000896" y="3267270"/>
                </a:cubicBezTo>
                <a:lnTo>
                  <a:pt x="1000896" y="3801332"/>
                </a:lnTo>
                <a:lnTo>
                  <a:pt x="1000896" y="4681626"/>
                </a:lnTo>
                <a:lnTo>
                  <a:pt x="2942796" y="4681626"/>
                </a:lnTo>
                <a:lnTo>
                  <a:pt x="2942796" y="3809317"/>
                </a:lnTo>
                <a:lnTo>
                  <a:pt x="2941184" y="3801332"/>
                </a:lnTo>
                <a:cubicBezTo>
                  <a:pt x="2941184" y="3798629"/>
                  <a:pt x="2941254" y="3795943"/>
                  <a:pt x="2942796" y="3793347"/>
                </a:cubicBezTo>
                <a:lnTo>
                  <a:pt x="2942796" y="3267270"/>
                </a:lnTo>
                <a:cubicBezTo>
                  <a:pt x="2942796" y="3182770"/>
                  <a:pt x="3011296" y="3114270"/>
                  <a:pt x="3095796" y="3114270"/>
                </a:cubicBezTo>
                <a:cubicBezTo>
                  <a:pt x="3180296" y="3114270"/>
                  <a:pt x="3248796" y="3182770"/>
                  <a:pt x="3248796" y="3267270"/>
                </a:cubicBezTo>
                <a:lnTo>
                  <a:pt x="3248796" y="3648332"/>
                </a:lnTo>
                <a:lnTo>
                  <a:pt x="3636080" y="3648332"/>
                </a:lnTo>
                <a:lnTo>
                  <a:pt x="3636080" y="2948657"/>
                </a:lnTo>
                <a:lnTo>
                  <a:pt x="3632109" y="2950173"/>
                </a:lnTo>
                <a:lnTo>
                  <a:pt x="3632109" y="2596870"/>
                </a:lnTo>
                <a:cubicBezTo>
                  <a:pt x="3632109" y="2479768"/>
                  <a:pt x="3558134" y="2409603"/>
                  <a:pt x="3441033" y="2409603"/>
                </a:cubicBezTo>
                <a:lnTo>
                  <a:pt x="2963550" y="2355381"/>
                </a:lnTo>
                <a:close/>
                <a:moveTo>
                  <a:pt x="2428875" y="1995718"/>
                </a:moveTo>
                <a:lnTo>
                  <a:pt x="2553771" y="2008076"/>
                </a:lnTo>
                <a:lnTo>
                  <a:pt x="2574039" y="2006182"/>
                </a:lnTo>
                <a:lnTo>
                  <a:pt x="3421284" y="2096385"/>
                </a:lnTo>
                <a:lnTo>
                  <a:pt x="3425728" y="2096357"/>
                </a:lnTo>
                <a:cubicBezTo>
                  <a:pt x="3663468" y="2096357"/>
                  <a:pt x="3938110" y="2302419"/>
                  <a:pt x="3938110" y="2540158"/>
                </a:cubicBezTo>
                <a:cubicBezTo>
                  <a:pt x="3938110" y="2544099"/>
                  <a:pt x="3938057" y="2548028"/>
                  <a:pt x="3937140" y="2551922"/>
                </a:cubicBezTo>
                <a:cubicBezTo>
                  <a:pt x="3941388" y="2559562"/>
                  <a:pt x="3942080" y="2567895"/>
                  <a:pt x="3942080" y="2576390"/>
                </a:cubicBezTo>
                <a:lnTo>
                  <a:pt x="3942080" y="3801332"/>
                </a:lnTo>
                <a:lnTo>
                  <a:pt x="3930057" y="3860887"/>
                </a:lnTo>
                <a:lnTo>
                  <a:pt x="3897267" y="3909520"/>
                </a:lnTo>
                <a:lnTo>
                  <a:pt x="3848635" y="3942309"/>
                </a:lnTo>
                <a:cubicBezTo>
                  <a:pt x="3830330" y="3950051"/>
                  <a:pt x="3810205" y="3954332"/>
                  <a:pt x="3789080" y="3954332"/>
                </a:cubicBezTo>
                <a:lnTo>
                  <a:pt x="3248796" y="3954332"/>
                </a:lnTo>
                <a:lnTo>
                  <a:pt x="3248796" y="4834626"/>
                </a:lnTo>
                <a:lnTo>
                  <a:pt x="3236773" y="4894181"/>
                </a:lnTo>
                <a:lnTo>
                  <a:pt x="3203984" y="4942814"/>
                </a:lnTo>
                <a:lnTo>
                  <a:pt x="3155351" y="4975603"/>
                </a:lnTo>
                <a:cubicBezTo>
                  <a:pt x="3137046" y="4983345"/>
                  <a:pt x="3116921" y="4987626"/>
                  <a:pt x="3095796" y="4987626"/>
                </a:cubicBezTo>
                <a:lnTo>
                  <a:pt x="847896" y="4987626"/>
                </a:lnTo>
                <a:cubicBezTo>
                  <a:pt x="805646" y="4987626"/>
                  <a:pt x="767396" y="4970501"/>
                  <a:pt x="739708" y="4942814"/>
                </a:cubicBezTo>
                <a:cubicBezTo>
                  <a:pt x="725864" y="4928970"/>
                  <a:pt x="714661" y="4912486"/>
                  <a:pt x="706919" y="4894181"/>
                </a:cubicBezTo>
                <a:cubicBezTo>
                  <a:pt x="699177" y="4875876"/>
                  <a:pt x="694896" y="4855751"/>
                  <a:pt x="694896" y="4834626"/>
                </a:cubicBezTo>
                <a:lnTo>
                  <a:pt x="694896" y="3954332"/>
                </a:lnTo>
                <a:lnTo>
                  <a:pt x="153000" y="3954332"/>
                </a:lnTo>
                <a:cubicBezTo>
                  <a:pt x="110750" y="3954332"/>
                  <a:pt x="72500" y="3937207"/>
                  <a:pt x="44812" y="3909520"/>
                </a:cubicBezTo>
                <a:cubicBezTo>
                  <a:pt x="30968" y="3895676"/>
                  <a:pt x="19765" y="3879192"/>
                  <a:pt x="12023" y="3860887"/>
                </a:cubicBezTo>
                <a:cubicBezTo>
                  <a:pt x="4281" y="3842582"/>
                  <a:pt x="0" y="3822457"/>
                  <a:pt x="0" y="3801332"/>
                </a:cubicBezTo>
                <a:lnTo>
                  <a:pt x="0" y="2576390"/>
                </a:lnTo>
                <a:lnTo>
                  <a:pt x="2080" y="2566084"/>
                </a:lnTo>
                <a:cubicBezTo>
                  <a:pt x="735" y="2560209"/>
                  <a:pt x="613" y="2554258"/>
                  <a:pt x="613" y="2548279"/>
                </a:cubicBezTo>
                <a:cubicBezTo>
                  <a:pt x="612" y="2310540"/>
                  <a:pt x="275254" y="2104478"/>
                  <a:pt x="512994" y="2104478"/>
                </a:cubicBezTo>
                <a:lnTo>
                  <a:pt x="517438" y="2104506"/>
                </a:lnTo>
                <a:lnTo>
                  <a:pt x="1364683" y="2014303"/>
                </a:lnTo>
                <a:lnTo>
                  <a:pt x="1372446" y="2015029"/>
                </a:lnTo>
                <a:lnTo>
                  <a:pt x="1492885" y="2003338"/>
                </a:lnTo>
                <a:cubicBezTo>
                  <a:pt x="1516224" y="2020562"/>
                  <a:pt x="1545254" y="2036215"/>
                  <a:pt x="1578994" y="2049782"/>
                </a:cubicBezTo>
                <a:lnTo>
                  <a:pt x="1572717" y="2112051"/>
                </a:lnTo>
                <a:cubicBezTo>
                  <a:pt x="1572717" y="2332039"/>
                  <a:pt x="1751052" y="2510374"/>
                  <a:pt x="1971040" y="2510374"/>
                </a:cubicBezTo>
                <a:cubicBezTo>
                  <a:pt x="2191028" y="2510374"/>
                  <a:pt x="2369363" y="2332039"/>
                  <a:pt x="2369363" y="2112051"/>
                </a:cubicBezTo>
                <a:lnTo>
                  <a:pt x="2363001" y="2048941"/>
                </a:lnTo>
                <a:close/>
                <a:moveTo>
                  <a:pt x="1997750" y="299878"/>
                </a:moveTo>
                <a:cubicBezTo>
                  <a:pt x="1636593" y="299878"/>
                  <a:pt x="1343818" y="592653"/>
                  <a:pt x="1343818" y="953810"/>
                </a:cubicBezTo>
                <a:cubicBezTo>
                  <a:pt x="1343818" y="1314967"/>
                  <a:pt x="1636593" y="1607742"/>
                  <a:pt x="1997750" y="1607742"/>
                </a:cubicBezTo>
                <a:cubicBezTo>
                  <a:pt x="2358907" y="1607742"/>
                  <a:pt x="2651682" y="1314967"/>
                  <a:pt x="2651682" y="953810"/>
                </a:cubicBezTo>
                <a:cubicBezTo>
                  <a:pt x="2651682" y="592653"/>
                  <a:pt x="2358907" y="299878"/>
                  <a:pt x="1997750" y="299878"/>
                </a:cubicBezTo>
                <a:close/>
                <a:moveTo>
                  <a:pt x="1997750" y="0"/>
                </a:moveTo>
                <a:cubicBezTo>
                  <a:pt x="2524525" y="0"/>
                  <a:pt x="2951560" y="427035"/>
                  <a:pt x="2951560" y="953810"/>
                </a:cubicBezTo>
                <a:cubicBezTo>
                  <a:pt x="2951560" y="1480585"/>
                  <a:pt x="2524525" y="1907620"/>
                  <a:pt x="1997750" y="1907620"/>
                </a:cubicBezTo>
                <a:cubicBezTo>
                  <a:pt x="1470975" y="1907620"/>
                  <a:pt x="1043940" y="1480585"/>
                  <a:pt x="1043940" y="953810"/>
                </a:cubicBezTo>
                <a:cubicBezTo>
                  <a:pt x="1043940" y="427035"/>
                  <a:pt x="1470975" y="0"/>
                  <a:pt x="199775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1200" dirty="0">
              <a:solidFill>
                <a:srgbClr val="124191"/>
              </a:solidFill>
              <a:latin typeface="Nokia Pure Text Light"/>
            </a:endParaRPr>
          </a:p>
        </p:txBody>
      </p:sp>
      <p:sp>
        <p:nvSpPr>
          <p:cNvPr id="37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0702" y="900000"/>
            <a:ext cx="4885848" cy="216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  <p:sp>
        <p:nvSpPr>
          <p:cNvPr id="398" name="Rechteck 397"/>
          <p:cNvSpPr/>
          <p:nvPr userDrawn="1"/>
        </p:nvSpPr>
        <p:spPr bwMode="auto">
          <a:xfrm>
            <a:off x="5436445" y="4119922"/>
            <a:ext cx="3707555" cy="288000"/>
          </a:xfrm>
          <a:prstGeom prst="rect">
            <a:avLst/>
          </a:prstGeom>
          <a:solidFill>
            <a:schemeClr val="accent2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800" i="1" dirty="0">
              <a:solidFill>
                <a:srgbClr val="124191"/>
              </a:solidFill>
              <a:sym typeface="Wingdings" pitchFamily="2" charset="2"/>
            </a:endParaRPr>
          </a:p>
        </p:txBody>
      </p:sp>
      <p:grpSp>
        <p:nvGrpSpPr>
          <p:cNvPr id="2" name="Gruppieren 376"/>
          <p:cNvGrpSpPr/>
          <p:nvPr userDrawn="1"/>
        </p:nvGrpSpPr>
        <p:grpSpPr>
          <a:xfrm>
            <a:off x="5436000" y="4268198"/>
            <a:ext cx="3708000" cy="136703"/>
            <a:chOff x="431800" y="4047494"/>
            <a:chExt cx="4936043" cy="180019"/>
          </a:xfrm>
          <a:noFill/>
        </p:grpSpPr>
        <p:sp>
          <p:nvSpPr>
            <p:cNvPr id="378" name="TextBox 5"/>
            <p:cNvSpPr txBox="1"/>
            <p:nvPr/>
          </p:nvSpPr>
          <p:spPr>
            <a:xfrm>
              <a:off x="4700220" y="4047494"/>
              <a:ext cx="667623" cy="180019"/>
            </a:xfrm>
            <a:prstGeom prst="rect">
              <a:avLst/>
            </a:prstGeom>
            <a:grpFill/>
          </p:spPr>
          <p:txBody>
            <a:bodyPr wrap="square" lIns="0" tIns="36000" rIns="0" bIns="0" rtlCol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800" dirty="0">
                  <a:solidFill>
                    <a:srgbClr val="FFFFFF"/>
                  </a:solidFill>
                  <a:latin typeface="Nokia Pure Text Light"/>
                  <a:cs typeface="Nokia Pure Headline"/>
                </a:rPr>
                <a:t>10 years</a:t>
              </a:r>
            </a:p>
          </p:txBody>
        </p:sp>
        <p:sp>
          <p:nvSpPr>
            <p:cNvPr id="379" name="Rechteck 97"/>
            <p:cNvSpPr/>
            <p:nvPr/>
          </p:nvSpPr>
          <p:spPr>
            <a:xfrm>
              <a:off x="1854606" y="4047494"/>
              <a:ext cx="667623" cy="180019"/>
            </a:xfrm>
            <a:prstGeom prst="rect">
              <a:avLst/>
            </a:prstGeom>
            <a:grpFill/>
          </p:spPr>
          <p:txBody>
            <a:bodyPr wrap="square" lIns="0" tIns="36000" rIns="0" bIns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800" dirty="0">
                  <a:solidFill>
                    <a:srgbClr val="FFFFFF"/>
                  </a:solidFill>
                  <a:latin typeface="Nokia Pure Text Light"/>
                  <a:cs typeface="Nokia Pure Headline"/>
                </a:rPr>
                <a:t>100 Mbps</a:t>
              </a:r>
              <a:endParaRPr lang="en-US" sz="800" dirty="0">
                <a:solidFill>
                  <a:srgbClr val="FFFFFF"/>
                </a:solidFill>
                <a:latin typeface="Nokia Pure Text Light"/>
              </a:endParaRPr>
            </a:p>
          </p:txBody>
        </p:sp>
        <p:sp>
          <p:nvSpPr>
            <p:cNvPr id="380" name="Rechteck 97"/>
            <p:cNvSpPr/>
            <p:nvPr/>
          </p:nvSpPr>
          <p:spPr>
            <a:xfrm>
              <a:off x="3277412" y="4047494"/>
              <a:ext cx="667623" cy="180019"/>
            </a:xfrm>
            <a:prstGeom prst="rect">
              <a:avLst/>
            </a:prstGeom>
            <a:grpFill/>
          </p:spPr>
          <p:txBody>
            <a:bodyPr wrap="none" lIns="0" tIns="36000" rIns="0" bIns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800" dirty="0">
                  <a:solidFill>
                    <a:srgbClr val="FFFFFF"/>
                  </a:solidFill>
                  <a:latin typeface="Nokia Pure Text Light"/>
                  <a:cs typeface="Nokia Pure Headline"/>
                </a:rPr>
                <a:t>10-100 </a:t>
              </a:r>
              <a:r>
                <a:rPr lang="en-US" sz="800" dirty="0">
                  <a:solidFill>
                    <a:srgbClr val="FFFFFF"/>
                  </a:solidFill>
                  <a:latin typeface="Nokia Pure Text Light"/>
                </a:rPr>
                <a:t>x</a:t>
              </a:r>
            </a:p>
          </p:txBody>
        </p:sp>
        <p:sp>
          <p:nvSpPr>
            <p:cNvPr id="381" name="Rechteck 97"/>
            <p:cNvSpPr/>
            <p:nvPr/>
          </p:nvSpPr>
          <p:spPr>
            <a:xfrm>
              <a:off x="431800" y="4047494"/>
              <a:ext cx="667623" cy="180019"/>
            </a:xfrm>
            <a:prstGeom prst="rect">
              <a:avLst/>
            </a:prstGeom>
            <a:grpFill/>
          </p:spPr>
          <p:txBody>
            <a:bodyPr wrap="square" lIns="0" tIns="36000" rIns="0" bIns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800" dirty="0">
                  <a:solidFill>
                    <a:srgbClr val="FFFFFF"/>
                  </a:solidFill>
                  <a:latin typeface="Nokia Pure Text Light"/>
                  <a:cs typeface="Nokia Pure Headline"/>
                </a:rPr>
                <a:t>10,000 x</a:t>
              </a:r>
              <a:endParaRPr lang="en-US" sz="800" dirty="0">
                <a:solidFill>
                  <a:srgbClr val="FFFFFF"/>
                </a:solidFill>
                <a:latin typeface="Nokia Pure Text Light"/>
              </a:endParaRPr>
            </a:p>
          </p:txBody>
        </p:sp>
        <p:sp>
          <p:nvSpPr>
            <p:cNvPr id="382" name="Rechteck 97"/>
            <p:cNvSpPr/>
            <p:nvPr/>
          </p:nvSpPr>
          <p:spPr>
            <a:xfrm>
              <a:off x="3988815" y="4047494"/>
              <a:ext cx="667623" cy="180019"/>
            </a:xfrm>
            <a:prstGeom prst="rect">
              <a:avLst/>
            </a:prstGeom>
            <a:grpFill/>
          </p:spPr>
          <p:txBody>
            <a:bodyPr wrap="square" lIns="0" tIns="36000" rIns="0" bIns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800" dirty="0">
                  <a:solidFill>
                    <a:srgbClr val="FFFFFF"/>
                  </a:solidFill>
                  <a:latin typeface="Nokia Pure Text Light"/>
                </a:rPr>
                <a:t>ultra low</a:t>
              </a:r>
            </a:p>
          </p:txBody>
        </p:sp>
        <p:sp>
          <p:nvSpPr>
            <p:cNvPr id="383" name="Rechteck 97"/>
            <p:cNvSpPr/>
            <p:nvPr/>
          </p:nvSpPr>
          <p:spPr>
            <a:xfrm>
              <a:off x="1143203" y="4047494"/>
              <a:ext cx="667623" cy="180019"/>
            </a:xfrm>
            <a:prstGeom prst="rect">
              <a:avLst/>
            </a:prstGeom>
            <a:grpFill/>
          </p:spPr>
          <p:txBody>
            <a:bodyPr wrap="none" lIns="0" tIns="36000" rIns="0" bIns="3600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800" dirty="0">
                  <a:solidFill>
                    <a:srgbClr val="FFFFFF"/>
                  </a:solidFill>
                  <a:latin typeface="Nokia Pure Text Light"/>
                  <a:cs typeface="Nokia Pure Headline"/>
                </a:rPr>
                <a:t>&gt;10 Gbps</a:t>
              </a:r>
              <a:endParaRPr lang="en-US" sz="800" dirty="0">
                <a:solidFill>
                  <a:srgbClr val="FFFFFF"/>
                </a:solidFill>
                <a:latin typeface="Nokia Pure Text Light"/>
              </a:endParaRPr>
            </a:p>
          </p:txBody>
        </p:sp>
        <p:sp>
          <p:nvSpPr>
            <p:cNvPr id="384" name="Rechteck 97"/>
            <p:cNvSpPr/>
            <p:nvPr/>
          </p:nvSpPr>
          <p:spPr>
            <a:xfrm>
              <a:off x="2566009" y="4047494"/>
              <a:ext cx="667623" cy="180019"/>
            </a:xfrm>
            <a:prstGeom prst="rect">
              <a:avLst/>
            </a:prstGeom>
            <a:grpFill/>
          </p:spPr>
          <p:txBody>
            <a:bodyPr wrap="square" lIns="0" tIns="36000" rIns="0" bIns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800" dirty="0">
                  <a:solidFill>
                    <a:srgbClr val="FFFFFF"/>
                  </a:solidFill>
                  <a:latin typeface="Nokia Pure Text Light"/>
                  <a:cs typeface="Nokia Pure Headline"/>
                </a:rPr>
                <a:t>&lt;1 ms</a:t>
              </a:r>
              <a:endParaRPr lang="en-US" sz="800" dirty="0">
                <a:solidFill>
                  <a:srgbClr val="FFFFFF"/>
                </a:solidFill>
                <a:latin typeface="Nokia Pure Text Light"/>
              </a:endParaRPr>
            </a:p>
          </p:txBody>
        </p:sp>
      </p:grpSp>
      <p:sp>
        <p:nvSpPr>
          <p:cNvPr id="385" name="Rechteck 384"/>
          <p:cNvSpPr/>
          <p:nvPr userDrawn="1"/>
        </p:nvSpPr>
        <p:spPr>
          <a:xfrm>
            <a:off x="7540287" y="4283948"/>
            <a:ext cx="13522" cy="109351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386" name="Rechteck 385"/>
          <p:cNvSpPr/>
          <p:nvPr userDrawn="1"/>
        </p:nvSpPr>
        <p:spPr>
          <a:xfrm>
            <a:off x="7063610" y="4283948"/>
            <a:ext cx="13522" cy="109351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387" name="Rad 4"/>
          <p:cNvSpPr>
            <a:spLocks noChangeAspect="1"/>
          </p:cNvSpPr>
          <p:nvPr userDrawn="1"/>
        </p:nvSpPr>
        <p:spPr>
          <a:xfrm flipH="1">
            <a:off x="5665697" y="4158836"/>
            <a:ext cx="3344588" cy="101524"/>
          </a:xfrm>
          <a:custGeom>
            <a:avLst/>
            <a:gdLst/>
            <a:ahLst/>
            <a:cxnLst/>
            <a:rect l="l" t="t" r="r" b="b"/>
            <a:pathLst>
              <a:path w="4452274" h="133694">
                <a:moveTo>
                  <a:pt x="1045287" y="115472"/>
                </a:moveTo>
                <a:cubicBezTo>
                  <a:pt x="1044124" y="115825"/>
                  <a:pt x="1044054" y="116689"/>
                  <a:pt x="1044054" y="117569"/>
                </a:cubicBezTo>
                <a:lnTo>
                  <a:pt x="1044236" y="118009"/>
                </a:lnTo>
                <a:close/>
                <a:moveTo>
                  <a:pt x="337581" y="105273"/>
                </a:moveTo>
                <a:cubicBezTo>
                  <a:pt x="336418" y="105626"/>
                  <a:pt x="336348" y="106490"/>
                  <a:pt x="336348" y="107370"/>
                </a:cubicBezTo>
                <a:lnTo>
                  <a:pt x="336530" y="107810"/>
                </a:lnTo>
                <a:close/>
                <a:moveTo>
                  <a:pt x="1405680" y="102125"/>
                </a:moveTo>
                <a:lnTo>
                  <a:pt x="1363738" y="102125"/>
                </a:lnTo>
                <a:lnTo>
                  <a:pt x="1370401" y="114739"/>
                </a:lnTo>
                <a:lnTo>
                  <a:pt x="1399017" y="114739"/>
                </a:lnTo>
                <a:close/>
                <a:moveTo>
                  <a:pt x="1042728" y="100566"/>
                </a:moveTo>
                <a:cubicBezTo>
                  <a:pt x="1039120" y="102806"/>
                  <a:pt x="1036450" y="106058"/>
                  <a:pt x="1034963" y="109978"/>
                </a:cubicBezTo>
                <a:cubicBezTo>
                  <a:pt x="1033548" y="113707"/>
                  <a:pt x="1033326" y="117780"/>
                  <a:pt x="1034384" y="121681"/>
                </a:cubicBezTo>
                <a:cubicBezTo>
                  <a:pt x="1034612" y="122533"/>
                  <a:pt x="1035444" y="122958"/>
                  <a:pt x="1036301" y="122736"/>
                </a:cubicBezTo>
                <a:cubicBezTo>
                  <a:pt x="1037157" y="122515"/>
                  <a:pt x="1037677" y="121727"/>
                  <a:pt x="1037448" y="120875"/>
                </a:cubicBezTo>
                <a:cubicBezTo>
                  <a:pt x="1036595" y="117598"/>
                  <a:pt x="1036755" y="114268"/>
                  <a:pt x="1037953" y="111113"/>
                </a:cubicBezTo>
                <a:cubicBezTo>
                  <a:pt x="1039186" y="107863"/>
                  <a:pt x="1041445" y="105110"/>
                  <a:pt x="1044486" y="103202"/>
                </a:cubicBezTo>
                <a:cubicBezTo>
                  <a:pt x="1044751" y="103084"/>
                  <a:pt x="1044993" y="102738"/>
                  <a:pt x="1045102" y="102451"/>
                </a:cubicBezTo>
                <a:cubicBezTo>
                  <a:pt x="1045283" y="101973"/>
                  <a:pt x="1045236" y="101518"/>
                  <a:pt x="1044958" y="101084"/>
                </a:cubicBezTo>
                <a:cubicBezTo>
                  <a:pt x="1044465" y="100350"/>
                  <a:pt x="1043464" y="100079"/>
                  <a:pt x="1042728" y="100566"/>
                </a:cubicBezTo>
                <a:close/>
                <a:moveTo>
                  <a:pt x="1128567" y="100549"/>
                </a:moveTo>
                <a:cubicBezTo>
                  <a:pt x="1125916" y="114907"/>
                  <a:pt x="1113185" y="125512"/>
                  <a:pt x="1097976" y="125512"/>
                </a:cubicBezTo>
                <a:cubicBezTo>
                  <a:pt x="1082767" y="125512"/>
                  <a:pt x="1070035" y="114907"/>
                  <a:pt x="1067384" y="100549"/>
                </a:cubicBezTo>
                <a:close/>
                <a:moveTo>
                  <a:pt x="1796150" y="100317"/>
                </a:moveTo>
                <a:lnTo>
                  <a:pt x="1680725" y="100317"/>
                </a:lnTo>
                <a:cubicBezTo>
                  <a:pt x="1680549" y="101467"/>
                  <a:pt x="1680276" y="102590"/>
                  <a:pt x="1679807" y="103644"/>
                </a:cubicBezTo>
                <a:lnTo>
                  <a:pt x="1796914" y="103145"/>
                </a:lnTo>
                <a:cubicBezTo>
                  <a:pt x="1796519" y="102247"/>
                  <a:pt x="1796296" y="101292"/>
                  <a:pt x="1796150" y="100317"/>
                </a:cubicBezTo>
                <a:close/>
                <a:moveTo>
                  <a:pt x="1136791" y="95210"/>
                </a:moveTo>
                <a:lnTo>
                  <a:pt x="1059822" y="95210"/>
                </a:lnTo>
                <a:cubicBezTo>
                  <a:pt x="1059822" y="116465"/>
                  <a:pt x="1077052" y="133694"/>
                  <a:pt x="1098307" y="133694"/>
                </a:cubicBezTo>
                <a:cubicBezTo>
                  <a:pt x="1119561" y="133694"/>
                  <a:pt x="1136791" y="116465"/>
                  <a:pt x="1136791" y="95210"/>
                </a:cubicBezTo>
                <a:close/>
                <a:moveTo>
                  <a:pt x="603342" y="91119"/>
                </a:moveTo>
                <a:cubicBezTo>
                  <a:pt x="599733" y="93359"/>
                  <a:pt x="597064" y="96612"/>
                  <a:pt x="595577" y="100532"/>
                </a:cubicBezTo>
                <a:cubicBezTo>
                  <a:pt x="594162" y="104260"/>
                  <a:pt x="593941" y="108333"/>
                  <a:pt x="594998" y="112234"/>
                </a:cubicBezTo>
                <a:cubicBezTo>
                  <a:pt x="595226" y="113086"/>
                  <a:pt x="596058" y="113511"/>
                  <a:pt x="596915" y="113290"/>
                </a:cubicBezTo>
                <a:cubicBezTo>
                  <a:pt x="597771" y="113068"/>
                  <a:pt x="598291" y="112280"/>
                  <a:pt x="598062" y="111428"/>
                </a:cubicBezTo>
                <a:cubicBezTo>
                  <a:pt x="597209" y="108151"/>
                  <a:pt x="597369" y="104821"/>
                  <a:pt x="598567" y="101666"/>
                </a:cubicBezTo>
                <a:cubicBezTo>
                  <a:pt x="599800" y="98416"/>
                  <a:pt x="602059" y="95663"/>
                  <a:pt x="605100" y="93755"/>
                </a:cubicBezTo>
                <a:cubicBezTo>
                  <a:pt x="605365" y="93637"/>
                  <a:pt x="605607" y="93291"/>
                  <a:pt x="605716" y="93004"/>
                </a:cubicBezTo>
                <a:cubicBezTo>
                  <a:pt x="605897" y="92526"/>
                  <a:pt x="605850" y="92071"/>
                  <a:pt x="605573" y="91637"/>
                </a:cubicBezTo>
                <a:cubicBezTo>
                  <a:pt x="605079" y="90903"/>
                  <a:pt x="604078" y="90633"/>
                  <a:pt x="603342" y="91119"/>
                </a:cubicBezTo>
                <a:close/>
                <a:moveTo>
                  <a:pt x="335022" y="90366"/>
                </a:moveTo>
                <a:cubicBezTo>
                  <a:pt x="331414" y="92606"/>
                  <a:pt x="328744" y="95859"/>
                  <a:pt x="327257" y="99779"/>
                </a:cubicBezTo>
                <a:cubicBezTo>
                  <a:pt x="325842" y="103507"/>
                  <a:pt x="325620" y="107580"/>
                  <a:pt x="326678" y="111481"/>
                </a:cubicBezTo>
                <a:cubicBezTo>
                  <a:pt x="326906" y="112334"/>
                  <a:pt x="327738" y="112758"/>
                  <a:pt x="328595" y="112537"/>
                </a:cubicBezTo>
                <a:cubicBezTo>
                  <a:pt x="329451" y="112315"/>
                  <a:pt x="329971" y="111527"/>
                  <a:pt x="329742" y="110675"/>
                </a:cubicBezTo>
                <a:cubicBezTo>
                  <a:pt x="328889" y="107399"/>
                  <a:pt x="329049" y="104069"/>
                  <a:pt x="330247" y="100914"/>
                </a:cubicBezTo>
                <a:cubicBezTo>
                  <a:pt x="331480" y="97663"/>
                  <a:pt x="333739" y="94911"/>
                  <a:pt x="336780" y="93002"/>
                </a:cubicBezTo>
                <a:cubicBezTo>
                  <a:pt x="337045" y="92885"/>
                  <a:pt x="337287" y="92539"/>
                  <a:pt x="337396" y="92252"/>
                </a:cubicBezTo>
                <a:cubicBezTo>
                  <a:pt x="337577" y="91773"/>
                  <a:pt x="337530" y="91318"/>
                  <a:pt x="337252" y="90885"/>
                </a:cubicBezTo>
                <a:cubicBezTo>
                  <a:pt x="336759" y="90150"/>
                  <a:pt x="335758" y="89880"/>
                  <a:pt x="335022" y="90366"/>
                </a:cubicBezTo>
                <a:close/>
                <a:moveTo>
                  <a:pt x="2128883" y="88995"/>
                </a:moveTo>
                <a:lnTo>
                  <a:pt x="2122796" y="88995"/>
                </a:lnTo>
                <a:cubicBezTo>
                  <a:pt x="2122796" y="96677"/>
                  <a:pt x="2116570" y="102904"/>
                  <a:pt x="2108889" y="102904"/>
                </a:cubicBezTo>
                <a:cubicBezTo>
                  <a:pt x="2101207" y="102904"/>
                  <a:pt x="2094980" y="96677"/>
                  <a:pt x="2094980" y="88995"/>
                </a:cubicBezTo>
                <a:lnTo>
                  <a:pt x="2089046" y="88995"/>
                </a:lnTo>
                <a:lnTo>
                  <a:pt x="2089046" y="104472"/>
                </a:lnTo>
                <a:lnTo>
                  <a:pt x="2077183" y="104472"/>
                </a:lnTo>
                <a:lnTo>
                  <a:pt x="2077183" y="121728"/>
                </a:lnTo>
                <a:lnTo>
                  <a:pt x="2140747" y="121728"/>
                </a:lnTo>
                <a:lnTo>
                  <a:pt x="2140747" y="104472"/>
                </a:lnTo>
                <a:lnTo>
                  <a:pt x="2128883" y="104472"/>
                </a:lnTo>
                <a:close/>
                <a:moveTo>
                  <a:pt x="1035795" y="88953"/>
                </a:moveTo>
                <a:lnTo>
                  <a:pt x="1027559" y="95797"/>
                </a:lnTo>
                <a:lnTo>
                  <a:pt x="1022095" y="105097"/>
                </a:lnTo>
                <a:lnTo>
                  <a:pt x="1019994" y="115369"/>
                </a:lnTo>
                <a:lnTo>
                  <a:pt x="1021398" y="125734"/>
                </a:lnTo>
                <a:cubicBezTo>
                  <a:pt x="1021622" y="126590"/>
                  <a:pt x="1022545" y="127049"/>
                  <a:pt x="1023398" y="126824"/>
                </a:cubicBezTo>
                <a:cubicBezTo>
                  <a:pt x="1024193" y="126465"/>
                  <a:pt x="1024617" y="125636"/>
                  <a:pt x="1024394" y="124782"/>
                </a:cubicBezTo>
                <a:cubicBezTo>
                  <a:pt x="1022536" y="118686"/>
                  <a:pt x="1022675" y="112247"/>
                  <a:pt x="1024974" y="106189"/>
                </a:cubicBezTo>
                <a:cubicBezTo>
                  <a:pt x="1027309" y="100035"/>
                  <a:pt x="1031683" y="94874"/>
                  <a:pt x="1037308" y="91617"/>
                </a:cubicBezTo>
                <a:cubicBezTo>
                  <a:pt x="1037706" y="91438"/>
                  <a:pt x="1037911" y="91187"/>
                  <a:pt x="1038057" y="90801"/>
                </a:cubicBezTo>
                <a:cubicBezTo>
                  <a:pt x="1038203" y="90417"/>
                  <a:pt x="1038157" y="89959"/>
                  <a:pt x="1037883" y="89525"/>
                </a:cubicBezTo>
                <a:cubicBezTo>
                  <a:pt x="1037526" y="88730"/>
                  <a:pt x="1036530" y="88461"/>
                  <a:pt x="1035795" y="88953"/>
                </a:cubicBezTo>
                <a:close/>
                <a:moveTo>
                  <a:pt x="2108887" y="86776"/>
                </a:moveTo>
                <a:cubicBezTo>
                  <a:pt x="2107662" y="86776"/>
                  <a:pt x="2106668" y="87769"/>
                  <a:pt x="2106668" y="88995"/>
                </a:cubicBezTo>
                <a:cubicBezTo>
                  <a:pt x="2106668" y="90221"/>
                  <a:pt x="2107662" y="91214"/>
                  <a:pt x="2108887" y="91214"/>
                </a:cubicBezTo>
                <a:cubicBezTo>
                  <a:pt x="2110113" y="91214"/>
                  <a:pt x="2111107" y="90221"/>
                  <a:pt x="2111107" y="88995"/>
                </a:cubicBezTo>
                <a:cubicBezTo>
                  <a:pt x="2111107" y="87769"/>
                  <a:pt x="2110113" y="86776"/>
                  <a:pt x="2108887" y="86776"/>
                </a:cubicBezTo>
                <a:close/>
                <a:moveTo>
                  <a:pt x="2108889" y="82266"/>
                </a:moveTo>
                <a:cubicBezTo>
                  <a:pt x="2112605" y="82266"/>
                  <a:pt x="2115618" y="85279"/>
                  <a:pt x="2115618" y="88995"/>
                </a:cubicBezTo>
                <a:cubicBezTo>
                  <a:pt x="2115618" y="92712"/>
                  <a:pt x="2112605" y="95725"/>
                  <a:pt x="2108889" y="95725"/>
                </a:cubicBezTo>
                <a:cubicBezTo>
                  <a:pt x="2105172" y="95725"/>
                  <a:pt x="2102159" y="92712"/>
                  <a:pt x="2102159" y="88995"/>
                </a:cubicBezTo>
                <a:cubicBezTo>
                  <a:pt x="2102159" y="85279"/>
                  <a:pt x="2105172" y="82266"/>
                  <a:pt x="2108889" y="82266"/>
                </a:cubicBezTo>
                <a:close/>
                <a:moveTo>
                  <a:pt x="1385370" y="81953"/>
                </a:moveTo>
                <a:lnTo>
                  <a:pt x="1384528" y="81953"/>
                </a:lnTo>
                <a:cubicBezTo>
                  <a:pt x="1384412" y="81953"/>
                  <a:pt x="1384317" y="82047"/>
                  <a:pt x="1384317" y="82164"/>
                </a:cubicBezTo>
                <a:lnTo>
                  <a:pt x="1384317" y="85953"/>
                </a:lnTo>
                <a:cubicBezTo>
                  <a:pt x="1384317" y="86069"/>
                  <a:pt x="1384412" y="86163"/>
                  <a:pt x="1384528" y="86163"/>
                </a:cubicBezTo>
                <a:lnTo>
                  <a:pt x="1385370" y="86163"/>
                </a:lnTo>
                <a:cubicBezTo>
                  <a:pt x="1385486" y="86163"/>
                  <a:pt x="1385581" y="86069"/>
                  <a:pt x="1385581" y="85953"/>
                </a:cubicBezTo>
                <a:lnTo>
                  <a:pt x="1385581" y="82164"/>
                </a:lnTo>
                <a:cubicBezTo>
                  <a:pt x="1385581" y="82047"/>
                  <a:pt x="1385486" y="81953"/>
                  <a:pt x="1385370" y="81953"/>
                </a:cubicBezTo>
                <a:close/>
                <a:moveTo>
                  <a:pt x="596409" y="79506"/>
                </a:moveTo>
                <a:lnTo>
                  <a:pt x="588173" y="86350"/>
                </a:lnTo>
                <a:lnTo>
                  <a:pt x="582710" y="95650"/>
                </a:lnTo>
                <a:lnTo>
                  <a:pt x="580608" y="105922"/>
                </a:lnTo>
                <a:lnTo>
                  <a:pt x="582012" y="116288"/>
                </a:lnTo>
                <a:cubicBezTo>
                  <a:pt x="582236" y="117143"/>
                  <a:pt x="583159" y="117603"/>
                  <a:pt x="584013" y="117377"/>
                </a:cubicBezTo>
                <a:cubicBezTo>
                  <a:pt x="584808" y="117019"/>
                  <a:pt x="585232" y="116190"/>
                  <a:pt x="585008" y="115334"/>
                </a:cubicBezTo>
                <a:cubicBezTo>
                  <a:pt x="583150" y="109239"/>
                  <a:pt x="583289" y="102801"/>
                  <a:pt x="585588" y="96742"/>
                </a:cubicBezTo>
                <a:cubicBezTo>
                  <a:pt x="587923" y="90588"/>
                  <a:pt x="592296" y="85426"/>
                  <a:pt x="597922" y="82171"/>
                </a:cubicBezTo>
                <a:cubicBezTo>
                  <a:pt x="598320" y="81991"/>
                  <a:pt x="598525" y="81739"/>
                  <a:pt x="598671" y="81355"/>
                </a:cubicBezTo>
                <a:cubicBezTo>
                  <a:pt x="598817" y="80970"/>
                  <a:pt x="598771" y="80512"/>
                  <a:pt x="598497" y="80078"/>
                </a:cubicBezTo>
                <a:cubicBezTo>
                  <a:pt x="598140" y="79283"/>
                  <a:pt x="597144" y="79015"/>
                  <a:pt x="596409" y="79506"/>
                </a:cubicBezTo>
                <a:close/>
                <a:moveTo>
                  <a:pt x="328089" y="78753"/>
                </a:moveTo>
                <a:lnTo>
                  <a:pt x="319853" y="85598"/>
                </a:lnTo>
                <a:lnTo>
                  <a:pt x="314389" y="94897"/>
                </a:lnTo>
                <a:lnTo>
                  <a:pt x="312288" y="105170"/>
                </a:lnTo>
                <a:lnTo>
                  <a:pt x="313692" y="115535"/>
                </a:lnTo>
                <a:cubicBezTo>
                  <a:pt x="313916" y="116390"/>
                  <a:pt x="314839" y="116850"/>
                  <a:pt x="315692" y="116625"/>
                </a:cubicBezTo>
                <a:cubicBezTo>
                  <a:pt x="316487" y="116266"/>
                  <a:pt x="316911" y="115437"/>
                  <a:pt x="316688" y="114582"/>
                </a:cubicBezTo>
                <a:cubicBezTo>
                  <a:pt x="314830" y="108486"/>
                  <a:pt x="314969" y="102048"/>
                  <a:pt x="317268" y="95989"/>
                </a:cubicBezTo>
                <a:cubicBezTo>
                  <a:pt x="319603" y="89835"/>
                  <a:pt x="323977" y="84674"/>
                  <a:pt x="329602" y="81418"/>
                </a:cubicBezTo>
                <a:cubicBezTo>
                  <a:pt x="330000" y="81238"/>
                  <a:pt x="330205" y="80987"/>
                  <a:pt x="330351" y="80602"/>
                </a:cubicBezTo>
                <a:cubicBezTo>
                  <a:pt x="330497" y="80217"/>
                  <a:pt x="330451" y="79760"/>
                  <a:pt x="330177" y="79325"/>
                </a:cubicBezTo>
                <a:cubicBezTo>
                  <a:pt x="329820" y="78530"/>
                  <a:pt x="328824" y="78262"/>
                  <a:pt x="328089" y="78753"/>
                </a:cubicBezTo>
                <a:close/>
                <a:moveTo>
                  <a:pt x="2665336" y="77084"/>
                </a:moveTo>
                <a:cubicBezTo>
                  <a:pt x="2666607" y="77084"/>
                  <a:pt x="2667637" y="78114"/>
                  <a:pt x="2667637" y="79385"/>
                </a:cubicBezTo>
                <a:cubicBezTo>
                  <a:pt x="2667637" y="80655"/>
                  <a:pt x="2666607" y="81685"/>
                  <a:pt x="2665336" y="81685"/>
                </a:cubicBezTo>
                <a:cubicBezTo>
                  <a:pt x="2664065" y="81685"/>
                  <a:pt x="2663035" y="80655"/>
                  <a:pt x="2663035" y="79385"/>
                </a:cubicBezTo>
                <a:cubicBezTo>
                  <a:pt x="2663035" y="78114"/>
                  <a:pt x="2664065" y="77084"/>
                  <a:pt x="2665336" y="77084"/>
                </a:cubicBezTo>
                <a:close/>
                <a:moveTo>
                  <a:pt x="1027822" y="76008"/>
                </a:moveTo>
                <a:cubicBezTo>
                  <a:pt x="1018549" y="81483"/>
                  <a:pt x="1011694" y="89631"/>
                  <a:pt x="1007874" y="99699"/>
                </a:cubicBezTo>
                <a:cubicBezTo>
                  <a:pt x="1004126" y="109575"/>
                  <a:pt x="1003789" y="120087"/>
                  <a:pt x="1006840" y="130129"/>
                </a:cubicBezTo>
                <a:cubicBezTo>
                  <a:pt x="1007069" y="130984"/>
                  <a:pt x="1008000" y="131447"/>
                  <a:pt x="1008859" y="131225"/>
                </a:cubicBezTo>
                <a:cubicBezTo>
                  <a:pt x="1009621" y="130965"/>
                  <a:pt x="1010179" y="130080"/>
                  <a:pt x="1009914" y="129322"/>
                </a:cubicBezTo>
                <a:cubicBezTo>
                  <a:pt x="1007068" y="119905"/>
                  <a:pt x="1007380" y="110042"/>
                  <a:pt x="1010873" y="100837"/>
                </a:cubicBezTo>
                <a:cubicBezTo>
                  <a:pt x="1014439" y="91441"/>
                  <a:pt x="1020882" y="83795"/>
                  <a:pt x="1029488" y="78614"/>
                </a:cubicBezTo>
                <a:cubicBezTo>
                  <a:pt x="1029755" y="78496"/>
                  <a:pt x="1029997" y="78150"/>
                  <a:pt x="1030106" y="77862"/>
                </a:cubicBezTo>
                <a:cubicBezTo>
                  <a:pt x="1030288" y="77383"/>
                  <a:pt x="1030240" y="76925"/>
                  <a:pt x="1029962" y="76491"/>
                </a:cubicBezTo>
                <a:cubicBezTo>
                  <a:pt x="1029564" y="75792"/>
                  <a:pt x="1028560" y="75520"/>
                  <a:pt x="1027822" y="76008"/>
                </a:cubicBezTo>
                <a:close/>
                <a:moveTo>
                  <a:pt x="109617" y="75640"/>
                </a:moveTo>
                <a:lnTo>
                  <a:pt x="82083" y="75640"/>
                </a:lnTo>
                <a:lnTo>
                  <a:pt x="82083" y="83410"/>
                </a:lnTo>
                <a:lnTo>
                  <a:pt x="109617" y="83410"/>
                </a:lnTo>
                <a:close/>
                <a:moveTo>
                  <a:pt x="2665336" y="74782"/>
                </a:moveTo>
                <a:cubicBezTo>
                  <a:pt x="2662794" y="74782"/>
                  <a:pt x="2660733" y="76843"/>
                  <a:pt x="2660733" y="79385"/>
                </a:cubicBezTo>
                <a:cubicBezTo>
                  <a:pt x="2660733" y="81926"/>
                  <a:pt x="2662794" y="83987"/>
                  <a:pt x="2665336" y="83987"/>
                </a:cubicBezTo>
                <a:cubicBezTo>
                  <a:pt x="2667877" y="83987"/>
                  <a:pt x="2669938" y="81926"/>
                  <a:pt x="2669938" y="79385"/>
                </a:cubicBezTo>
                <a:cubicBezTo>
                  <a:pt x="2669938" y="76843"/>
                  <a:pt x="2667877" y="74782"/>
                  <a:pt x="2665336" y="74782"/>
                </a:cubicBezTo>
                <a:close/>
                <a:moveTo>
                  <a:pt x="810813" y="74181"/>
                </a:moveTo>
                <a:lnTo>
                  <a:pt x="810813" y="105747"/>
                </a:lnTo>
                <a:cubicBezTo>
                  <a:pt x="803253" y="104808"/>
                  <a:pt x="795891" y="100899"/>
                  <a:pt x="795681" y="91053"/>
                </a:cubicBezTo>
                <a:cubicBezTo>
                  <a:pt x="795165" y="80159"/>
                  <a:pt x="803409" y="76711"/>
                  <a:pt x="810813" y="74181"/>
                </a:cubicBezTo>
                <a:close/>
                <a:moveTo>
                  <a:pt x="1653725" y="72297"/>
                </a:moveTo>
                <a:cubicBezTo>
                  <a:pt x="1666459" y="72297"/>
                  <a:pt x="1676782" y="82620"/>
                  <a:pt x="1676782" y="95353"/>
                </a:cubicBezTo>
                <a:cubicBezTo>
                  <a:pt x="1676782" y="108087"/>
                  <a:pt x="1666459" y="118410"/>
                  <a:pt x="1653725" y="118410"/>
                </a:cubicBezTo>
                <a:cubicBezTo>
                  <a:pt x="1640991" y="118410"/>
                  <a:pt x="1630668" y="108087"/>
                  <a:pt x="1630668" y="95353"/>
                </a:cubicBezTo>
                <a:cubicBezTo>
                  <a:pt x="1630668" y="82620"/>
                  <a:pt x="1640991" y="72297"/>
                  <a:pt x="1653725" y="72297"/>
                </a:cubicBezTo>
                <a:close/>
                <a:moveTo>
                  <a:pt x="1823778" y="72297"/>
                </a:moveTo>
                <a:cubicBezTo>
                  <a:pt x="1836512" y="72297"/>
                  <a:pt x="1846834" y="82620"/>
                  <a:pt x="1846834" y="95353"/>
                </a:cubicBezTo>
                <a:cubicBezTo>
                  <a:pt x="1846834" y="108087"/>
                  <a:pt x="1836512" y="118410"/>
                  <a:pt x="1823778" y="118410"/>
                </a:cubicBezTo>
                <a:cubicBezTo>
                  <a:pt x="1811044" y="118410"/>
                  <a:pt x="1800722" y="108087"/>
                  <a:pt x="1800722" y="95353"/>
                </a:cubicBezTo>
                <a:cubicBezTo>
                  <a:pt x="1800722" y="82620"/>
                  <a:pt x="1811044" y="72297"/>
                  <a:pt x="1823778" y="72297"/>
                </a:cubicBezTo>
                <a:close/>
                <a:moveTo>
                  <a:pt x="1789003" y="69992"/>
                </a:moveTo>
                <a:lnTo>
                  <a:pt x="1763809" y="69992"/>
                </a:lnTo>
                <a:lnTo>
                  <a:pt x="1763809" y="71886"/>
                </a:lnTo>
                <a:lnTo>
                  <a:pt x="1785846" y="71886"/>
                </a:lnTo>
                <a:cubicBezTo>
                  <a:pt x="1783456" y="76701"/>
                  <a:pt x="1782037" y="82133"/>
                  <a:pt x="1781881" y="87897"/>
                </a:cubicBezTo>
                <a:lnTo>
                  <a:pt x="1763572" y="87897"/>
                </a:lnTo>
                <a:lnTo>
                  <a:pt x="1763572" y="87927"/>
                </a:lnTo>
                <a:lnTo>
                  <a:pt x="1726282" y="87927"/>
                </a:lnTo>
                <a:lnTo>
                  <a:pt x="1726282" y="89974"/>
                </a:lnTo>
                <a:lnTo>
                  <a:pt x="1784294" y="89974"/>
                </a:lnTo>
                <a:cubicBezTo>
                  <a:pt x="1784396" y="82750"/>
                  <a:pt x="1786097" y="75955"/>
                  <a:pt x="1789003" y="69992"/>
                </a:cubicBezTo>
                <a:close/>
                <a:moveTo>
                  <a:pt x="1653725" y="68454"/>
                </a:moveTo>
                <a:cubicBezTo>
                  <a:pt x="1638869" y="68454"/>
                  <a:pt x="1626826" y="80498"/>
                  <a:pt x="1626826" y="95353"/>
                </a:cubicBezTo>
                <a:cubicBezTo>
                  <a:pt x="1626826" y="110209"/>
                  <a:pt x="1638869" y="122252"/>
                  <a:pt x="1653725" y="122252"/>
                </a:cubicBezTo>
                <a:cubicBezTo>
                  <a:pt x="1668581" y="122252"/>
                  <a:pt x="1680624" y="110209"/>
                  <a:pt x="1680624" y="95353"/>
                </a:cubicBezTo>
                <a:cubicBezTo>
                  <a:pt x="1680624" y="80498"/>
                  <a:pt x="1668581" y="68454"/>
                  <a:pt x="1653725" y="68454"/>
                </a:cubicBezTo>
                <a:close/>
                <a:moveTo>
                  <a:pt x="1823778" y="68454"/>
                </a:moveTo>
                <a:cubicBezTo>
                  <a:pt x="1808922" y="68454"/>
                  <a:pt x="1796879" y="80498"/>
                  <a:pt x="1796879" y="95353"/>
                </a:cubicBezTo>
                <a:cubicBezTo>
                  <a:pt x="1796879" y="110209"/>
                  <a:pt x="1808922" y="122252"/>
                  <a:pt x="1823778" y="122252"/>
                </a:cubicBezTo>
                <a:cubicBezTo>
                  <a:pt x="1838634" y="122252"/>
                  <a:pt x="1850677" y="110209"/>
                  <a:pt x="1850677" y="95353"/>
                </a:cubicBezTo>
                <a:cubicBezTo>
                  <a:pt x="1850677" y="80498"/>
                  <a:pt x="1838634" y="68454"/>
                  <a:pt x="1823778" y="68454"/>
                </a:cubicBezTo>
                <a:close/>
                <a:moveTo>
                  <a:pt x="1370178" y="67353"/>
                </a:moveTo>
                <a:lnTo>
                  <a:pt x="1366389" y="67353"/>
                </a:lnTo>
                <a:cubicBezTo>
                  <a:pt x="1366273" y="67353"/>
                  <a:pt x="1366178" y="67448"/>
                  <a:pt x="1366178" y="67564"/>
                </a:cubicBezTo>
                <a:lnTo>
                  <a:pt x="1366178" y="68406"/>
                </a:lnTo>
                <a:cubicBezTo>
                  <a:pt x="1366178" y="68522"/>
                  <a:pt x="1366273" y="68617"/>
                  <a:pt x="1366389" y="68617"/>
                </a:cubicBezTo>
                <a:lnTo>
                  <a:pt x="1370178" y="68617"/>
                </a:lnTo>
                <a:cubicBezTo>
                  <a:pt x="1370295" y="68617"/>
                  <a:pt x="1370389" y="68522"/>
                  <a:pt x="1370389" y="68406"/>
                </a:cubicBezTo>
                <a:lnTo>
                  <a:pt x="1370389" y="67564"/>
                </a:lnTo>
                <a:cubicBezTo>
                  <a:pt x="1370389" y="67448"/>
                  <a:pt x="1370295" y="67353"/>
                  <a:pt x="1370178" y="67353"/>
                </a:cubicBezTo>
                <a:close/>
                <a:moveTo>
                  <a:pt x="1403444" y="67353"/>
                </a:moveTo>
                <a:lnTo>
                  <a:pt x="1399654" y="67353"/>
                </a:lnTo>
                <a:cubicBezTo>
                  <a:pt x="1399538" y="67353"/>
                  <a:pt x="1399444" y="67448"/>
                  <a:pt x="1399444" y="67564"/>
                </a:cubicBezTo>
                <a:lnTo>
                  <a:pt x="1399444" y="68406"/>
                </a:lnTo>
                <a:cubicBezTo>
                  <a:pt x="1399444" y="68522"/>
                  <a:pt x="1399538" y="68617"/>
                  <a:pt x="1399654" y="68617"/>
                </a:cubicBezTo>
                <a:lnTo>
                  <a:pt x="1403444" y="68617"/>
                </a:lnTo>
                <a:cubicBezTo>
                  <a:pt x="1403560" y="68617"/>
                  <a:pt x="1403655" y="68522"/>
                  <a:pt x="1403655" y="68406"/>
                </a:cubicBezTo>
                <a:lnTo>
                  <a:pt x="1403655" y="67564"/>
                </a:lnTo>
                <a:cubicBezTo>
                  <a:pt x="1403655" y="67448"/>
                  <a:pt x="1403560" y="67353"/>
                  <a:pt x="1403444" y="67353"/>
                </a:cubicBezTo>
                <a:close/>
                <a:moveTo>
                  <a:pt x="588436" y="66561"/>
                </a:moveTo>
                <a:cubicBezTo>
                  <a:pt x="579163" y="72037"/>
                  <a:pt x="572308" y="80185"/>
                  <a:pt x="568488" y="90252"/>
                </a:cubicBezTo>
                <a:cubicBezTo>
                  <a:pt x="564740" y="100128"/>
                  <a:pt x="564403" y="110640"/>
                  <a:pt x="567454" y="120683"/>
                </a:cubicBezTo>
                <a:cubicBezTo>
                  <a:pt x="567683" y="121537"/>
                  <a:pt x="568614" y="122000"/>
                  <a:pt x="569474" y="121778"/>
                </a:cubicBezTo>
                <a:cubicBezTo>
                  <a:pt x="570236" y="121519"/>
                  <a:pt x="570793" y="120633"/>
                  <a:pt x="570528" y="119875"/>
                </a:cubicBezTo>
                <a:cubicBezTo>
                  <a:pt x="567682" y="110458"/>
                  <a:pt x="567994" y="100595"/>
                  <a:pt x="571487" y="91390"/>
                </a:cubicBezTo>
                <a:cubicBezTo>
                  <a:pt x="575053" y="81994"/>
                  <a:pt x="581496" y="74348"/>
                  <a:pt x="590102" y="69168"/>
                </a:cubicBezTo>
                <a:cubicBezTo>
                  <a:pt x="590369" y="69050"/>
                  <a:pt x="590611" y="68703"/>
                  <a:pt x="590720" y="68415"/>
                </a:cubicBezTo>
                <a:cubicBezTo>
                  <a:pt x="590902" y="67936"/>
                  <a:pt x="590854" y="67479"/>
                  <a:pt x="590576" y="67044"/>
                </a:cubicBezTo>
                <a:cubicBezTo>
                  <a:pt x="590178" y="66345"/>
                  <a:pt x="589174" y="66073"/>
                  <a:pt x="588436" y="66561"/>
                </a:cubicBezTo>
                <a:close/>
                <a:moveTo>
                  <a:pt x="320116" y="65808"/>
                </a:moveTo>
                <a:cubicBezTo>
                  <a:pt x="310843" y="71284"/>
                  <a:pt x="303988" y="79432"/>
                  <a:pt x="300168" y="89500"/>
                </a:cubicBezTo>
                <a:cubicBezTo>
                  <a:pt x="296420" y="99376"/>
                  <a:pt x="296083" y="109887"/>
                  <a:pt x="299134" y="119930"/>
                </a:cubicBezTo>
                <a:cubicBezTo>
                  <a:pt x="299363" y="120784"/>
                  <a:pt x="300294" y="121248"/>
                  <a:pt x="301153" y="121025"/>
                </a:cubicBezTo>
                <a:cubicBezTo>
                  <a:pt x="301915" y="120766"/>
                  <a:pt x="302473" y="119881"/>
                  <a:pt x="302208" y="119122"/>
                </a:cubicBezTo>
                <a:cubicBezTo>
                  <a:pt x="299362" y="109705"/>
                  <a:pt x="299674" y="99843"/>
                  <a:pt x="303167" y="90638"/>
                </a:cubicBezTo>
                <a:cubicBezTo>
                  <a:pt x="306733" y="81241"/>
                  <a:pt x="313176" y="73595"/>
                  <a:pt x="321782" y="68415"/>
                </a:cubicBezTo>
                <a:cubicBezTo>
                  <a:pt x="322049" y="68297"/>
                  <a:pt x="322291" y="67950"/>
                  <a:pt x="322400" y="67662"/>
                </a:cubicBezTo>
                <a:cubicBezTo>
                  <a:pt x="322582" y="67183"/>
                  <a:pt x="322534" y="66726"/>
                  <a:pt x="322256" y="66291"/>
                </a:cubicBezTo>
                <a:cubicBezTo>
                  <a:pt x="321858" y="65592"/>
                  <a:pt x="320854" y="65321"/>
                  <a:pt x="320116" y="65808"/>
                </a:cubicBezTo>
                <a:close/>
                <a:moveTo>
                  <a:pt x="35585" y="65758"/>
                </a:moveTo>
                <a:lnTo>
                  <a:pt x="27814" y="65758"/>
                </a:lnTo>
                <a:lnTo>
                  <a:pt x="27814" y="75640"/>
                </a:lnTo>
                <a:lnTo>
                  <a:pt x="17933" y="75640"/>
                </a:lnTo>
                <a:lnTo>
                  <a:pt x="17933" y="83410"/>
                </a:lnTo>
                <a:lnTo>
                  <a:pt x="27814" y="83410"/>
                </a:lnTo>
                <a:lnTo>
                  <a:pt x="27814" y="93292"/>
                </a:lnTo>
                <a:lnTo>
                  <a:pt x="35585" y="93292"/>
                </a:lnTo>
                <a:lnTo>
                  <a:pt x="35585" y="83410"/>
                </a:lnTo>
                <a:lnTo>
                  <a:pt x="45467" y="83410"/>
                </a:lnTo>
                <a:lnTo>
                  <a:pt x="45467" y="75640"/>
                </a:lnTo>
                <a:lnTo>
                  <a:pt x="35585" y="75640"/>
                </a:lnTo>
                <a:close/>
                <a:moveTo>
                  <a:pt x="3036909" y="64762"/>
                </a:moveTo>
                <a:cubicBezTo>
                  <a:pt x="3038740" y="70803"/>
                  <a:pt x="3044368" y="75167"/>
                  <a:pt x="3051015" y="75167"/>
                </a:cubicBezTo>
                <a:cubicBezTo>
                  <a:pt x="3057603" y="75167"/>
                  <a:pt x="3063189" y="70881"/>
                  <a:pt x="3065071" y="64924"/>
                </a:cubicBezTo>
                <a:lnTo>
                  <a:pt x="3072400" y="65704"/>
                </a:lnTo>
                <a:lnTo>
                  <a:pt x="3082654" y="66868"/>
                </a:lnTo>
                <a:cubicBezTo>
                  <a:pt x="3085168" y="66868"/>
                  <a:pt x="3086757" y="68375"/>
                  <a:pt x="3086757" y="70890"/>
                </a:cubicBezTo>
                <a:lnTo>
                  <a:pt x="3086757" y="78476"/>
                </a:lnTo>
                <a:lnTo>
                  <a:pt x="3086770" y="78471"/>
                </a:lnTo>
                <a:lnTo>
                  <a:pt x="3086770" y="93294"/>
                </a:lnTo>
                <a:lnTo>
                  <a:pt x="3078419" y="93294"/>
                </a:lnTo>
                <a:lnTo>
                  <a:pt x="3078419" y="85111"/>
                </a:lnTo>
                <a:cubicBezTo>
                  <a:pt x="3078419" y="83297"/>
                  <a:pt x="3076948" y="81826"/>
                  <a:pt x="3075133" y="81826"/>
                </a:cubicBezTo>
                <a:cubicBezTo>
                  <a:pt x="3073319" y="81826"/>
                  <a:pt x="3071848" y="83297"/>
                  <a:pt x="3071848" y="85111"/>
                </a:cubicBezTo>
                <a:lnTo>
                  <a:pt x="3071848" y="96580"/>
                </a:lnTo>
                <a:lnTo>
                  <a:pt x="3071848" y="115483"/>
                </a:lnTo>
                <a:lnTo>
                  <a:pt x="3030148" y="115483"/>
                </a:lnTo>
                <a:lnTo>
                  <a:pt x="3030148" y="96751"/>
                </a:lnTo>
                <a:lnTo>
                  <a:pt x="3030182" y="96580"/>
                </a:lnTo>
                <a:cubicBezTo>
                  <a:pt x="3030182" y="96522"/>
                  <a:pt x="3030181" y="96464"/>
                  <a:pt x="3030148" y="96408"/>
                </a:cubicBezTo>
                <a:lnTo>
                  <a:pt x="3030148" y="85111"/>
                </a:lnTo>
                <a:cubicBezTo>
                  <a:pt x="3030148" y="83297"/>
                  <a:pt x="3028677" y="81826"/>
                  <a:pt x="3026862" y="81826"/>
                </a:cubicBezTo>
                <a:cubicBezTo>
                  <a:pt x="3025048" y="81826"/>
                  <a:pt x="3023577" y="83297"/>
                  <a:pt x="3023577" y="85111"/>
                </a:cubicBezTo>
                <a:lnTo>
                  <a:pt x="3023577" y="93294"/>
                </a:lnTo>
                <a:lnTo>
                  <a:pt x="3015260" y="93294"/>
                </a:lnTo>
                <a:lnTo>
                  <a:pt x="3015260" y="78269"/>
                </a:lnTo>
                <a:lnTo>
                  <a:pt x="3015345" y="78302"/>
                </a:lnTo>
                <a:lnTo>
                  <a:pt x="3015345" y="70715"/>
                </a:lnTo>
                <a:cubicBezTo>
                  <a:pt x="3015345" y="68201"/>
                  <a:pt x="3016934" y="66694"/>
                  <a:pt x="3019449" y="66694"/>
                </a:cubicBezTo>
                <a:lnTo>
                  <a:pt x="3029702" y="65529"/>
                </a:lnTo>
                <a:close/>
                <a:moveTo>
                  <a:pt x="2132874" y="61229"/>
                </a:moveTo>
                <a:cubicBezTo>
                  <a:pt x="2133873" y="63087"/>
                  <a:pt x="2135341" y="64652"/>
                  <a:pt x="2137117" y="65779"/>
                </a:cubicBezTo>
                <a:lnTo>
                  <a:pt x="2120479" y="84196"/>
                </a:lnTo>
                <a:cubicBezTo>
                  <a:pt x="2119658" y="82205"/>
                  <a:pt x="2118337" y="80472"/>
                  <a:pt x="2116612" y="79229"/>
                </a:cubicBezTo>
                <a:close/>
                <a:moveTo>
                  <a:pt x="360940" y="58435"/>
                </a:moveTo>
                <a:cubicBezTo>
                  <a:pt x="360620" y="58435"/>
                  <a:pt x="360301" y="58669"/>
                  <a:pt x="360088" y="59139"/>
                </a:cubicBezTo>
                <a:lnTo>
                  <a:pt x="356734" y="62010"/>
                </a:lnTo>
                <a:lnTo>
                  <a:pt x="349922" y="59139"/>
                </a:lnTo>
                <a:lnTo>
                  <a:pt x="355830" y="75019"/>
                </a:lnTo>
                <a:lnTo>
                  <a:pt x="357107" y="89142"/>
                </a:lnTo>
                <a:lnTo>
                  <a:pt x="360514" y="78066"/>
                </a:lnTo>
                <a:cubicBezTo>
                  <a:pt x="360514" y="76016"/>
                  <a:pt x="360088" y="76016"/>
                  <a:pt x="360088" y="75546"/>
                </a:cubicBezTo>
                <a:lnTo>
                  <a:pt x="353753" y="66111"/>
                </a:lnTo>
                <a:lnTo>
                  <a:pt x="360940" y="62420"/>
                </a:lnTo>
                <a:lnTo>
                  <a:pt x="364346" y="65702"/>
                </a:lnTo>
                <a:cubicBezTo>
                  <a:pt x="364772" y="66170"/>
                  <a:pt x="365623" y="66170"/>
                  <a:pt x="366050" y="65702"/>
                </a:cubicBezTo>
                <a:lnTo>
                  <a:pt x="369456" y="62420"/>
                </a:lnTo>
                <a:lnTo>
                  <a:pt x="373182" y="66111"/>
                </a:lnTo>
                <a:lnTo>
                  <a:pt x="372011" y="74667"/>
                </a:lnTo>
                <a:cubicBezTo>
                  <a:pt x="371153" y="76022"/>
                  <a:pt x="370733" y="76488"/>
                  <a:pt x="370733" y="76953"/>
                </a:cubicBezTo>
                <a:lnTo>
                  <a:pt x="370733" y="87619"/>
                </a:lnTo>
                <a:lnTo>
                  <a:pt x="374140" y="78887"/>
                </a:lnTo>
                <a:lnTo>
                  <a:pt x="383082" y="63475"/>
                </a:lnTo>
                <a:cubicBezTo>
                  <a:pt x="383934" y="58669"/>
                  <a:pt x="383082" y="58669"/>
                  <a:pt x="382230" y="59139"/>
                </a:cubicBezTo>
                <a:lnTo>
                  <a:pt x="375896" y="62420"/>
                </a:lnTo>
                <a:lnTo>
                  <a:pt x="370893" y="59607"/>
                </a:lnTo>
                <a:cubicBezTo>
                  <a:pt x="369881" y="58201"/>
                  <a:pt x="369030" y="58669"/>
                  <a:pt x="368178" y="59139"/>
                </a:cubicBezTo>
                <a:lnTo>
                  <a:pt x="365198" y="61951"/>
                </a:lnTo>
                <a:lnTo>
                  <a:pt x="361791" y="59139"/>
                </a:lnTo>
                <a:cubicBezTo>
                  <a:pt x="361578" y="58669"/>
                  <a:pt x="361259" y="58435"/>
                  <a:pt x="360940" y="58435"/>
                </a:cubicBezTo>
                <a:close/>
                <a:moveTo>
                  <a:pt x="3041184" y="57806"/>
                </a:moveTo>
                <a:lnTo>
                  <a:pt x="3038502" y="58071"/>
                </a:lnTo>
                <a:lnTo>
                  <a:pt x="3038066" y="58031"/>
                </a:lnTo>
                <a:lnTo>
                  <a:pt x="3019873" y="59968"/>
                </a:lnTo>
                <a:lnTo>
                  <a:pt x="3019777" y="59967"/>
                </a:lnTo>
                <a:cubicBezTo>
                  <a:pt x="3014672" y="59967"/>
                  <a:pt x="3008774" y="64392"/>
                  <a:pt x="3008774" y="69497"/>
                </a:cubicBezTo>
                <a:cubicBezTo>
                  <a:pt x="3008774" y="69582"/>
                  <a:pt x="3008776" y="69666"/>
                  <a:pt x="3008795" y="69750"/>
                </a:cubicBezTo>
                <a:cubicBezTo>
                  <a:pt x="3008704" y="69914"/>
                  <a:pt x="3008689" y="70093"/>
                  <a:pt x="3008689" y="70275"/>
                </a:cubicBezTo>
                <a:lnTo>
                  <a:pt x="3008689" y="96580"/>
                </a:lnTo>
                <a:lnTo>
                  <a:pt x="3008947" y="97859"/>
                </a:lnTo>
                <a:lnTo>
                  <a:pt x="3009651" y="98903"/>
                </a:lnTo>
                <a:lnTo>
                  <a:pt x="3010696" y="99607"/>
                </a:lnTo>
                <a:cubicBezTo>
                  <a:pt x="3011089" y="99773"/>
                  <a:pt x="3011521" y="99865"/>
                  <a:pt x="3011975" y="99865"/>
                </a:cubicBezTo>
                <a:lnTo>
                  <a:pt x="3023577" y="99865"/>
                </a:lnTo>
                <a:lnTo>
                  <a:pt x="3023577" y="118769"/>
                </a:lnTo>
                <a:lnTo>
                  <a:pt x="3023835" y="120048"/>
                </a:lnTo>
                <a:lnTo>
                  <a:pt x="3024539" y="121092"/>
                </a:lnTo>
                <a:lnTo>
                  <a:pt x="3025583" y="121796"/>
                </a:lnTo>
                <a:cubicBezTo>
                  <a:pt x="3025976" y="121962"/>
                  <a:pt x="3026409" y="122054"/>
                  <a:pt x="3026862" y="122054"/>
                </a:cubicBezTo>
                <a:lnTo>
                  <a:pt x="3075133" y="122054"/>
                </a:lnTo>
                <a:cubicBezTo>
                  <a:pt x="3076041" y="122054"/>
                  <a:pt x="3076862" y="121687"/>
                  <a:pt x="3077457" y="121092"/>
                </a:cubicBezTo>
                <a:cubicBezTo>
                  <a:pt x="3077754" y="120795"/>
                  <a:pt x="3077995" y="120441"/>
                  <a:pt x="3078161" y="120048"/>
                </a:cubicBezTo>
                <a:cubicBezTo>
                  <a:pt x="3078327" y="119655"/>
                  <a:pt x="3078419" y="119222"/>
                  <a:pt x="3078419" y="118769"/>
                </a:cubicBezTo>
                <a:lnTo>
                  <a:pt x="3078419" y="99865"/>
                </a:lnTo>
                <a:lnTo>
                  <a:pt x="3090056" y="99865"/>
                </a:lnTo>
                <a:cubicBezTo>
                  <a:pt x="3090963" y="99865"/>
                  <a:pt x="3091784" y="99498"/>
                  <a:pt x="3092379" y="98903"/>
                </a:cubicBezTo>
                <a:cubicBezTo>
                  <a:pt x="3092676" y="98606"/>
                  <a:pt x="3092917" y="98252"/>
                  <a:pt x="3093083" y="97859"/>
                </a:cubicBezTo>
                <a:cubicBezTo>
                  <a:pt x="3093249" y="97466"/>
                  <a:pt x="3093341" y="97033"/>
                  <a:pt x="3093341" y="96580"/>
                </a:cubicBezTo>
                <a:lnTo>
                  <a:pt x="3093341" y="70275"/>
                </a:lnTo>
                <a:lnTo>
                  <a:pt x="3093296" y="70054"/>
                </a:lnTo>
                <a:cubicBezTo>
                  <a:pt x="3093325" y="69928"/>
                  <a:pt x="3093328" y="69800"/>
                  <a:pt x="3093328" y="69672"/>
                </a:cubicBezTo>
                <a:cubicBezTo>
                  <a:pt x="3093328" y="64567"/>
                  <a:pt x="3087430" y="60142"/>
                  <a:pt x="3082325" y="60142"/>
                </a:cubicBezTo>
                <a:lnTo>
                  <a:pt x="3082230" y="60142"/>
                </a:lnTo>
                <a:lnTo>
                  <a:pt x="3064036" y="58205"/>
                </a:lnTo>
                <a:lnTo>
                  <a:pt x="3063869" y="58221"/>
                </a:lnTo>
                <a:lnTo>
                  <a:pt x="3061283" y="57970"/>
                </a:lnTo>
                <a:cubicBezTo>
                  <a:pt x="3060782" y="58340"/>
                  <a:pt x="3060158" y="58676"/>
                  <a:pt x="3059434" y="58967"/>
                </a:cubicBezTo>
                <a:lnTo>
                  <a:pt x="3059569" y="60304"/>
                </a:lnTo>
                <a:cubicBezTo>
                  <a:pt x="3059569" y="65028"/>
                  <a:pt x="3055739" y="68858"/>
                  <a:pt x="3051015" y="68858"/>
                </a:cubicBezTo>
                <a:cubicBezTo>
                  <a:pt x="3046291" y="68858"/>
                  <a:pt x="3042462" y="65028"/>
                  <a:pt x="3042462" y="60304"/>
                </a:cubicBezTo>
                <a:lnTo>
                  <a:pt x="3042598" y="58949"/>
                </a:lnTo>
                <a:close/>
                <a:moveTo>
                  <a:pt x="1371234" y="53628"/>
                </a:moveTo>
                <a:lnTo>
                  <a:pt x="1384670" y="70010"/>
                </a:lnTo>
                <a:cubicBezTo>
                  <a:pt x="1386147" y="70010"/>
                  <a:pt x="1387344" y="68813"/>
                  <a:pt x="1387344" y="67337"/>
                </a:cubicBezTo>
                <a:cubicBezTo>
                  <a:pt x="1387344" y="66506"/>
                  <a:pt x="1386966" y="65764"/>
                  <a:pt x="1386314" y="65344"/>
                </a:cubicBezTo>
                <a:close/>
                <a:moveTo>
                  <a:pt x="2143885" y="53019"/>
                </a:moveTo>
                <a:cubicBezTo>
                  <a:pt x="2142659" y="53019"/>
                  <a:pt x="2141665" y="54012"/>
                  <a:pt x="2141665" y="55237"/>
                </a:cubicBezTo>
                <a:cubicBezTo>
                  <a:pt x="2141665" y="56463"/>
                  <a:pt x="2142659" y="57457"/>
                  <a:pt x="2143885" y="57457"/>
                </a:cubicBezTo>
                <a:cubicBezTo>
                  <a:pt x="2145109" y="57457"/>
                  <a:pt x="2146103" y="56463"/>
                  <a:pt x="2146103" y="55237"/>
                </a:cubicBezTo>
                <a:cubicBezTo>
                  <a:pt x="2146103" y="54012"/>
                  <a:pt x="2145109" y="53019"/>
                  <a:pt x="2143885" y="53019"/>
                </a:cubicBezTo>
                <a:close/>
                <a:moveTo>
                  <a:pt x="3629868" y="52251"/>
                </a:moveTo>
                <a:lnTo>
                  <a:pt x="3610111" y="52251"/>
                </a:lnTo>
                <a:cubicBezTo>
                  <a:pt x="3608781" y="52251"/>
                  <a:pt x="3607702" y="53181"/>
                  <a:pt x="3607702" y="54327"/>
                </a:cubicBezTo>
                <a:cubicBezTo>
                  <a:pt x="3607702" y="55473"/>
                  <a:pt x="3608781" y="56403"/>
                  <a:pt x="3610111" y="56403"/>
                </a:cubicBezTo>
                <a:lnTo>
                  <a:pt x="3629868" y="56403"/>
                </a:lnTo>
                <a:cubicBezTo>
                  <a:pt x="3631199" y="56403"/>
                  <a:pt x="3632277" y="55473"/>
                  <a:pt x="3632277" y="54327"/>
                </a:cubicBezTo>
                <a:cubicBezTo>
                  <a:pt x="3632277" y="53181"/>
                  <a:pt x="3631199" y="52251"/>
                  <a:pt x="3629868" y="52251"/>
                </a:cubicBezTo>
                <a:close/>
                <a:moveTo>
                  <a:pt x="3658246" y="52251"/>
                </a:moveTo>
                <a:lnTo>
                  <a:pt x="3658158" y="52251"/>
                </a:lnTo>
                <a:lnTo>
                  <a:pt x="3638488" y="52251"/>
                </a:lnTo>
                <a:lnTo>
                  <a:pt x="3638401" y="52251"/>
                </a:lnTo>
                <a:cubicBezTo>
                  <a:pt x="3637070" y="52251"/>
                  <a:pt x="3635992" y="53181"/>
                  <a:pt x="3635992" y="54327"/>
                </a:cubicBezTo>
                <a:cubicBezTo>
                  <a:pt x="3635992" y="55473"/>
                  <a:pt x="3637070" y="56403"/>
                  <a:pt x="3638401" y="56403"/>
                </a:cubicBezTo>
                <a:lnTo>
                  <a:pt x="3638488" y="56403"/>
                </a:lnTo>
                <a:lnTo>
                  <a:pt x="3658158" y="56403"/>
                </a:lnTo>
                <a:lnTo>
                  <a:pt x="3658246" y="56403"/>
                </a:lnTo>
                <a:cubicBezTo>
                  <a:pt x="3659576" y="56403"/>
                  <a:pt x="3660654" y="55473"/>
                  <a:pt x="3660654" y="54327"/>
                </a:cubicBezTo>
                <a:cubicBezTo>
                  <a:pt x="3660654" y="53181"/>
                  <a:pt x="3659576" y="52251"/>
                  <a:pt x="3658246" y="52251"/>
                </a:cubicBezTo>
                <a:close/>
                <a:moveTo>
                  <a:pt x="3686536" y="52251"/>
                </a:moveTo>
                <a:lnTo>
                  <a:pt x="3666778" y="52251"/>
                </a:lnTo>
                <a:lnTo>
                  <a:pt x="3665075" y="52859"/>
                </a:lnTo>
                <a:lnTo>
                  <a:pt x="3664369" y="54327"/>
                </a:lnTo>
                <a:lnTo>
                  <a:pt x="3665075" y="55795"/>
                </a:lnTo>
                <a:cubicBezTo>
                  <a:pt x="3665510" y="56171"/>
                  <a:pt x="3666113" y="56403"/>
                  <a:pt x="3666778" y="56403"/>
                </a:cubicBezTo>
                <a:lnTo>
                  <a:pt x="3686536" y="56403"/>
                </a:lnTo>
                <a:cubicBezTo>
                  <a:pt x="3687865" y="56403"/>
                  <a:pt x="3688944" y="55473"/>
                  <a:pt x="3688944" y="54327"/>
                </a:cubicBezTo>
                <a:cubicBezTo>
                  <a:pt x="3688944" y="53181"/>
                  <a:pt x="3687865" y="52251"/>
                  <a:pt x="3686536" y="52251"/>
                </a:cubicBezTo>
                <a:close/>
                <a:moveTo>
                  <a:pt x="3743009" y="52251"/>
                </a:moveTo>
                <a:lnTo>
                  <a:pt x="3723252" y="52251"/>
                </a:lnTo>
                <a:lnTo>
                  <a:pt x="3721548" y="52859"/>
                </a:lnTo>
                <a:lnTo>
                  <a:pt x="3720843" y="54327"/>
                </a:lnTo>
                <a:lnTo>
                  <a:pt x="3721548" y="55795"/>
                </a:lnTo>
                <a:cubicBezTo>
                  <a:pt x="3721985" y="56171"/>
                  <a:pt x="3722587" y="56403"/>
                  <a:pt x="3723252" y="56403"/>
                </a:cubicBezTo>
                <a:lnTo>
                  <a:pt x="3743009" y="56403"/>
                </a:lnTo>
                <a:cubicBezTo>
                  <a:pt x="3744340" y="56403"/>
                  <a:pt x="3745418" y="55473"/>
                  <a:pt x="3745418" y="54327"/>
                </a:cubicBezTo>
                <a:cubicBezTo>
                  <a:pt x="3745418" y="53181"/>
                  <a:pt x="3744340" y="52251"/>
                  <a:pt x="3743009" y="52251"/>
                </a:cubicBezTo>
                <a:close/>
                <a:moveTo>
                  <a:pt x="3771387" y="52251"/>
                </a:moveTo>
                <a:lnTo>
                  <a:pt x="3751629" y="52251"/>
                </a:lnTo>
                <a:cubicBezTo>
                  <a:pt x="3750298" y="52251"/>
                  <a:pt x="3749221" y="53181"/>
                  <a:pt x="3749221" y="54327"/>
                </a:cubicBezTo>
                <a:cubicBezTo>
                  <a:pt x="3749221" y="55473"/>
                  <a:pt x="3750298" y="56403"/>
                  <a:pt x="3751629" y="56403"/>
                </a:cubicBezTo>
                <a:lnTo>
                  <a:pt x="3771387" y="56403"/>
                </a:lnTo>
                <a:cubicBezTo>
                  <a:pt x="3772717" y="56403"/>
                  <a:pt x="3773795" y="55473"/>
                  <a:pt x="3773795" y="54327"/>
                </a:cubicBezTo>
                <a:cubicBezTo>
                  <a:pt x="3773795" y="53181"/>
                  <a:pt x="3772717" y="52251"/>
                  <a:pt x="3771387" y="52251"/>
                </a:cubicBezTo>
                <a:close/>
                <a:moveTo>
                  <a:pt x="2059008" y="51933"/>
                </a:moveTo>
                <a:lnTo>
                  <a:pt x="2059008" y="55209"/>
                </a:lnTo>
                <a:lnTo>
                  <a:pt x="2056790" y="54986"/>
                </a:lnTo>
                <a:cubicBezTo>
                  <a:pt x="2056030" y="54986"/>
                  <a:pt x="2055287" y="55060"/>
                  <a:pt x="2054570" y="55209"/>
                </a:cubicBezTo>
                <a:lnTo>
                  <a:pt x="2054570" y="51933"/>
                </a:lnTo>
                <a:cubicBezTo>
                  <a:pt x="2055272" y="52158"/>
                  <a:pt x="2056019" y="52260"/>
                  <a:pt x="2056790" y="52260"/>
                </a:cubicBezTo>
                <a:cubicBezTo>
                  <a:pt x="2057560" y="52260"/>
                  <a:pt x="2058307" y="52158"/>
                  <a:pt x="2059008" y="51933"/>
                </a:cubicBezTo>
                <a:close/>
                <a:moveTo>
                  <a:pt x="1385370" y="48827"/>
                </a:moveTo>
                <a:lnTo>
                  <a:pt x="1384528" y="48827"/>
                </a:lnTo>
                <a:cubicBezTo>
                  <a:pt x="1384412" y="48827"/>
                  <a:pt x="1384317" y="48921"/>
                  <a:pt x="1384317" y="49037"/>
                </a:cubicBezTo>
                <a:lnTo>
                  <a:pt x="1384317" y="52826"/>
                </a:lnTo>
                <a:cubicBezTo>
                  <a:pt x="1384317" y="52943"/>
                  <a:pt x="1384412" y="53037"/>
                  <a:pt x="1384528" y="53037"/>
                </a:cubicBezTo>
                <a:lnTo>
                  <a:pt x="1385370" y="53037"/>
                </a:lnTo>
                <a:cubicBezTo>
                  <a:pt x="1385486" y="53037"/>
                  <a:pt x="1385581" y="52943"/>
                  <a:pt x="1385581" y="52826"/>
                </a:cubicBezTo>
                <a:lnTo>
                  <a:pt x="1385581" y="49037"/>
                </a:lnTo>
                <a:cubicBezTo>
                  <a:pt x="1385581" y="48921"/>
                  <a:pt x="1385486" y="48827"/>
                  <a:pt x="1385370" y="48827"/>
                </a:cubicBezTo>
                <a:close/>
                <a:moveTo>
                  <a:pt x="2143885" y="48508"/>
                </a:moveTo>
                <a:cubicBezTo>
                  <a:pt x="2147601" y="48508"/>
                  <a:pt x="2150614" y="51521"/>
                  <a:pt x="2150614" y="55237"/>
                </a:cubicBezTo>
                <a:cubicBezTo>
                  <a:pt x="2150614" y="58955"/>
                  <a:pt x="2147601" y="61967"/>
                  <a:pt x="2143885" y="61967"/>
                </a:cubicBezTo>
                <a:cubicBezTo>
                  <a:pt x="2140168" y="61967"/>
                  <a:pt x="2137155" y="58955"/>
                  <a:pt x="2137155" y="55237"/>
                </a:cubicBezTo>
                <a:cubicBezTo>
                  <a:pt x="2137155" y="51521"/>
                  <a:pt x="2140168" y="48508"/>
                  <a:pt x="2143885" y="48508"/>
                </a:cubicBezTo>
                <a:close/>
                <a:moveTo>
                  <a:pt x="1684225" y="48377"/>
                </a:moveTo>
                <a:lnTo>
                  <a:pt x="1695417" y="62953"/>
                </a:lnTo>
                <a:cubicBezTo>
                  <a:pt x="1680168" y="61870"/>
                  <a:pt x="1668788" y="59974"/>
                  <a:pt x="1658002" y="59272"/>
                </a:cubicBezTo>
                <a:lnTo>
                  <a:pt x="1654283" y="59412"/>
                </a:lnTo>
                <a:cubicBezTo>
                  <a:pt x="1661553" y="55969"/>
                  <a:pt x="1672458" y="51949"/>
                  <a:pt x="1684225" y="48377"/>
                </a:cubicBezTo>
                <a:close/>
                <a:moveTo>
                  <a:pt x="2632028" y="45069"/>
                </a:moveTo>
                <a:lnTo>
                  <a:pt x="2558616" y="45069"/>
                </a:lnTo>
                <a:cubicBezTo>
                  <a:pt x="2557422" y="45069"/>
                  <a:pt x="2556454" y="46037"/>
                  <a:pt x="2556454" y="47232"/>
                </a:cubicBezTo>
                <a:lnTo>
                  <a:pt x="2556454" y="111537"/>
                </a:lnTo>
                <a:cubicBezTo>
                  <a:pt x="2556454" y="112731"/>
                  <a:pt x="2557422" y="113700"/>
                  <a:pt x="2558616" y="113700"/>
                </a:cubicBezTo>
                <a:lnTo>
                  <a:pt x="2656553" y="113700"/>
                </a:lnTo>
                <a:cubicBezTo>
                  <a:pt x="2657748" y="113700"/>
                  <a:pt x="2658716" y="112731"/>
                  <a:pt x="2658716" y="111537"/>
                </a:cubicBezTo>
                <a:lnTo>
                  <a:pt x="2658716" y="74727"/>
                </a:lnTo>
                <a:lnTo>
                  <a:pt x="2653936" y="74727"/>
                </a:lnTo>
                <a:lnTo>
                  <a:pt x="2653936" y="107492"/>
                </a:lnTo>
                <a:cubicBezTo>
                  <a:pt x="2653936" y="108241"/>
                  <a:pt x="2653329" y="108848"/>
                  <a:pt x="2652580" y="108848"/>
                </a:cubicBezTo>
                <a:lnTo>
                  <a:pt x="2562398" y="108848"/>
                </a:lnTo>
                <a:cubicBezTo>
                  <a:pt x="2561649" y="108848"/>
                  <a:pt x="2561042" y="108241"/>
                  <a:pt x="2561042" y="107492"/>
                </a:cubicBezTo>
                <a:lnTo>
                  <a:pt x="2561042" y="51282"/>
                </a:lnTo>
                <a:cubicBezTo>
                  <a:pt x="2561042" y="50533"/>
                  <a:pt x="2561649" y="49926"/>
                  <a:pt x="2562398" y="49926"/>
                </a:cubicBezTo>
                <a:lnTo>
                  <a:pt x="2632028" y="49926"/>
                </a:lnTo>
                <a:close/>
                <a:moveTo>
                  <a:pt x="1653766" y="43176"/>
                </a:moveTo>
                <a:cubicBezTo>
                  <a:pt x="1652604" y="43529"/>
                  <a:pt x="1652533" y="44393"/>
                  <a:pt x="1652533" y="45273"/>
                </a:cubicBezTo>
                <a:lnTo>
                  <a:pt x="1652715" y="45713"/>
                </a:lnTo>
                <a:close/>
                <a:moveTo>
                  <a:pt x="2056790" y="41469"/>
                </a:moveTo>
                <a:cubicBezTo>
                  <a:pt x="2055564" y="41469"/>
                  <a:pt x="2054570" y="42463"/>
                  <a:pt x="2054570" y="43688"/>
                </a:cubicBezTo>
                <a:cubicBezTo>
                  <a:pt x="2054570" y="44914"/>
                  <a:pt x="2055564" y="45907"/>
                  <a:pt x="2056790" y="45907"/>
                </a:cubicBezTo>
                <a:cubicBezTo>
                  <a:pt x="2058015" y="45907"/>
                  <a:pt x="2059008" y="44914"/>
                  <a:pt x="2059008" y="43688"/>
                </a:cubicBezTo>
                <a:cubicBezTo>
                  <a:pt x="2059008" y="42463"/>
                  <a:pt x="2058015" y="41469"/>
                  <a:pt x="2056790" y="41469"/>
                </a:cubicBezTo>
                <a:close/>
                <a:moveTo>
                  <a:pt x="115876" y="40093"/>
                </a:moveTo>
                <a:cubicBezTo>
                  <a:pt x="119588" y="40093"/>
                  <a:pt x="122597" y="43102"/>
                  <a:pt x="122597" y="46814"/>
                </a:cubicBezTo>
                <a:lnTo>
                  <a:pt x="122597" y="111906"/>
                </a:lnTo>
                <a:cubicBezTo>
                  <a:pt x="122597" y="115618"/>
                  <a:pt x="119588" y="118627"/>
                  <a:pt x="115876" y="118627"/>
                </a:cubicBezTo>
                <a:lnTo>
                  <a:pt x="12038" y="118627"/>
                </a:lnTo>
                <a:cubicBezTo>
                  <a:pt x="8326" y="118627"/>
                  <a:pt x="5317" y="115618"/>
                  <a:pt x="5317" y="111906"/>
                </a:cubicBezTo>
                <a:lnTo>
                  <a:pt x="5317" y="46814"/>
                </a:lnTo>
                <a:cubicBezTo>
                  <a:pt x="5317" y="43102"/>
                  <a:pt x="8326" y="40093"/>
                  <a:pt x="12038" y="40093"/>
                </a:cubicBezTo>
                <a:close/>
                <a:moveTo>
                  <a:pt x="1405897" y="40019"/>
                </a:moveTo>
                <a:cubicBezTo>
                  <a:pt x="1410000" y="40019"/>
                  <a:pt x="1413326" y="43345"/>
                  <a:pt x="1413326" y="47448"/>
                </a:cubicBezTo>
                <a:lnTo>
                  <a:pt x="1413326" y="89410"/>
                </a:lnTo>
                <a:cubicBezTo>
                  <a:pt x="1413326" y="93513"/>
                  <a:pt x="1410000" y="96839"/>
                  <a:pt x="1405897" y="96839"/>
                </a:cubicBezTo>
                <a:lnTo>
                  <a:pt x="1363936" y="96839"/>
                </a:lnTo>
                <a:cubicBezTo>
                  <a:pt x="1359833" y="96839"/>
                  <a:pt x="1356507" y="93513"/>
                  <a:pt x="1356507" y="89410"/>
                </a:cubicBezTo>
                <a:lnTo>
                  <a:pt x="1356507" y="47448"/>
                </a:lnTo>
                <a:cubicBezTo>
                  <a:pt x="1356507" y="43345"/>
                  <a:pt x="1359833" y="40019"/>
                  <a:pt x="1363936" y="40019"/>
                </a:cubicBezTo>
                <a:close/>
                <a:moveTo>
                  <a:pt x="2041773" y="39710"/>
                </a:moveTo>
                <a:cubicBezTo>
                  <a:pt x="2040611" y="40063"/>
                  <a:pt x="2040540" y="40927"/>
                  <a:pt x="2040540" y="41807"/>
                </a:cubicBezTo>
                <a:lnTo>
                  <a:pt x="2040722" y="42247"/>
                </a:lnTo>
                <a:close/>
                <a:moveTo>
                  <a:pt x="1352448" y="39543"/>
                </a:moveTo>
                <a:cubicBezTo>
                  <a:pt x="1351514" y="39826"/>
                  <a:pt x="1351457" y="40520"/>
                  <a:pt x="1351457" y="41227"/>
                </a:cubicBezTo>
                <a:lnTo>
                  <a:pt x="1351604" y="41581"/>
                </a:lnTo>
                <a:close/>
                <a:moveTo>
                  <a:pt x="2056790" y="39092"/>
                </a:moveTo>
                <a:cubicBezTo>
                  <a:pt x="2059328" y="39092"/>
                  <a:pt x="2061386" y="41150"/>
                  <a:pt x="2061386" y="43688"/>
                </a:cubicBezTo>
                <a:cubicBezTo>
                  <a:pt x="2061386" y="46226"/>
                  <a:pt x="2059328" y="48284"/>
                  <a:pt x="2056790" y="48284"/>
                </a:cubicBezTo>
                <a:cubicBezTo>
                  <a:pt x="2054251" y="48284"/>
                  <a:pt x="2052193" y="46226"/>
                  <a:pt x="2052193" y="43688"/>
                </a:cubicBezTo>
                <a:cubicBezTo>
                  <a:pt x="2052193" y="41150"/>
                  <a:pt x="2054251" y="39092"/>
                  <a:pt x="2056790" y="39092"/>
                </a:cubicBezTo>
                <a:close/>
                <a:moveTo>
                  <a:pt x="1740642" y="38787"/>
                </a:moveTo>
                <a:cubicBezTo>
                  <a:pt x="1753724" y="41142"/>
                  <a:pt x="1765179" y="50353"/>
                  <a:pt x="1774955" y="57397"/>
                </a:cubicBezTo>
                <a:cubicBezTo>
                  <a:pt x="1769124" y="58152"/>
                  <a:pt x="1763243" y="58998"/>
                  <a:pt x="1757434" y="59809"/>
                </a:cubicBezTo>
                <a:close/>
                <a:moveTo>
                  <a:pt x="1734551" y="38197"/>
                </a:moveTo>
                <a:lnTo>
                  <a:pt x="1737288" y="38447"/>
                </a:lnTo>
                <a:lnTo>
                  <a:pt x="1754051" y="60279"/>
                </a:lnTo>
                <a:cubicBezTo>
                  <a:pt x="1740194" y="62218"/>
                  <a:pt x="1726890" y="63868"/>
                  <a:pt x="1715833" y="63784"/>
                </a:cubicBezTo>
                <a:cubicBezTo>
                  <a:pt x="1709788" y="63739"/>
                  <a:pt x="1704274" y="63529"/>
                  <a:pt x="1699186" y="63205"/>
                </a:cubicBezTo>
                <a:lnTo>
                  <a:pt x="1686734" y="47618"/>
                </a:lnTo>
                <a:cubicBezTo>
                  <a:pt x="1704221" y="42327"/>
                  <a:pt x="1723145" y="38134"/>
                  <a:pt x="1734551" y="38197"/>
                </a:cubicBezTo>
                <a:close/>
                <a:moveTo>
                  <a:pt x="1406562" y="35960"/>
                </a:moveTo>
                <a:lnTo>
                  <a:pt x="1363271" y="35960"/>
                </a:lnTo>
                <a:cubicBezTo>
                  <a:pt x="1357294" y="35960"/>
                  <a:pt x="1352448" y="40806"/>
                  <a:pt x="1352448" y="46783"/>
                </a:cubicBezTo>
                <a:lnTo>
                  <a:pt x="1352448" y="90075"/>
                </a:lnTo>
                <a:cubicBezTo>
                  <a:pt x="1352448" y="96052"/>
                  <a:pt x="1357294" y="100898"/>
                  <a:pt x="1363271" y="100898"/>
                </a:cubicBezTo>
                <a:lnTo>
                  <a:pt x="1406562" y="100898"/>
                </a:lnTo>
                <a:cubicBezTo>
                  <a:pt x="1412539" y="100898"/>
                  <a:pt x="1417385" y="96052"/>
                  <a:pt x="1417385" y="90075"/>
                </a:cubicBezTo>
                <a:lnTo>
                  <a:pt x="1417385" y="46783"/>
                </a:lnTo>
                <a:cubicBezTo>
                  <a:pt x="1417385" y="40806"/>
                  <a:pt x="1412539" y="35960"/>
                  <a:pt x="1406562" y="35960"/>
                </a:cubicBezTo>
                <a:close/>
                <a:moveTo>
                  <a:pt x="1735518" y="35071"/>
                </a:moveTo>
                <a:cubicBezTo>
                  <a:pt x="1703470" y="35520"/>
                  <a:pt x="1656779" y="52705"/>
                  <a:pt x="1647558" y="59790"/>
                </a:cubicBezTo>
                <a:cubicBezTo>
                  <a:pt x="1639206" y="60445"/>
                  <a:pt x="1633613" y="61969"/>
                  <a:pt x="1625036" y="66823"/>
                </a:cubicBezTo>
                <a:cubicBezTo>
                  <a:pt x="1616784" y="71493"/>
                  <a:pt x="1607572" y="79242"/>
                  <a:pt x="1609012" y="88187"/>
                </a:cubicBezTo>
                <a:cubicBezTo>
                  <a:pt x="1610492" y="97371"/>
                  <a:pt x="1619457" y="102816"/>
                  <a:pt x="1626225" y="103701"/>
                </a:cubicBezTo>
                <a:cubicBezTo>
                  <a:pt x="1625748" y="102630"/>
                  <a:pt x="1625468" y="101488"/>
                  <a:pt x="1625289" y="100317"/>
                </a:cubicBezTo>
                <a:lnTo>
                  <a:pt x="1623821" y="100317"/>
                </a:lnTo>
                <a:cubicBezTo>
                  <a:pt x="1621414" y="99727"/>
                  <a:pt x="1619499" y="98742"/>
                  <a:pt x="1617961" y="97457"/>
                </a:cubicBezTo>
                <a:lnTo>
                  <a:pt x="1617519" y="97046"/>
                </a:lnTo>
                <a:lnTo>
                  <a:pt x="1616307" y="95822"/>
                </a:lnTo>
                <a:lnTo>
                  <a:pt x="1614738" y="93474"/>
                </a:lnTo>
                <a:lnTo>
                  <a:pt x="1613326" y="90257"/>
                </a:lnTo>
                <a:lnTo>
                  <a:pt x="1612965" y="88795"/>
                </a:lnTo>
                <a:cubicBezTo>
                  <a:pt x="1611567" y="80551"/>
                  <a:pt x="1620508" y="73409"/>
                  <a:pt x="1628518" y="69105"/>
                </a:cubicBezTo>
                <a:cubicBezTo>
                  <a:pt x="1639862" y="63008"/>
                  <a:pt x="1645829" y="62613"/>
                  <a:pt x="1660518" y="62146"/>
                </a:cubicBezTo>
                <a:cubicBezTo>
                  <a:pt x="1675184" y="63052"/>
                  <a:pt x="1690983" y="66120"/>
                  <a:pt x="1716651" y="66304"/>
                </a:cubicBezTo>
                <a:cubicBezTo>
                  <a:pt x="1741815" y="66486"/>
                  <a:pt x="1778973" y="57879"/>
                  <a:pt x="1806922" y="57800"/>
                </a:cubicBezTo>
                <a:cubicBezTo>
                  <a:pt x="1808785" y="57794"/>
                  <a:pt x="1810608" y="57826"/>
                  <a:pt x="1812383" y="57902"/>
                </a:cubicBezTo>
                <a:cubicBezTo>
                  <a:pt x="1838283" y="59005"/>
                  <a:pt x="1863091" y="62619"/>
                  <a:pt x="1871377" y="81581"/>
                </a:cubicBezTo>
                <a:cubicBezTo>
                  <a:pt x="1873376" y="86156"/>
                  <a:pt x="1873030" y="92409"/>
                  <a:pt x="1868593" y="96280"/>
                </a:cubicBezTo>
                <a:lnTo>
                  <a:pt x="1866800" y="97552"/>
                </a:lnTo>
                <a:cubicBezTo>
                  <a:pt x="1862572" y="99363"/>
                  <a:pt x="1858552" y="100050"/>
                  <a:pt x="1854466" y="100317"/>
                </a:cubicBezTo>
                <a:lnTo>
                  <a:pt x="1851587" y="100317"/>
                </a:lnTo>
                <a:cubicBezTo>
                  <a:pt x="1851462" y="101173"/>
                  <a:pt x="1851273" y="102013"/>
                  <a:pt x="1850928" y="102805"/>
                </a:cubicBezTo>
                <a:cubicBezTo>
                  <a:pt x="1854511" y="102607"/>
                  <a:pt x="1861219" y="102668"/>
                  <a:pt x="1868418" y="99790"/>
                </a:cubicBezTo>
                <a:cubicBezTo>
                  <a:pt x="1876879" y="96407"/>
                  <a:pt x="1877816" y="86587"/>
                  <a:pt x="1875233" y="80360"/>
                </a:cubicBezTo>
                <a:cubicBezTo>
                  <a:pt x="1866696" y="59786"/>
                  <a:pt x="1841139" y="55864"/>
                  <a:pt x="1814456" y="54668"/>
                </a:cubicBezTo>
                <a:cubicBezTo>
                  <a:pt x="1812627" y="54586"/>
                  <a:pt x="1810750" y="54551"/>
                  <a:pt x="1808830" y="54556"/>
                </a:cubicBezTo>
                <a:cubicBezTo>
                  <a:pt x="1799854" y="54584"/>
                  <a:pt x="1789955" y="55510"/>
                  <a:pt x="1779801" y="56801"/>
                </a:cubicBezTo>
                <a:cubicBezTo>
                  <a:pt x="1766016" y="47211"/>
                  <a:pt x="1751125" y="35561"/>
                  <a:pt x="1735518" y="35071"/>
                </a:cubicBezTo>
                <a:close/>
                <a:moveTo>
                  <a:pt x="117035" y="34967"/>
                </a:moveTo>
                <a:lnTo>
                  <a:pt x="10746" y="34967"/>
                </a:lnTo>
                <a:cubicBezTo>
                  <a:pt x="4811" y="34967"/>
                  <a:pt x="0" y="39779"/>
                  <a:pt x="0" y="45714"/>
                </a:cubicBezTo>
                <a:lnTo>
                  <a:pt x="0" y="113502"/>
                </a:lnTo>
                <a:cubicBezTo>
                  <a:pt x="0" y="119437"/>
                  <a:pt x="4811" y="124248"/>
                  <a:pt x="10746" y="124248"/>
                </a:cubicBezTo>
                <a:lnTo>
                  <a:pt x="117035" y="124248"/>
                </a:lnTo>
                <a:cubicBezTo>
                  <a:pt x="122970" y="124248"/>
                  <a:pt x="127782" y="119437"/>
                  <a:pt x="127782" y="113502"/>
                </a:cubicBezTo>
                <a:lnTo>
                  <a:pt x="127782" y="45714"/>
                </a:lnTo>
                <a:cubicBezTo>
                  <a:pt x="127782" y="39779"/>
                  <a:pt x="122970" y="34967"/>
                  <a:pt x="117035" y="34967"/>
                </a:cubicBezTo>
                <a:close/>
                <a:moveTo>
                  <a:pt x="2632028" y="34507"/>
                </a:moveTo>
                <a:lnTo>
                  <a:pt x="2559336" y="34507"/>
                </a:lnTo>
                <a:cubicBezTo>
                  <a:pt x="2551074" y="34507"/>
                  <a:pt x="2544376" y="41204"/>
                  <a:pt x="2544376" y="49466"/>
                </a:cubicBezTo>
                <a:lnTo>
                  <a:pt x="2544376" y="109303"/>
                </a:lnTo>
                <a:cubicBezTo>
                  <a:pt x="2544376" y="117565"/>
                  <a:pt x="2551074" y="124262"/>
                  <a:pt x="2559336" y="124262"/>
                </a:cubicBezTo>
                <a:lnTo>
                  <a:pt x="2661119" y="124262"/>
                </a:lnTo>
                <a:cubicBezTo>
                  <a:pt x="2669380" y="124262"/>
                  <a:pt x="2676078" y="117565"/>
                  <a:pt x="2676078" y="109303"/>
                </a:cubicBezTo>
                <a:lnTo>
                  <a:pt x="2676078" y="74727"/>
                </a:lnTo>
                <a:lnTo>
                  <a:pt x="2671191" y="74727"/>
                </a:lnTo>
                <a:lnTo>
                  <a:pt x="2671191" y="108711"/>
                </a:lnTo>
                <a:cubicBezTo>
                  <a:pt x="2671191" y="114705"/>
                  <a:pt x="2666332" y="119564"/>
                  <a:pt x="2660338" y="119564"/>
                </a:cubicBezTo>
                <a:lnTo>
                  <a:pt x="2559912" y="119564"/>
                </a:lnTo>
                <a:cubicBezTo>
                  <a:pt x="2553918" y="119564"/>
                  <a:pt x="2549059" y="114705"/>
                  <a:pt x="2549059" y="108711"/>
                </a:cubicBezTo>
                <a:lnTo>
                  <a:pt x="2549059" y="50221"/>
                </a:lnTo>
                <a:cubicBezTo>
                  <a:pt x="2549059" y="44227"/>
                  <a:pt x="2553918" y="39367"/>
                  <a:pt x="2559912" y="39367"/>
                </a:cubicBezTo>
                <a:lnTo>
                  <a:pt x="2632028" y="39367"/>
                </a:lnTo>
                <a:close/>
                <a:moveTo>
                  <a:pt x="816408" y="34459"/>
                </a:moveTo>
                <a:cubicBezTo>
                  <a:pt x="829481" y="35920"/>
                  <a:pt x="831243" y="43830"/>
                  <a:pt x="831482" y="49074"/>
                </a:cubicBezTo>
                <a:cubicBezTo>
                  <a:pt x="831951" y="59351"/>
                  <a:pt x="823415" y="62346"/>
                  <a:pt x="816408" y="64742"/>
                </a:cubicBezTo>
                <a:close/>
                <a:moveTo>
                  <a:pt x="3704351" y="31581"/>
                </a:moveTo>
                <a:cubicBezTo>
                  <a:pt x="3703505" y="31581"/>
                  <a:pt x="3702819" y="32320"/>
                  <a:pt x="3702819" y="33231"/>
                </a:cubicBezTo>
                <a:lnTo>
                  <a:pt x="3702806" y="33231"/>
                </a:lnTo>
                <a:lnTo>
                  <a:pt x="3701226" y="52251"/>
                </a:lnTo>
                <a:lnTo>
                  <a:pt x="3695155" y="52251"/>
                </a:lnTo>
                <a:lnTo>
                  <a:pt x="3694875" y="52251"/>
                </a:lnTo>
                <a:cubicBezTo>
                  <a:pt x="3693544" y="52251"/>
                  <a:pt x="3692466" y="53181"/>
                  <a:pt x="3692466" y="54327"/>
                </a:cubicBezTo>
                <a:cubicBezTo>
                  <a:pt x="3692466" y="55473"/>
                  <a:pt x="3693544" y="56403"/>
                  <a:pt x="3694875" y="56403"/>
                </a:cubicBezTo>
                <a:lnTo>
                  <a:pt x="3695155" y="56403"/>
                </a:lnTo>
                <a:lnTo>
                  <a:pt x="3700881" y="56403"/>
                </a:lnTo>
                <a:lnTo>
                  <a:pt x="3696357" y="110873"/>
                </a:lnTo>
                <a:lnTo>
                  <a:pt x="3687289" y="94797"/>
                </a:lnTo>
                <a:cubicBezTo>
                  <a:pt x="3687076" y="94419"/>
                  <a:pt x="3686771" y="94124"/>
                  <a:pt x="3686399" y="93960"/>
                </a:cubicBezTo>
                <a:cubicBezTo>
                  <a:pt x="3685697" y="93233"/>
                  <a:pt x="3684562" y="93079"/>
                  <a:pt x="3683656" y="93624"/>
                </a:cubicBezTo>
                <a:lnTo>
                  <a:pt x="3672963" y="100055"/>
                </a:lnTo>
                <a:lnTo>
                  <a:pt x="3659328" y="79786"/>
                </a:lnTo>
                <a:cubicBezTo>
                  <a:pt x="3658934" y="79200"/>
                  <a:pt x="3658317" y="78854"/>
                  <a:pt x="3657657" y="78878"/>
                </a:cubicBezTo>
                <a:cubicBezTo>
                  <a:pt x="3657488" y="78802"/>
                  <a:pt x="3657310" y="78787"/>
                  <a:pt x="3657134" y="78827"/>
                </a:cubicBezTo>
                <a:cubicBezTo>
                  <a:pt x="3657080" y="78795"/>
                  <a:pt x="3657031" y="78802"/>
                  <a:pt x="3656981" y="78812"/>
                </a:cubicBezTo>
                <a:lnTo>
                  <a:pt x="3656876" y="78856"/>
                </a:lnTo>
                <a:cubicBezTo>
                  <a:pt x="3656164" y="78917"/>
                  <a:pt x="3655515" y="79344"/>
                  <a:pt x="3655160" y="80024"/>
                </a:cubicBezTo>
                <a:lnTo>
                  <a:pt x="3648534" y="92675"/>
                </a:lnTo>
                <a:lnTo>
                  <a:pt x="3625759" y="92675"/>
                </a:lnTo>
                <a:cubicBezTo>
                  <a:pt x="3625681" y="92628"/>
                  <a:pt x="3625600" y="92625"/>
                  <a:pt x="3625518" y="92625"/>
                </a:cubicBezTo>
                <a:lnTo>
                  <a:pt x="3610411" y="92625"/>
                </a:lnTo>
                <a:cubicBezTo>
                  <a:pt x="3608205" y="92625"/>
                  <a:pt x="3606417" y="94414"/>
                  <a:pt x="3606417" y="96620"/>
                </a:cubicBezTo>
                <a:cubicBezTo>
                  <a:pt x="3606417" y="98826"/>
                  <a:pt x="3608205" y="100614"/>
                  <a:pt x="3610411" y="100614"/>
                </a:cubicBezTo>
                <a:lnTo>
                  <a:pt x="3625518" y="100614"/>
                </a:lnTo>
                <a:lnTo>
                  <a:pt x="3625749" y="100568"/>
                </a:lnTo>
                <a:lnTo>
                  <a:pt x="3648601" y="100568"/>
                </a:lnTo>
                <a:cubicBezTo>
                  <a:pt x="3648928" y="100568"/>
                  <a:pt x="3649239" y="100499"/>
                  <a:pt x="3649518" y="100371"/>
                </a:cubicBezTo>
                <a:cubicBezTo>
                  <a:pt x="3650491" y="100616"/>
                  <a:pt x="3651530" y="100158"/>
                  <a:pt x="3652018" y="99226"/>
                </a:cubicBezTo>
                <a:lnTo>
                  <a:pt x="3657547" y="88671"/>
                </a:lnTo>
                <a:lnTo>
                  <a:pt x="3669617" y="106613"/>
                </a:lnTo>
                <a:cubicBezTo>
                  <a:pt x="3669817" y="106910"/>
                  <a:pt x="3670073" y="107145"/>
                  <a:pt x="3670372" y="107298"/>
                </a:cubicBezTo>
                <a:cubicBezTo>
                  <a:pt x="3670374" y="107390"/>
                  <a:pt x="3670414" y="107465"/>
                  <a:pt x="3670459" y="107539"/>
                </a:cubicBezTo>
                <a:cubicBezTo>
                  <a:pt x="3671113" y="108627"/>
                  <a:pt x="3672525" y="108979"/>
                  <a:pt x="3673612" y="108324"/>
                </a:cubicBezTo>
                <a:lnTo>
                  <a:pt x="3684193" y="101961"/>
                </a:lnTo>
                <a:lnTo>
                  <a:pt x="3696117" y="123098"/>
                </a:lnTo>
                <a:cubicBezTo>
                  <a:pt x="3696740" y="124203"/>
                  <a:pt x="3698142" y="124595"/>
                  <a:pt x="3699248" y="123970"/>
                </a:cubicBezTo>
                <a:cubicBezTo>
                  <a:pt x="3700044" y="123521"/>
                  <a:pt x="3700470" y="122669"/>
                  <a:pt x="3700394" y="121816"/>
                </a:cubicBezTo>
                <a:lnTo>
                  <a:pt x="3700397" y="121811"/>
                </a:lnTo>
                <a:lnTo>
                  <a:pt x="3705133" y="64123"/>
                </a:lnTo>
                <a:lnTo>
                  <a:pt x="3710730" y="106784"/>
                </a:lnTo>
                <a:lnTo>
                  <a:pt x="3710927" y="106756"/>
                </a:lnTo>
                <a:cubicBezTo>
                  <a:pt x="3710943" y="107072"/>
                  <a:pt x="3711035" y="107388"/>
                  <a:pt x="3711199" y="107683"/>
                </a:cubicBezTo>
                <a:cubicBezTo>
                  <a:pt x="3711814" y="108794"/>
                  <a:pt x="3713213" y="109194"/>
                  <a:pt x="3714324" y="108579"/>
                </a:cubicBezTo>
                <a:lnTo>
                  <a:pt x="3728761" y="100568"/>
                </a:lnTo>
                <a:lnTo>
                  <a:pt x="3755729" y="100568"/>
                </a:lnTo>
                <a:cubicBezTo>
                  <a:pt x="3755805" y="100611"/>
                  <a:pt x="3755882" y="100614"/>
                  <a:pt x="3755960" y="100614"/>
                </a:cubicBezTo>
                <a:lnTo>
                  <a:pt x="3771067" y="100614"/>
                </a:lnTo>
                <a:cubicBezTo>
                  <a:pt x="3773273" y="100614"/>
                  <a:pt x="3775061" y="98826"/>
                  <a:pt x="3775061" y="96620"/>
                </a:cubicBezTo>
                <a:cubicBezTo>
                  <a:pt x="3775061" y="94414"/>
                  <a:pt x="3773273" y="92625"/>
                  <a:pt x="3771067" y="92625"/>
                </a:cubicBezTo>
                <a:lnTo>
                  <a:pt x="3755960" y="92625"/>
                </a:lnTo>
                <a:lnTo>
                  <a:pt x="3755719" y="92675"/>
                </a:lnTo>
                <a:lnTo>
                  <a:pt x="3728428" y="92675"/>
                </a:lnTo>
                <a:lnTo>
                  <a:pt x="3727667" y="92828"/>
                </a:lnTo>
                <a:cubicBezTo>
                  <a:pt x="3727600" y="92827"/>
                  <a:pt x="3727542" y="92851"/>
                  <a:pt x="3727490" y="92884"/>
                </a:cubicBezTo>
                <a:cubicBezTo>
                  <a:pt x="3727249" y="92899"/>
                  <a:pt x="3727018" y="92982"/>
                  <a:pt x="3726797" y="93104"/>
                </a:cubicBezTo>
                <a:lnTo>
                  <a:pt x="3714753" y="99787"/>
                </a:lnTo>
                <a:lnTo>
                  <a:pt x="3708993" y="56403"/>
                </a:lnTo>
                <a:lnTo>
                  <a:pt x="3714632" y="56403"/>
                </a:lnTo>
                <a:lnTo>
                  <a:pt x="3714912" y="56403"/>
                </a:lnTo>
                <a:cubicBezTo>
                  <a:pt x="3716243" y="56403"/>
                  <a:pt x="3717321" y="55473"/>
                  <a:pt x="3717321" y="54327"/>
                </a:cubicBezTo>
                <a:cubicBezTo>
                  <a:pt x="3717321" y="53181"/>
                  <a:pt x="3716243" y="52251"/>
                  <a:pt x="3714912" y="52251"/>
                </a:cubicBezTo>
                <a:lnTo>
                  <a:pt x="3714632" y="52251"/>
                </a:lnTo>
                <a:lnTo>
                  <a:pt x="3708442" y="52251"/>
                </a:lnTo>
                <a:lnTo>
                  <a:pt x="3705917" y="33231"/>
                </a:lnTo>
                <a:lnTo>
                  <a:pt x="3705884" y="33231"/>
                </a:lnTo>
                <a:cubicBezTo>
                  <a:pt x="3705884" y="32320"/>
                  <a:pt x="3705197" y="31581"/>
                  <a:pt x="3704351" y="31581"/>
                </a:cubicBezTo>
                <a:close/>
                <a:moveTo>
                  <a:pt x="2106795" y="29593"/>
                </a:moveTo>
                <a:lnTo>
                  <a:pt x="2134159" y="47395"/>
                </a:lnTo>
                <a:cubicBezTo>
                  <a:pt x="2133243" y="48484"/>
                  <a:pt x="2132522" y="49737"/>
                  <a:pt x="2132047" y="51106"/>
                </a:cubicBezTo>
                <a:lnTo>
                  <a:pt x="2104668" y="33294"/>
                </a:lnTo>
                <a:cubicBezTo>
                  <a:pt x="2105649" y="32257"/>
                  <a:pt x="2106353" y="30985"/>
                  <a:pt x="2106795" y="29593"/>
                </a:cubicBezTo>
                <a:close/>
                <a:moveTo>
                  <a:pt x="1651207" y="28269"/>
                </a:moveTo>
                <a:cubicBezTo>
                  <a:pt x="1647599" y="30510"/>
                  <a:pt x="1644929" y="33762"/>
                  <a:pt x="1643442" y="37682"/>
                </a:cubicBezTo>
                <a:cubicBezTo>
                  <a:pt x="1642027" y="41410"/>
                  <a:pt x="1641806" y="45483"/>
                  <a:pt x="1642863" y="49385"/>
                </a:cubicBezTo>
                <a:cubicBezTo>
                  <a:pt x="1643092" y="50237"/>
                  <a:pt x="1643923" y="50662"/>
                  <a:pt x="1644780" y="50440"/>
                </a:cubicBezTo>
                <a:cubicBezTo>
                  <a:pt x="1645636" y="50218"/>
                  <a:pt x="1646156" y="49431"/>
                  <a:pt x="1645928" y="48578"/>
                </a:cubicBezTo>
                <a:cubicBezTo>
                  <a:pt x="1645075" y="45302"/>
                  <a:pt x="1645234" y="41972"/>
                  <a:pt x="1646432" y="38817"/>
                </a:cubicBezTo>
                <a:cubicBezTo>
                  <a:pt x="1647666" y="35567"/>
                  <a:pt x="1649924" y="32814"/>
                  <a:pt x="1652965" y="30905"/>
                </a:cubicBezTo>
                <a:cubicBezTo>
                  <a:pt x="1653231" y="30788"/>
                  <a:pt x="1653473" y="30442"/>
                  <a:pt x="1653581" y="30155"/>
                </a:cubicBezTo>
                <a:cubicBezTo>
                  <a:pt x="1653763" y="29677"/>
                  <a:pt x="1653715" y="29221"/>
                  <a:pt x="1653438" y="28788"/>
                </a:cubicBezTo>
                <a:cubicBezTo>
                  <a:pt x="1652944" y="28054"/>
                  <a:pt x="1651943" y="27783"/>
                  <a:pt x="1651207" y="28269"/>
                </a:cubicBezTo>
                <a:close/>
                <a:moveTo>
                  <a:pt x="2084816" y="28182"/>
                </a:moveTo>
                <a:cubicBezTo>
                  <a:pt x="2084947" y="28886"/>
                  <a:pt x="2085145" y="29566"/>
                  <a:pt x="2085409" y="30213"/>
                </a:cubicBezTo>
                <a:lnTo>
                  <a:pt x="2064818" y="40912"/>
                </a:lnTo>
                <a:lnTo>
                  <a:pt x="2063833" y="39084"/>
                </a:lnTo>
                <a:close/>
                <a:moveTo>
                  <a:pt x="1350392" y="27565"/>
                </a:moveTo>
                <a:cubicBezTo>
                  <a:pt x="1347493" y="29365"/>
                  <a:pt x="1345348" y="31979"/>
                  <a:pt x="1344153" y="35128"/>
                </a:cubicBezTo>
                <a:cubicBezTo>
                  <a:pt x="1343016" y="38124"/>
                  <a:pt x="1342838" y="41396"/>
                  <a:pt x="1343688" y="44531"/>
                </a:cubicBezTo>
                <a:cubicBezTo>
                  <a:pt x="1343871" y="45216"/>
                  <a:pt x="1344539" y="45557"/>
                  <a:pt x="1345228" y="45379"/>
                </a:cubicBezTo>
                <a:cubicBezTo>
                  <a:pt x="1345916" y="45201"/>
                  <a:pt x="1346333" y="44568"/>
                  <a:pt x="1346150" y="43883"/>
                </a:cubicBezTo>
                <a:cubicBezTo>
                  <a:pt x="1345465" y="41251"/>
                  <a:pt x="1345593" y="38575"/>
                  <a:pt x="1346555" y="36040"/>
                </a:cubicBezTo>
                <a:cubicBezTo>
                  <a:pt x="1347547" y="33428"/>
                  <a:pt x="1349361" y="31217"/>
                  <a:pt x="1351805" y="29683"/>
                </a:cubicBezTo>
                <a:cubicBezTo>
                  <a:pt x="1352018" y="29589"/>
                  <a:pt x="1352212" y="29311"/>
                  <a:pt x="1352299" y="29080"/>
                </a:cubicBezTo>
                <a:cubicBezTo>
                  <a:pt x="1352445" y="28696"/>
                  <a:pt x="1352407" y="28330"/>
                  <a:pt x="1352184" y="27982"/>
                </a:cubicBezTo>
                <a:cubicBezTo>
                  <a:pt x="1351788" y="27392"/>
                  <a:pt x="1350984" y="27174"/>
                  <a:pt x="1350392" y="27565"/>
                </a:cubicBezTo>
                <a:close/>
                <a:moveTo>
                  <a:pt x="2671534" y="26295"/>
                </a:moveTo>
                <a:lnTo>
                  <a:pt x="2660068" y="62851"/>
                </a:lnTo>
                <a:lnTo>
                  <a:pt x="2655516" y="62851"/>
                </a:lnTo>
                <a:lnTo>
                  <a:pt x="2666982" y="26295"/>
                </a:lnTo>
                <a:close/>
                <a:moveTo>
                  <a:pt x="2692972" y="26295"/>
                </a:moveTo>
                <a:lnTo>
                  <a:pt x="2681070" y="62851"/>
                </a:lnTo>
                <a:lnTo>
                  <a:pt x="2666309" y="62851"/>
                </a:lnTo>
                <a:lnTo>
                  <a:pt x="2678211" y="26295"/>
                </a:lnTo>
                <a:close/>
                <a:moveTo>
                  <a:pt x="2739699" y="26295"/>
                </a:moveTo>
                <a:lnTo>
                  <a:pt x="2728234" y="62851"/>
                </a:lnTo>
                <a:lnTo>
                  <a:pt x="2723682" y="62851"/>
                </a:lnTo>
                <a:lnTo>
                  <a:pt x="2735147" y="26295"/>
                </a:lnTo>
                <a:close/>
                <a:moveTo>
                  <a:pt x="2761136" y="26295"/>
                </a:moveTo>
                <a:lnTo>
                  <a:pt x="2749236" y="62851"/>
                </a:lnTo>
                <a:lnTo>
                  <a:pt x="2734475" y="62851"/>
                </a:lnTo>
                <a:lnTo>
                  <a:pt x="2746375" y="26295"/>
                </a:lnTo>
                <a:close/>
                <a:moveTo>
                  <a:pt x="2376721" y="25478"/>
                </a:moveTo>
                <a:cubicBezTo>
                  <a:pt x="2377647" y="25939"/>
                  <a:pt x="2378342" y="26864"/>
                  <a:pt x="2378573" y="27788"/>
                </a:cubicBezTo>
                <a:cubicBezTo>
                  <a:pt x="2378804" y="28944"/>
                  <a:pt x="2378804" y="29868"/>
                  <a:pt x="2378342" y="30793"/>
                </a:cubicBezTo>
                <a:lnTo>
                  <a:pt x="2376622" y="33589"/>
                </a:lnTo>
                <a:cubicBezTo>
                  <a:pt x="2376269" y="33642"/>
                  <a:pt x="2376136" y="33848"/>
                  <a:pt x="2376008" y="34061"/>
                </a:cubicBezTo>
                <a:lnTo>
                  <a:pt x="2376033" y="34154"/>
                </a:lnTo>
                <a:lnTo>
                  <a:pt x="2375994" y="34165"/>
                </a:lnTo>
                <a:cubicBezTo>
                  <a:pt x="2353849" y="72732"/>
                  <a:pt x="2353615" y="73140"/>
                  <a:pt x="2353612" y="73145"/>
                </a:cubicBezTo>
                <a:lnTo>
                  <a:pt x="2354766" y="77296"/>
                </a:lnTo>
                <a:cubicBezTo>
                  <a:pt x="2355227" y="77527"/>
                  <a:pt x="2355689" y="77757"/>
                  <a:pt x="2356381" y="77757"/>
                </a:cubicBezTo>
                <a:cubicBezTo>
                  <a:pt x="2357304" y="77757"/>
                  <a:pt x="2358458" y="77066"/>
                  <a:pt x="2358919" y="76143"/>
                </a:cubicBezTo>
                <a:cubicBezTo>
                  <a:pt x="2368717" y="59179"/>
                  <a:pt x="2374226" y="49642"/>
                  <a:pt x="2377323" y="44280"/>
                </a:cubicBezTo>
                <a:cubicBezTo>
                  <a:pt x="2377546" y="44341"/>
                  <a:pt x="2377598" y="44269"/>
                  <a:pt x="2377647" y="44195"/>
                </a:cubicBezTo>
                <a:lnTo>
                  <a:pt x="2382095" y="36682"/>
                </a:lnTo>
                <a:cubicBezTo>
                  <a:pt x="2382377" y="35977"/>
                  <a:pt x="2383010" y="35604"/>
                  <a:pt x="2383641" y="35446"/>
                </a:cubicBezTo>
                <a:cubicBezTo>
                  <a:pt x="2384798" y="35216"/>
                  <a:pt x="2385723" y="35216"/>
                  <a:pt x="2386648" y="35908"/>
                </a:cubicBezTo>
                <a:cubicBezTo>
                  <a:pt x="2387574" y="36370"/>
                  <a:pt x="2388267" y="37294"/>
                  <a:pt x="2388499" y="38218"/>
                </a:cubicBezTo>
                <a:cubicBezTo>
                  <a:pt x="2388730" y="39141"/>
                  <a:pt x="2388730" y="40296"/>
                  <a:pt x="2388267" y="41220"/>
                </a:cubicBezTo>
                <a:lnTo>
                  <a:pt x="2378553" y="57789"/>
                </a:lnTo>
                <a:lnTo>
                  <a:pt x="2377239" y="60426"/>
                </a:lnTo>
                <a:lnTo>
                  <a:pt x="2367426" y="77662"/>
                </a:lnTo>
                <a:lnTo>
                  <a:pt x="2367101" y="84434"/>
                </a:lnTo>
                <a:cubicBezTo>
                  <a:pt x="2367563" y="84898"/>
                  <a:pt x="2368025" y="84898"/>
                  <a:pt x="2368487" y="84898"/>
                </a:cubicBezTo>
                <a:cubicBezTo>
                  <a:pt x="2369642" y="84898"/>
                  <a:pt x="2370797" y="84434"/>
                  <a:pt x="2371259" y="83507"/>
                </a:cubicBezTo>
                <a:cubicBezTo>
                  <a:pt x="2376410" y="74572"/>
                  <a:pt x="2380143" y="68096"/>
                  <a:pt x="2382848" y="63403"/>
                </a:cubicBezTo>
                <a:lnTo>
                  <a:pt x="2388232" y="54065"/>
                </a:lnTo>
                <a:cubicBezTo>
                  <a:pt x="2388622" y="53243"/>
                  <a:pt x="2389443" y="52823"/>
                  <a:pt x="2390265" y="52403"/>
                </a:cubicBezTo>
                <a:cubicBezTo>
                  <a:pt x="2391179" y="52169"/>
                  <a:pt x="2392323" y="52403"/>
                  <a:pt x="2393237" y="52871"/>
                </a:cubicBezTo>
                <a:cubicBezTo>
                  <a:pt x="2394152" y="53338"/>
                  <a:pt x="2394609" y="54273"/>
                  <a:pt x="2395066" y="55208"/>
                </a:cubicBezTo>
                <a:cubicBezTo>
                  <a:pt x="2395295" y="56376"/>
                  <a:pt x="2395066" y="57310"/>
                  <a:pt x="2394609" y="58245"/>
                </a:cubicBezTo>
                <a:lnTo>
                  <a:pt x="2394643" y="58378"/>
                </a:lnTo>
                <a:lnTo>
                  <a:pt x="2381158" y="81335"/>
                </a:lnTo>
                <a:lnTo>
                  <a:pt x="2377821" y="87016"/>
                </a:lnTo>
                <a:cubicBezTo>
                  <a:pt x="2377751" y="86999"/>
                  <a:pt x="2377736" y="87020"/>
                  <a:pt x="2377722" y="87042"/>
                </a:cubicBezTo>
                <a:lnTo>
                  <a:pt x="2368451" y="103225"/>
                </a:lnTo>
                <a:cubicBezTo>
                  <a:pt x="2360216" y="117558"/>
                  <a:pt x="2345245" y="121719"/>
                  <a:pt x="2332807" y="115246"/>
                </a:cubicBezTo>
                <a:cubicBezTo>
                  <a:pt x="2323824" y="110391"/>
                  <a:pt x="2318987" y="101375"/>
                  <a:pt x="2318987" y="90048"/>
                </a:cubicBezTo>
                <a:cubicBezTo>
                  <a:pt x="2318987" y="49128"/>
                  <a:pt x="2318987" y="49128"/>
                  <a:pt x="2318987" y="49128"/>
                </a:cubicBezTo>
                <a:cubicBezTo>
                  <a:pt x="2318987" y="47048"/>
                  <a:pt x="2320599" y="45198"/>
                  <a:pt x="2322672" y="45198"/>
                </a:cubicBezTo>
                <a:cubicBezTo>
                  <a:pt x="2324976" y="45198"/>
                  <a:pt x="2326588" y="47048"/>
                  <a:pt x="2326588" y="49128"/>
                </a:cubicBezTo>
                <a:lnTo>
                  <a:pt x="2326588" y="62883"/>
                </a:lnTo>
                <a:cubicBezTo>
                  <a:pt x="2326588" y="66236"/>
                  <a:pt x="2327740" y="67391"/>
                  <a:pt x="2329122" y="67854"/>
                </a:cubicBezTo>
                <a:cubicBezTo>
                  <a:pt x="2330273" y="68085"/>
                  <a:pt x="2331886" y="67623"/>
                  <a:pt x="2332577" y="66236"/>
                </a:cubicBezTo>
                <a:lnTo>
                  <a:pt x="2336406" y="58953"/>
                </a:lnTo>
                <a:lnTo>
                  <a:pt x="2350022" y="35559"/>
                </a:lnTo>
                <a:lnTo>
                  <a:pt x="2353225" y="30081"/>
                </a:lnTo>
                <a:cubicBezTo>
                  <a:pt x="2353314" y="30104"/>
                  <a:pt x="2353333" y="30076"/>
                  <a:pt x="2353353" y="30047"/>
                </a:cubicBezTo>
                <a:cubicBezTo>
                  <a:pt x="2353818" y="29135"/>
                  <a:pt x="2354515" y="28451"/>
                  <a:pt x="2355676" y="28223"/>
                </a:cubicBezTo>
                <a:cubicBezTo>
                  <a:pt x="2356606" y="27995"/>
                  <a:pt x="2357768" y="27995"/>
                  <a:pt x="2358697" y="28680"/>
                </a:cubicBezTo>
                <a:cubicBezTo>
                  <a:pt x="2359627" y="29135"/>
                  <a:pt x="2360091" y="29820"/>
                  <a:pt x="2360556" y="30960"/>
                </a:cubicBezTo>
                <a:cubicBezTo>
                  <a:pt x="2360788" y="31873"/>
                  <a:pt x="2360556" y="33013"/>
                  <a:pt x="2360091" y="33925"/>
                </a:cubicBezTo>
                <a:lnTo>
                  <a:pt x="2360095" y="33938"/>
                </a:lnTo>
                <a:lnTo>
                  <a:pt x="2356211" y="40487"/>
                </a:lnTo>
                <a:lnTo>
                  <a:pt x="2355694" y="41560"/>
                </a:lnTo>
                <a:cubicBezTo>
                  <a:pt x="2341543" y="65729"/>
                  <a:pt x="2341375" y="66015"/>
                  <a:pt x="2341373" y="66018"/>
                </a:cubicBezTo>
                <a:lnTo>
                  <a:pt x="2342528" y="70387"/>
                </a:lnTo>
                <a:cubicBezTo>
                  <a:pt x="2342990" y="70616"/>
                  <a:pt x="2343683" y="70616"/>
                  <a:pt x="2344145" y="70616"/>
                </a:cubicBezTo>
                <a:cubicBezTo>
                  <a:pt x="2345300" y="70616"/>
                  <a:pt x="2346224" y="70157"/>
                  <a:pt x="2346917" y="69237"/>
                </a:cubicBezTo>
                <a:lnTo>
                  <a:pt x="2361138" y="44469"/>
                </a:lnTo>
                <a:cubicBezTo>
                  <a:pt x="2361186" y="44469"/>
                  <a:pt x="2361199" y="44448"/>
                  <a:pt x="2361212" y="44426"/>
                </a:cubicBezTo>
                <a:lnTo>
                  <a:pt x="2370124" y="29059"/>
                </a:lnTo>
                <a:cubicBezTo>
                  <a:pt x="2372554" y="25016"/>
                  <a:pt x="2374869" y="24322"/>
                  <a:pt x="2376721" y="25478"/>
                </a:cubicBezTo>
                <a:close/>
                <a:moveTo>
                  <a:pt x="2039214" y="24804"/>
                </a:moveTo>
                <a:cubicBezTo>
                  <a:pt x="2035606" y="27044"/>
                  <a:pt x="2032936" y="30297"/>
                  <a:pt x="2031449" y="34216"/>
                </a:cubicBezTo>
                <a:cubicBezTo>
                  <a:pt x="2030034" y="37945"/>
                  <a:pt x="2029813" y="42018"/>
                  <a:pt x="2030870" y="45919"/>
                </a:cubicBezTo>
                <a:cubicBezTo>
                  <a:pt x="2031099" y="46771"/>
                  <a:pt x="2031930" y="47196"/>
                  <a:pt x="2032787" y="46974"/>
                </a:cubicBezTo>
                <a:cubicBezTo>
                  <a:pt x="2033643" y="46752"/>
                  <a:pt x="2034163" y="45965"/>
                  <a:pt x="2033934" y="45112"/>
                </a:cubicBezTo>
                <a:cubicBezTo>
                  <a:pt x="2033081" y="41836"/>
                  <a:pt x="2033241" y="38506"/>
                  <a:pt x="2034439" y="35351"/>
                </a:cubicBezTo>
                <a:cubicBezTo>
                  <a:pt x="2035673" y="32101"/>
                  <a:pt x="2037931" y="29348"/>
                  <a:pt x="2040972" y="27440"/>
                </a:cubicBezTo>
                <a:cubicBezTo>
                  <a:pt x="2041238" y="27322"/>
                  <a:pt x="2041479" y="26976"/>
                  <a:pt x="2041588" y="26689"/>
                </a:cubicBezTo>
                <a:cubicBezTo>
                  <a:pt x="2041769" y="26211"/>
                  <a:pt x="2041722" y="25756"/>
                  <a:pt x="2041444" y="25322"/>
                </a:cubicBezTo>
                <a:cubicBezTo>
                  <a:pt x="2040951" y="24588"/>
                  <a:pt x="2039950" y="24317"/>
                  <a:pt x="2039214" y="24804"/>
                </a:cubicBezTo>
                <a:close/>
                <a:moveTo>
                  <a:pt x="2631411" y="24338"/>
                </a:moveTo>
                <a:cubicBezTo>
                  <a:pt x="2633243" y="24338"/>
                  <a:pt x="2634727" y="25822"/>
                  <a:pt x="2634727" y="27653"/>
                </a:cubicBezTo>
                <a:cubicBezTo>
                  <a:pt x="2634727" y="29485"/>
                  <a:pt x="2633243" y="30969"/>
                  <a:pt x="2631411" y="30969"/>
                </a:cubicBezTo>
                <a:cubicBezTo>
                  <a:pt x="2629579" y="30969"/>
                  <a:pt x="2628095" y="29485"/>
                  <a:pt x="2628095" y="27653"/>
                </a:cubicBezTo>
                <a:cubicBezTo>
                  <a:pt x="2628095" y="25822"/>
                  <a:pt x="2629579" y="24338"/>
                  <a:pt x="2631411" y="24338"/>
                </a:cubicBezTo>
                <a:close/>
                <a:moveTo>
                  <a:pt x="2096008" y="23816"/>
                </a:moveTo>
                <a:cubicBezTo>
                  <a:pt x="2094782" y="23816"/>
                  <a:pt x="2093789" y="24810"/>
                  <a:pt x="2093789" y="26036"/>
                </a:cubicBezTo>
                <a:cubicBezTo>
                  <a:pt x="2093789" y="27261"/>
                  <a:pt x="2094782" y="28254"/>
                  <a:pt x="2096008" y="28254"/>
                </a:cubicBezTo>
                <a:cubicBezTo>
                  <a:pt x="2097234" y="28254"/>
                  <a:pt x="2098227" y="27261"/>
                  <a:pt x="2098227" y="26036"/>
                </a:cubicBezTo>
                <a:cubicBezTo>
                  <a:pt x="2098227" y="24810"/>
                  <a:pt x="2097234" y="23816"/>
                  <a:pt x="2096008" y="23816"/>
                </a:cubicBezTo>
                <a:close/>
                <a:moveTo>
                  <a:pt x="1399017" y="22207"/>
                </a:moveTo>
                <a:lnTo>
                  <a:pt x="1370401" y="22207"/>
                </a:lnTo>
                <a:lnTo>
                  <a:pt x="1363738" y="34821"/>
                </a:lnTo>
                <a:lnTo>
                  <a:pt x="1405680" y="34821"/>
                </a:lnTo>
                <a:close/>
                <a:moveTo>
                  <a:pt x="620932" y="21642"/>
                </a:moveTo>
                <a:cubicBezTo>
                  <a:pt x="623406" y="21642"/>
                  <a:pt x="625411" y="23648"/>
                  <a:pt x="625411" y="26121"/>
                </a:cubicBezTo>
                <a:lnTo>
                  <a:pt x="625411" y="93931"/>
                </a:lnTo>
                <a:lnTo>
                  <a:pt x="625412" y="93932"/>
                </a:lnTo>
                <a:lnTo>
                  <a:pt x="625412" y="97745"/>
                </a:lnTo>
                <a:cubicBezTo>
                  <a:pt x="629397" y="99499"/>
                  <a:pt x="632169" y="103487"/>
                  <a:pt x="632169" y="108122"/>
                </a:cubicBezTo>
                <a:cubicBezTo>
                  <a:pt x="632169" y="114404"/>
                  <a:pt x="627076" y="119497"/>
                  <a:pt x="620794" y="119497"/>
                </a:cubicBezTo>
                <a:cubicBezTo>
                  <a:pt x="614512" y="119497"/>
                  <a:pt x="609419" y="114404"/>
                  <a:pt x="609419" y="108122"/>
                </a:cubicBezTo>
                <a:cubicBezTo>
                  <a:pt x="609419" y="103379"/>
                  <a:pt x="612322" y="99314"/>
                  <a:pt x="616452" y="97615"/>
                </a:cubicBezTo>
                <a:lnTo>
                  <a:pt x="616452" y="93375"/>
                </a:lnTo>
                <a:lnTo>
                  <a:pt x="616454" y="26121"/>
                </a:lnTo>
                <a:cubicBezTo>
                  <a:pt x="616454" y="23648"/>
                  <a:pt x="618459" y="21642"/>
                  <a:pt x="620932" y="21642"/>
                </a:cubicBezTo>
                <a:close/>
                <a:moveTo>
                  <a:pt x="3050442" y="21390"/>
                </a:moveTo>
                <a:cubicBezTo>
                  <a:pt x="3058197" y="21390"/>
                  <a:pt x="3064484" y="27677"/>
                  <a:pt x="3064484" y="35432"/>
                </a:cubicBezTo>
                <a:cubicBezTo>
                  <a:pt x="3064484" y="43188"/>
                  <a:pt x="3058197" y="49475"/>
                  <a:pt x="3050442" y="49475"/>
                </a:cubicBezTo>
                <a:cubicBezTo>
                  <a:pt x="3042686" y="49475"/>
                  <a:pt x="3036399" y="43188"/>
                  <a:pt x="3036399" y="35432"/>
                </a:cubicBezTo>
                <a:cubicBezTo>
                  <a:pt x="3036399" y="27677"/>
                  <a:pt x="3042686" y="21390"/>
                  <a:pt x="3050442" y="21390"/>
                </a:cubicBezTo>
                <a:close/>
                <a:moveTo>
                  <a:pt x="365623" y="20454"/>
                </a:moveTo>
                <a:cubicBezTo>
                  <a:pt x="385881" y="20454"/>
                  <a:pt x="402304" y="35089"/>
                  <a:pt x="402304" y="53143"/>
                </a:cubicBezTo>
                <a:cubicBezTo>
                  <a:pt x="402304" y="62067"/>
                  <a:pt x="398291" y="70155"/>
                  <a:pt x="391747" y="76004"/>
                </a:cubicBezTo>
                <a:lnTo>
                  <a:pt x="388201" y="79912"/>
                </a:lnTo>
                <a:lnTo>
                  <a:pt x="388171" y="79900"/>
                </a:lnTo>
                <a:lnTo>
                  <a:pt x="375913" y="93044"/>
                </a:lnTo>
                <a:cubicBezTo>
                  <a:pt x="375379" y="92818"/>
                  <a:pt x="374801" y="92712"/>
                  <a:pt x="374207" y="92712"/>
                </a:cubicBezTo>
                <a:lnTo>
                  <a:pt x="359185" y="92712"/>
                </a:lnTo>
                <a:cubicBezTo>
                  <a:pt x="356491" y="92712"/>
                  <a:pt x="355956" y="92803"/>
                  <a:pt x="355457" y="93001"/>
                </a:cubicBezTo>
                <a:lnTo>
                  <a:pt x="343631" y="80319"/>
                </a:lnTo>
                <a:lnTo>
                  <a:pt x="343598" y="80333"/>
                </a:lnTo>
                <a:lnTo>
                  <a:pt x="340456" y="76871"/>
                </a:lnTo>
                <a:lnTo>
                  <a:pt x="340319" y="76766"/>
                </a:lnTo>
                <a:lnTo>
                  <a:pt x="339981" y="76404"/>
                </a:lnTo>
                <a:lnTo>
                  <a:pt x="339949" y="76434"/>
                </a:lnTo>
                <a:cubicBezTo>
                  <a:pt x="333146" y="70535"/>
                  <a:pt x="328943" y="62277"/>
                  <a:pt x="328943" y="53143"/>
                </a:cubicBezTo>
                <a:cubicBezTo>
                  <a:pt x="328943" y="35089"/>
                  <a:pt x="345365" y="20454"/>
                  <a:pt x="365623" y="20454"/>
                </a:cubicBezTo>
                <a:close/>
                <a:moveTo>
                  <a:pt x="2096008" y="19917"/>
                </a:moveTo>
                <a:cubicBezTo>
                  <a:pt x="2099387" y="19917"/>
                  <a:pt x="2102126" y="22657"/>
                  <a:pt x="2102126" y="26036"/>
                </a:cubicBezTo>
                <a:cubicBezTo>
                  <a:pt x="2102126" y="29414"/>
                  <a:pt x="2099387" y="32153"/>
                  <a:pt x="2096008" y="32153"/>
                </a:cubicBezTo>
                <a:cubicBezTo>
                  <a:pt x="2092629" y="32153"/>
                  <a:pt x="2089891" y="29414"/>
                  <a:pt x="2089891" y="26036"/>
                </a:cubicBezTo>
                <a:cubicBezTo>
                  <a:pt x="2089891" y="22657"/>
                  <a:pt x="2092629" y="19917"/>
                  <a:pt x="2096008" y="19917"/>
                </a:cubicBezTo>
                <a:close/>
                <a:moveTo>
                  <a:pt x="2372236" y="19152"/>
                </a:moveTo>
                <a:cubicBezTo>
                  <a:pt x="2369719" y="19816"/>
                  <a:pt x="2367462" y="21434"/>
                  <a:pt x="2366073" y="23860"/>
                </a:cubicBezTo>
                <a:lnTo>
                  <a:pt x="2364431" y="26629"/>
                </a:lnTo>
                <a:cubicBezTo>
                  <a:pt x="2364180" y="24958"/>
                  <a:pt x="2363022" y="23974"/>
                  <a:pt x="2361717" y="23205"/>
                </a:cubicBezTo>
                <a:cubicBezTo>
                  <a:pt x="2359394" y="21838"/>
                  <a:pt x="2356606" y="21609"/>
                  <a:pt x="2354050" y="22293"/>
                </a:cubicBezTo>
                <a:lnTo>
                  <a:pt x="2348101" y="26619"/>
                </a:lnTo>
                <a:cubicBezTo>
                  <a:pt x="2347881" y="26557"/>
                  <a:pt x="2347829" y="26629"/>
                  <a:pt x="2347779" y="26704"/>
                </a:cubicBezTo>
                <a:cubicBezTo>
                  <a:pt x="2332807" y="52596"/>
                  <a:pt x="2332807" y="52596"/>
                  <a:pt x="2332807" y="52596"/>
                </a:cubicBezTo>
                <a:cubicBezTo>
                  <a:pt x="2332807" y="43580"/>
                  <a:pt x="2328431" y="38956"/>
                  <a:pt x="2322672" y="38956"/>
                </a:cubicBezTo>
                <a:cubicBezTo>
                  <a:pt x="2317145" y="38956"/>
                  <a:pt x="2312768" y="43580"/>
                  <a:pt x="2312768" y="49128"/>
                </a:cubicBezTo>
                <a:cubicBezTo>
                  <a:pt x="2312768" y="90048"/>
                  <a:pt x="2312768" y="90048"/>
                  <a:pt x="2312768" y="90048"/>
                </a:cubicBezTo>
                <a:cubicBezTo>
                  <a:pt x="2312768" y="103687"/>
                  <a:pt x="2318756" y="114553"/>
                  <a:pt x="2330043" y="120563"/>
                </a:cubicBezTo>
                <a:cubicBezTo>
                  <a:pt x="2334880" y="123337"/>
                  <a:pt x="2340177" y="124493"/>
                  <a:pt x="2345245" y="124493"/>
                </a:cubicBezTo>
                <a:cubicBezTo>
                  <a:pt x="2356301" y="124493"/>
                  <a:pt x="2366666" y="118945"/>
                  <a:pt x="2372655" y="108773"/>
                </a:cubicBezTo>
                <a:lnTo>
                  <a:pt x="2380695" y="94738"/>
                </a:lnTo>
                <a:cubicBezTo>
                  <a:pt x="2383225" y="90548"/>
                  <a:pt x="2383276" y="90483"/>
                  <a:pt x="2383327" y="90415"/>
                </a:cubicBezTo>
                <a:cubicBezTo>
                  <a:pt x="2400116" y="61437"/>
                  <a:pt x="2400116" y="61437"/>
                  <a:pt x="2400116" y="61437"/>
                </a:cubicBezTo>
                <a:lnTo>
                  <a:pt x="2399963" y="60860"/>
                </a:lnTo>
                <a:cubicBezTo>
                  <a:pt x="2401305" y="58746"/>
                  <a:pt x="2401644" y="56159"/>
                  <a:pt x="2401012" y="53571"/>
                </a:cubicBezTo>
                <a:cubicBezTo>
                  <a:pt x="2400326" y="51001"/>
                  <a:pt x="2398497" y="48898"/>
                  <a:pt x="2396210" y="47496"/>
                </a:cubicBezTo>
                <a:lnTo>
                  <a:pt x="2392075" y="46856"/>
                </a:lnTo>
                <a:cubicBezTo>
                  <a:pt x="2394975" y="41913"/>
                  <a:pt x="2395206" y="39141"/>
                  <a:pt x="2394512" y="36601"/>
                </a:cubicBezTo>
                <a:cubicBezTo>
                  <a:pt x="2393818" y="34061"/>
                  <a:pt x="2392199" y="31751"/>
                  <a:pt x="2389886" y="30366"/>
                </a:cubicBezTo>
                <a:lnTo>
                  <a:pt x="2384234" y="29702"/>
                </a:lnTo>
                <a:cubicBezTo>
                  <a:pt x="2385292" y="25974"/>
                  <a:pt x="2383472" y="22165"/>
                  <a:pt x="2379962" y="20163"/>
                </a:cubicBezTo>
                <a:cubicBezTo>
                  <a:pt x="2377531" y="18776"/>
                  <a:pt x="2374754" y="18488"/>
                  <a:pt x="2372236" y="19152"/>
                </a:cubicBezTo>
                <a:close/>
                <a:moveTo>
                  <a:pt x="1112050" y="18532"/>
                </a:moveTo>
                <a:lnTo>
                  <a:pt x="1082630" y="18532"/>
                </a:lnTo>
                <a:lnTo>
                  <a:pt x="1082630" y="27452"/>
                </a:lnTo>
                <a:lnTo>
                  <a:pt x="1082453" y="27452"/>
                </a:lnTo>
                <a:lnTo>
                  <a:pt x="1050535" y="40489"/>
                </a:lnTo>
                <a:lnTo>
                  <a:pt x="1050745" y="40489"/>
                </a:lnTo>
                <a:lnTo>
                  <a:pt x="1048009" y="85587"/>
                </a:lnTo>
                <a:lnTo>
                  <a:pt x="1047981" y="85587"/>
                </a:lnTo>
                <a:lnTo>
                  <a:pt x="1048008" y="85617"/>
                </a:lnTo>
                <a:lnTo>
                  <a:pt x="1047981" y="86061"/>
                </a:lnTo>
                <a:lnTo>
                  <a:pt x="1048414" y="86061"/>
                </a:lnTo>
                <a:lnTo>
                  <a:pt x="1054562" y="92786"/>
                </a:lnTo>
                <a:lnTo>
                  <a:pt x="1056667" y="92786"/>
                </a:lnTo>
                <a:lnTo>
                  <a:pt x="1058830" y="92786"/>
                </a:lnTo>
                <a:lnTo>
                  <a:pt x="1143450" y="92786"/>
                </a:lnTo>
                <a:lnTo>
                  <a:pt x="1147235" y="87291"/>
                </a:lnTo>
                <a:lnTo>
                  <a:pt x="1149582" y="87291"/>
                </a:lnTo>
                <a:lnTo>
                  <a:pt x="1149582" y="83883"/>
                </a:lnTo>
                <a:lnTo>
                  <a:pt x="1057944" y="83883"/>
                </a:lnTo>
                <a:lnTo>
                  <a:pt x="1057680" y="79535"/>
                </a:lnTo>
                <a:lnTo>
                  <a:pt x="1149582" y="79535"/>
                </a:lnTo>
                <a:lnTo>
                  <a:pt x="1145524" y="44393"/>
                </a:lnTo>
                <a:lnTo>
                  <a:pt x="1062417" y="44393"/>
                </a:lnTo>
                <a:lnTo>
                  <a:pt x="1065213" y="40489"/>
                </a:lnTo>
                <a:lnTo>
                  <a:pt x="1144145" y="40489"/>
                </a:lnTo>
                <a:lnTo>
                  <a:pt x="1112227" y="27452"/>
                </a:lnTo>
                <a:lnTo>
                  <a:pt x="1112050" y="27452"/>
                </a:lnTo>
                <a:close/>
                <a:moveTo>
                  <a:pt x="1344822" y="18234"/>
                </a:moveTo>
                <a:lnTo>
                  <a:pt x="1338204" y="23734"/>
                </a:lnTo>
                <a:lnTo>
                  <a:pt x="1333814" y="31206"/>
                </a:lnTo>
                <a:lnTo>
                  <a:pt x="1332126" y="39460"/>
                </a:lnTo>
                <a:lnTo>
                  <a:pt x="1333254" y="47788"/>
                </a:lnTo>
                <a:cubicBezTo>
                  <a:pt x="1333433" y="48475"/>
                  <a:pt x="1334175" y="48845"/>
                  <a:pt x="1334861" y="48663"/>
                </a:cubicBezTo>
                <a:cubicBezTo>
                  <a:pt x="1335500" y="48375"/>
                  <a:pt x="1335841" y="47709"/>
                  <a:pt x="1335661" y="47022"/>
                </a:cubicBezTo>
                <a:cubicBezTo>
                  <a:pt x="1334168" y="42124"/>
                  <a:pt x="1334280" y="36951"/>
                  <a:pt x="1336127" y="32083"/>
                </a:cubicBezTo>
                <a:cubicBezTo>
                  <a:pt x="1338003" y="27138"/>
                  <a:pt x="1341517" y="22992"/>
                  <a:pt x="1346037" y="20375"/>
                </a:cubicBezTo>
                <a:cubicBezTo>
                  <a:pt x="1346357" y="20231"/>
                  <a:pt x="1346522" y="20029"/>
                  <a:pt x="1346639" y="19720"/>
                </a:cubicBezTo>
                <a:cubicBezTo>
                  <a:pt x="1346757" y="19411"/>
                  <a:pt x="1346720" y="19043"/>
                  <a:pt x="1346499" y="18694"/>
                </a:cubicBezTo>
                <a:cubicBezTo>
                  <a:pt x="1346212" y="18055"/>
                  <a:pt x="1345412" y="17839"/>
                  <a:pt x="1344822" y="18234"/>
                </a:cubicBezTo>
                <a:close/>
                <a:moveTo>
                  <a:pt x="4452274" y="17504"/>
                </a:moveTo>
                <a:lnTo>
                  <a:pt x="4447050" y="17504"/>
                </a:lnTo>
                <a:lnTo>
                  <a:pt x="4447050" y="107682"/>
                </a:lnTo>
                <a:cubicBezTo>
                  <a:pt x="4436154" y="106979"/>
                  <a:pt x="4426010" y="104367"/>
                  <a:pt x="4417196" y="100370"/>
                </a:cubicBezTo>
                <a:cubicBezTo>
                  <a:pt x="4416503" y="100074"/>
                  <a:pt x="4415819" y="99755"/>
                  <a:pt x="4415165" y="99370"/>
                </a:cubicBezTo>
                <a:cubicBezTo>
                  <a:pt x="4413955" y="98847"/>
                  <a:pt x="4412797" y="98245"/>
                  <a:pt x="4411677" y="97600"/>
                </a:cubicBezTo>
                <a:cubicBezTo>
                  <a:pt x="4390140" y="85959"/>
                  <a:pt x="4372303" y="63961"/>
                  <a:pt x="4364383" y="35921"/>
                </a:cubicBezTo>
                <a:lnTo>
                  <a:pt x="4363034" y="30238"/>
                </a:lnTo>
                <a:lnTo>
                  <a:pt x="4363978" y="30238"/>
                </a:lnTo>
                <a:lnTo>
                  <a:pt x="4356557" y="21727"/>
                </a:lnTo>
                <a:lnTo>
                  <a:pt x="4349136" y="30238"/>
                </a:lnTo>
                <a:lnTo>
                  <a:pt x="4350870" y="30238"/>
                </a:lnTo>
                <a:cubicBezTo>
                  <a:pt x="4351418" y="33211"/>
                  <a:pt x="4352139" y="36177"/>
                  <a:pt x="4352976" y="39142"/>
                </a:cubicBezTo>
                <a:cubicBezTo>
                  <a:pt x="4366492" y="86995"/>
                  <a:pt x="4406034" y="119153"/>
                  <a:pt x="4447050" y="119055"/>
                </a:cubicBezTo>
                <a:lnTo>
                  <a:pt x="4447050" y="119384"/>
                </a:lnTo>
                <a:lnTo>
                  <a:pt x="4347782" y="119384"/>
                </a:lnTo>
                <a:lnTo>
                  <a:pt x="4347782" y="124608"/>
                </a:lnTo>
                <a:lnTo>
                  <a:pt x="4452274" y="124608"/>
                </a:lnTo>
                <a:lnTo>
                  <a:pt x="4452274" y="121996"/>
                </a:lnTo>
                <a:lnTo>
                  <a:pt x="4452274" y="119384"/>
                </a:lnTo>
                <a:close/>
                <a:moveTo>
                  <a:pt x="3703655" y="17163"/>
                </a:moveTo>
                <a:cubicBezTo>
                  <a:pt x="3695640" y="17163"/>
                  <a:pt x="3689143" y="23660"/>
                  <a:pt x="3689143" y="31674"/>
                </a:cubicBezTo>
                <a:cubicBezTo>
                  <a:pt x="3689143" y="36628"/>
                  <a:pt x="3691625" y="41002"/>
                  <a:pt x="3695566" y="43400"/>
                </a:cubicBezTo>
                <a:lnTo>
                  <a:pt x="3696852" y="39945"/>
                </a:lnTo>
                <a:cubicBezTo>
                  <a:pt x="3694336" y="38070"/>
                  <a:pt x="3692795" y="35052"/>
                  <a:pt x="3692795" y="31674"/>
                </a:cubicBezTo>
                <a:cubicBezTo>
                  <a:pt x="3692795" y="25676"/>
                  <a:pt x="3697657" y="20814"/>
                  <a:pt x="3703655" y="20814"/>
                </a:cubicBezTo>
                <a:cubicBezTo>
                  <a:pt x="3709654" y="20814"/>
                  <a:pt x="3714516" y="25676"/>
                  <a:pt x="3714516" y="31674"/>
                </a:cubicBezTo>
                <a:cubicBezTo>
                  <a:pt x="3714516" y="35052"/>
                  <a:pt x="3712974" y="38070"/>
                  <a:pt x="3710459" y="39945"/>
                </a:cubicBezTo>
                <a:lnTo>
                  <a:pt x="3711745" y="43400"/>
                </a:lnTo>
                <a:cubicBezTo>
                  <a:pt x="3715685" y="41002"/>
                  <a:pt x="3718167" y="36628"/>
                  <a:pt x="3718167" y="31674"/>
                </a:cubicBezTo>
                <a:cubicBezTo>
                  <a:pt x="3718167" y="23660"/>
                  <a:pt x="3711670" y="17163"/>
                  <a:pt x="3703655" y="17163"/>
                </a:cubicBezTo>
                <a:close/>
                <a:moveTo>
                  <a:pt x="2779853" y="17146"/>
                </a:moveTo>
                <a:lnTo>
                  <a:pt x="2762434" y="17146"/>
                </a:lnTo>
                <a:lnTo>
                  <a:pt x="2689683" y="17146"/>
                </a:lnTo>
                <a:lnTo>
                  <a:pt x="2624886" y="17146"/>
                </a:lnTo>
                <a:cubicBezTo>
                  <a:pt x="2623353" y="17146"/>
                  <a:pt x="2622110" y="18390"/>
                  <a:pt x="2622110" y="19923"/>
                </a:cubicBezTo>
                <a:lnTo>
                  <a:pt x="2622110" y="31029"/>
                </a:lnTo>
                <a:cubicBezTo>
                  <a:pt x="2622110" y="32562"/>
                  <a:pt x="2623353" y="33806"/>
                  <a:pt x="2624886" y="33806"/>
                </a:cubicBezTo>
                <a:lnTo>
                  <a:pt x="2636793" y="33806"/>
                </a:lnTo>
                <a:lnTo>
                  <a:pt x="2640445" y="50127"/>
                </a:lnTo>
                <a:lnTo>
                  <a:pt x="2643117" y="62735"/>
                </a:lnTo>
                <a:cubicBezTo>
                  <a:pt x="2643873" y="66389"/>
                  <a:pt x="2647145" y="69066"/>
                  <a:pt x="2651043" y="69066"/>
                </a:cubicBezTo>
                <a:lnTo>
                  <a:pt x="2682947" y="69066"/>
                </a:lnTo>
                <a:cubicBezTo>
                  <a:pt x="2686622" y="69066"/>
                  <a:pt x="2689741" y="66687"/>
                  <a:pt x="2690564" y="63306"/>
                </a:cubicBezTo>
                <a:lnTo>
                  <a:pt x="2701515" y="41851"/>
                </a:lnTo>
                <a:lnTo>
                  <a:pt x="2713994" y="66296"/>
                </a:lnTo>
                <a:cubicBezTo>
                  <a:pt x="2715246" y="68090"/>
                  <a:pt x="2717373" y="69066"/>
                  <a:pt x="2719726" y="69066"/>
                </a:cubicBezTo>
                <a:lnTo>
                  <a:pt x="2751630" y="69066"/>
                </a:lnTo>
                <a:cubicBezTo>
                  <a:pt x="2755256" y="69066"/>
                  <a:pt x="2758341" y="66750"/>
                  <a:pt x="2759405" y="63488"/>
                </a:cubicBezTo>
                <a:lnTo>
                  <a:pt x="2759496" y="63516"/>
                </a:lnTo>
                <a:lnTo>
                  <a:pt x="2767353" y="23778"/>
                </a:lnTo>
                <a:lnTo>
                  <a:pt x="2779853" y="23778"/>
                </a:lnTo>
                <a:cubicBezTo>
                  <a:pt x="2780464" y="23778"/>
                  <a:pt x="2780958" y="23283"/>
                  <a:pt x="2780958" y="22672"/>
                </a:cubicBezTo>
                <a:lnTo>
                  <a:pt x="2780958" y="18251"/>
                </a:lnTo>
                <a:cubicBezTo>
                  <a:pt x="2780958" y="17641"/>
                  <a:pt x="2780464" y="17146"/>
                  <a:pt x="2779853" y="17146"/>
                </a:cubicBezTo>
                <a:close/>
                <a:moveTo>
                  <a:pt x="40085" y="17144"/>
                </a:moveTo>
                <a:lnTo>
                  <a:pt x="23811" y="17144"/>
                </a:lnTo>
                <a:cubicBezTo>
                  <a:pt x="20336" y="17144"/>
                  <a:pt x="17520" y="19961"/>
                  <a:pt x="17520" y="23435"/>
                </a:cubicBezTo>
                <a:lnTo>
                  <a:pt x="17520" y="32335"/>
                </a:lnTo>
                <a:lnTo>
                  <a:pt x="23064" y="32335"/>
                </a:lnTo>
                <a:lnTo>
                  <a:pt x="23064" y="23812"/>
                </a:lnTo>
                <a:cubicBezTo>
                  <a:pt x="23064" y="22893"/>
                  <a:pt x="23809" y="22148"/>
                  <a:pt x="24728" y="22148"/>
                </a:cubicBezTo>
                <a:lnTo>
                  <a:pt x="39201" y="22148"/>
                </a:lnTo>
                <a:cubicBezTo>
                  <a:pt x="40120" y="22148"/>
                  <a:pt x="40865" y="22893"/>
                  <a:pt x="40865" y="23812"/>
                </a:cubicBezTo>
                <a:lnTo>
                  <a:pt x="40865" y="32335"/>
                </a:lnTo>
                <a:lnTo>
                  <a:pt x="46376" y="32335"/>
                </a:lnTo>
                <a:lnTo>
                  <a:pt x="46376" y="23435"/>
                </a:lnTo>
                <a:cubicBezTo>
                  <a:pt x="46376" y="19961"/>
                  <a:pt x="43560" y="17144"/>
                  <a:pt x="40085" y="17144"/>
                </a:cubicBezTo>
                <a:close/>
                <a:moveTo>
                  <a:pt x="103987" y="17144"/>
                </a:moveTo>
                <a:lnTo>
                  <a:pt x="87712" y="17144"/>
                </a:lnTo>
                <a:cubicBezTo>
                  <a:pt x="84238" y="17144"/>
                  <a:pt x="81421" y="19961"/>
                  <a:pt x="81421" y="23435"/>
                </a:cubicBezTo>
                <a:lnTo>
                  <a:pt x="81421" y="32335"/>
                </a:lnTo>
                <a:lnTo>
                  <a:pt x="86966" y="32335"/>
                </a:lnTo>
                <a:lnTo>
                  <a:pt x="86966" y="23812"/>
                </a:lnTo>
                <a:cubicBezTo>
                  <a:pt x="86966" y="22893"/>
                  <a:pt x="87711" y="22148"/>
                  <a:pt x="88630" y="22148"/>
                </a:cubicBezTo>
                <a:lnTo>
                  <a:pt x="103103" y="22148"/>
                </a:lnTo>
                <a:cubicBezTo>
                  <a:pt x="104022" y="22148"/>
                  <a:pt x="104767" y="22893"/>
                  <a:pt x="104767" y="23812"/>
                </a:cubicBezTo>
                <a:lnTo>
                  <a:pt x="104767" y="32335"/>
                </a:lnTo>
                <a:lnTo>
                  <a:pt x="110278" y="32335"/>
                </a:lnTo>
                <a:lnTo>
                  <a:pt x="110278" y="23435"/>
                </a:lnTo>
                <a:cubicBezTo>
                  <a:pt x="110278" y="19961"/>
                  <a:pt x="107461" y="17144"/>
                  <a:pt x="103987" y="17144"/>
                </a:cubicBezTo>
                <a:close/>
                <a:moveTo>
                  <a:pt x="365623" y="17144"/>
                </a:moveTo>
                <a:cubicBezTo>
                  <a:pt x="343538" y="17144"/>
                  <a:pt x="325634" y="33261"/>
                  <a:pt x="325634" y="53143"/>
                </a:cubicBezTo>
                <a:cubicBezTo>
                  <a:pt x="325634" y="63151"/>
                  <a:pt x="330171" y="72205"/>
                  <a:pt x="337527" y="78692"/>
                </a:cubicBezTo>
                <a:lnTo>
                  <a:pt x="337512" y="78707"/>
                </a:lnTo>
                <a:lnTo>
                  <a:pt x="352740" y="95037"/>
                </a:lnTo>
                <a:cubicBezTo>
                  <a:pt x="351936" y="96099"/>
                  <a:pt x="351460" y="97487"/>
                  <a:pt x="351460" y="99043"/>
                </a:cubicBezTo>
                <a:lnTo>
                  <a:pt x="351460" y="109444"/>
                </a:lnTo>
                <a:cubicBezTo>
                  <a:pt x="351460" y="112410"/>
                  <a:pt x="353721" y="114979"/>
                  <a:pt x="356479" y="115260"/>
                </a:cubicBezTo>
                <a:cubicBezTo>
                  <a:pt x="356848" y="116440"/>
                  <a:pt x="357451" y="118372"/>
                  <a:pt x="358439" y="121540"/>
                </a:cubicBezTo>
                <a:cubicBezTo>
                  <a:pt x="358439" y="121992"/>
                  <a:pt x="358862" y="122442"/>
                  <a:pt x="359284" y="122442"/>
                </a:cubicBezTo>
                <a:cubicBezTo>
                  <a:pt x="359293" y="122445"/>
                  <a:pt x="359509" y="122511"/>
                  <a:pt x="365201" y="124248"/>
                </a:cubicBezTo>
                <a:cubicBezTo>
                  <a:pt x="366051" y="124247"/>
                  <a:pt x="366210" y="124198"/>
                  <a:pt x="371963" y="122442"/>
                </a:cubicBezTo>
                <a:cubicBezTo>
                  <a:pt x="372385" y="122442"/>
                  <a:pt x="372807" y="121992"/>
                  <a:pt x="372807" y="121540"/>
                </a:cubicBezTo>
                <a:cubicBezTo>
                  <a:pt x="372811" y="121530"/>
                  <a:pt x="372883" y="121299"/>
                  <a:pt x="374767" y="115260"/>
                </a:cubicBezTo>
                <a:cubicBezTo>
                  <a:pt x="377527" y="114979"/>
                  <a:pt x="379787" y="112410"/>
                  <a:pt x="379787" y="109444"/>
                </a:cubicBezTo>
                <a:lnTo>
                  <a:pt x="379787" y="100343"/>
                </a:lnTo>
                <a:cubicBezTo>
                  <a:pt x="379787" y="97535"/>
                  <a:pt x="379339" y="96184"/>
                  <a:pt x="378580" y="95135"/>
                </a:cubicBezTo>
                <a:lnTo>
                  <a:pt x="391943" y="80804"/>
                </a:lnTo>
                <a:lnTo>
                  <a:pt x="391985" y="80822"/>
                </a:lnTo>
                <a:lnTo>
                  <a:pt x="395434" y="77021"/>
                </a:lnTo>
                <a:cubicBezTo>
                  <a:pt x="401788" y="70720"/>
                  <a:pt x="405614" y="62334"/>
                  <a:pt x="405614" y="53143"/>
                </a:cubicBezTo>
                <a:cubicBezTo>
                  <a:pt x="405614" y="33261"/>
                  <a:pt x="387710" y="17144"/>
                  <a:pt x="365623" y="17144"/>
                </a:cubicBezTo>
                <a:close/>
                <a:moveTo>
                  <a:pt x="620932" y="17144"/>
                </a:moveTo>
                <a:cubicBezTo>
                  <a:pt x="616480" y="17144"/>
                  <a:pt x="612870" y="20754"/>
                  <a:pt x="612870" y="25206"/>
                </a:cubicBezTo>
                <a:lnTo>
                  <a:pt x="612870" y="94178"/>
                </a:lnTo>
                <a:cubicBezTo>
                  <a:pt x="607957" y="96867"/>
                  <a:pt x="604668" y="102111"/>
                  <a:pt x="604668" y="108122"/>
                </a:cubicBezTo>
                <a:cubicBezTo>
                  <a:pt x="604668" y="117028"/>
                  <a:pt x="611888" y="124248"/>
                  <a:pt x="620794" y="124248"/>
                </a:cubicBezTo>
                <a:cubicBezTo>
                  <a:pt x="629700" y="124248"/>
                  <a:pt x="636920" y="117028"/>
                  <a:pt x="636920" y="108122"/>
                </a:cubicBezTo>
                <a:cubicBezTo>
                  <a:pt x="636920" y="102226"/>
                  <a:pt x="633756" y="97068"/>
                  <a:pt x="628995" y="94339"/>
                </a:cubicBezTo>
                <a:lnTo>
                  <a:pt x="628995" y="91152"/>
                </a:lnTo>
                <a:lnTo>
                  <a:pt x="636162" y="91152"/>
                </a:lnTo>
                <a:cubicBezTo>
                  <a:pt x="637152" y="91152"/>
                  <a:pt x="637954" y="90350"/>
                  <a:pt x="637954" y="89360"/>
                </a:cubicBezTo>
                <a:cubicBezTo>
                  <a:pt x="637954" y="88371"/>
                  <a:pt x="637152" y="87568"/>
                  <a:pt x="636162" y="87568"/>
                </a:cubicBezTo>
                <a:lnTo>
                  <a:pt x="628995" y="87568"/>
                </a:lnTo>
                <a:lnTo>
                  <a:pt x="628995" y="80043"/>
                </a:lnTo>
                <a:lnTo>
                  <a:pt x="636162" y="80043"/>
                </a:lnTo>
                <a:cubicBezTo>
                  <a:pt x="637152" y="80043"/>
                  <a:pt x="637954" y="79240"/>
                  <a:pt x="637954" y="78251"/>
                </a:cubicBezTo>
                <a:cubicBezTo>
                  <a:pt x="637954" y="77262"/>
                  <a:pt x="637152" y="76459"/>
                  <a:pt x="636162" y="76459"/>
                </a:cubicBezTo>
                <a:lnTo>
                  <a:pt x="628995" y="76459"/>
                </a:lnTo>
                <a:lnTo>
                  <a:pt x="628995" y="68934"/>
                </a:lnTo>
                <a:lnTo>
                  <a:pt x="636162" y="68934"/>
                </a:lnTo>
                <a:cubicBezTo>
                  <a:pt x="637152" y="68934"/>
                  <a:pt x="637954" y="68131"/>
                  <a:pt x="637954" y="67142"/>
                </a:cubicBezTo>
                <a:cubicBezTo>
                  <a:pt x="637954" y="66152"/>
                  <a:pt x="637152" y="65350"/>
                  <a:pt x="636162" y="65350"/>
                </a:cubicBezTo>
                <a:lnTo>
                  <a:pt x="628995" y="65350"/>
                </a:lnTo>
                <a:lnTo>
                  <a:pt x="628995" y="57824"/>
                </a:lnTo>
                <a:lnTo>
                  <a:pt x="636162" y="57824"/>
                </a:lnTo>
                <a:cubicBezTo>
                  <a:pt x="637152" y="57824"/>
                  <a:pt x="637954" y="57022"/>
                  <a:pt x="637954" y="56033"/>
                </a:cubicBezTo>
                <a:cubicBezTo>
                  <a:pt x="637954" y="55043"/>
                  <a:pt x="637152" y="54241"/>
                  <a:pt x="636162" y="54241"/>
                </a:cubicBezTo>
                <a:lnTo>
                  <a:pt x="628995" y="54241"/>
                </a:lnTo>
                <a:lnTo>
                  <a:pt x="628995" y="46715"/>
                </a:lnTo>
                <a:lnTo>
                  <a:pt x="636162" y="46715"/>
                </a:lnTo>
                <a:cubicBezTo>
                  <a:pt x="637152" y="46715"/>
                  <a:pt x="637954" y="45913"/>
                  <a:pt x="637954" y="44923"/>
                </a:cubicBezTo>
                <a:cubicBezTo>
                  <a:pt x="637954" y="43934"/>
                  <a:pt x="637152" y="43132"/>
                  <a:pt x="636162" y="43132"/>
                </a:cubicBezTo>
                <a:lnTo>
                  <a:pt x="628995" y="43132"/>
                </a:lnTo>
                <a:lnTo>
                  <a:pt x="628995" y="35606"/>
                </a:lnTo>
                <a:lnTo>
                  <a:pt x="636162" y="35606"/>
                </a:lnTo>
                <a:cubicBezTo>
                  <a:pt x="637152" y="35606"/>
                  <a:pt x="637954" y="34804"/>
                  <a:pt x="637954" y="33814"/>
                </a:cubicBezTo>
                <a:cubicBezTo>
                  <a:pt x="637954" y="32825"/>
                  <a:pt x="637152" y="32022"/>
                  <a:pt x="636162" y="32022"/>
                </a:cubicBezTo>
                <a:lnTo>
                  <a:pt x="628995" y="32022"/>
                </a:lnTo>
                <a:lnTo>
                  <a:pt x="628995" y="25206"/>
                </a:lnTo>
                <a:cubicBezTo>
                  <a:pt x="628995" y="20754"/>
                  <a:pt x="625385" y="17144"/>
                  <a:pt x="620932" y="17144"/>
                </a:cubicBezTo>
                <a:close/>
                <a:moveTo>
                  <a:pt x="816408" y="17144"/>
                </a:moveTo>
                <a:lnTo>
                  <a:pt x="810813" y="17144"/>
                </a:lnTo>
                <a:lnTo>
                  <a:pt x="810813" y="28181"/>
                </a:lnTo>
                <a:cubicBezTo>
                  <a:pt x="801488" y="28513"/>
                  <a:pt x="794737" y="30886"/>
                  <a:pt x="789502" y="34237"/>
                </a:cubicBezTo>
                <a:lnTo>
                  <a:pt x="792307" y="40117"/>
                </a:lnTo>
                <a:cubicBezTo>
                  <a:pt x="799833" y="35977"/>
                  <a:pt x="805763" y="34739"/>
                  <a:pt x="810813" y="34473"/>
                </a:cubicBezTo>
                <a:lnTo>
                  <a:pt x="810813" y="66636"/>
                </a:lnTo>
                <a:cubicBezTo>
                  <a:pt x="803008" y="69018"/>
                  <a:pt x="787534" y="73565"/>
                  <a:pt x="788319" y="90755"/>
                </a:cubicBezTo>
                <a:cubicBezTo>
                  <a:pt x="789099" y="102450"/>
                  <a:pt x="796939" y="110914"/>
                  <a:pt x="810813" y="112119"/>
                </a:cubicBezTo>
                <a:lnTo>
                  <a:pt x="810813" y="124248"/>
                </a:lnTo>
                <a:lnTo>
                  <a:pt x="816408" y="124248"/>
                </a:lnTo>
                <a:lnTo>
                  <a:pt x="816408" y="112320"/>
                </a:lnTo>
                <a:cubicBezTo>
                  <a:pt x="830958" y="112089"/>
                  <a:pt x="839281" y="106549"/>
                  <a:pt x="842001" y="104812"/>
                </a:cubicBezTo>
                <a:lnTo>
                  <a:pt x="838958" y="99025"/>
                </a:lnTo>
                <a:cubicBezTo>
                  <a:pt x="830872" y="103973"/>
                  <a:pt x="823141" y="105756"/>
                  <a:pt x="816408" y="105880"/>
                </a:cubicBezTo>
                <a:lnTo>
                  <a:pt x="816408" y="72199"/>
                </a:lnTo>
                <a:cubicBezTo>
                  <a:pt x="832100" y="66255"/>
                  <a:pt x="841235" y="62744"/>
                  <a:pt x="838195" y="44219"/>
                </a:cubicBezTo>
                <a:cubicBezTo>
                  <a:pt x="836112" y="33676"/>
                  <a:pt x="825738" y="28587"/>
                  <a:pt x="816408" y="28173"/>
                </a:cubicBezTo>
                <a:close/>
                <a:moveTo>
                  <a:pt x="1644274" y="16657"/>
                </a:moveTo>
                <a:lnTo>
                  <a:pt x="1636038" y="23501"/>
                </a:lnTo>
                <a:lnTo>
                  <a:pt x="1630575" y="32800"/>
                </a:lnTo>
                <a:lnTo>
                  <a:pt x="1628473" y="43073"/>
                </a:lnTo>
                <a:lnTo>
                  <a:pt x="1629877" y="53438"/>
                </a:lnTo>
                <a:cubicBezTo>
                  <a:pt x="1630101" y="54293"/>
                  <a:pt x="1631024" y="54753"/>
                  <a:pt x="1631878" y="54528"/>
                </a:cubicBezTo>
                <a:cubicBezTo>
                  <a:pt x="1632673" y="54169"/>
                  <a:pt x="1633097" y="53340"/>
                  <a:pt x="1632873" y="52485"/>
                </a:cubicBezTo>
                <a:cubicBezTo>
                  <a:pt x="1631015" y="46389"/>
                  <a:pt x="1631154" y="39951"/>
                  <a:pt x="1633453" y="33892"/>
                </a:cubicBezTo>
                <a:cubicBezTo>
                  <a:pt x="1635788" y="27738"/>
                  <a:pt x="1640162" y="22577"/>
                  <a:pt x="1645787" y="19321"/>
                </a:cubicBezTo>
                <a:cubicBezTo>
                  <a:pt x="1646185" y="19142"/>
                  <a:pt x="1646390" y="18890"/>
                  <a:pt x="1646536" y="18505"/>
                </a:cubicBezTo>
                <a:cubicBezTo>
                  <a:pt x="1646683" y="18120"/>
                  <a:pt x="1646636" y="17663"/>
                  <a:pt x="1646362" y="17229"/>
                </a:cubicBezTo>
                <a:cubicBezTo>
                  <a:pt x="1646005" y="16433"/>
                  <a:pt x="1645009" y="16165"/>
                  <a:pt x="1644274" y="16657"/>
                </a:cubicBezTo>
                <a:close/>
                <a:moveTo>
                  <a:pt x="3050442" y="14950"/>
                </a:moveTo>
                <a:cubicBezTo>
                  <a:pt x="3039130" y="14950"/>
                  <a:pt x="3029959" y="24120"/>
                  <a:pt x="3029959" y="35432"/>
                </a:cubicBezTo>
                <a:cubicBezTo>
                  <a:pt x="3029959" y="46744"/>
                  <a:pt x="3039130" y="55914"/>
                  <a:pt x="3050442" y="55914"/>
                </a:cubicBezTo>
                <a:cubicBezTo>
                  <a:pt x="3061753" y="55914"/>
                  <a:pt x="3070924" y="46744"/>
                  <a:pt x="3070924" y="35432"/>
                </a:cubicBezTo>
                <a:cubicBezTo>
                  <a:pt x="3070924" y="24120"/>
                  <a:pt x="3061753" y="14950"/>
                  <a:pt x="3050442" y="14950"/>
                </a:cubicBezTo>
                <a:close/>
                <a:moveTo>
                  <a:pt x="2096008" y="14626"/>
                </a:moveTo>
                <a:cubicBezTo>
                  <a:pt x="2090165" y="14626"/>
                  <a:pt x="2085348" y="19019"/>
                  <a:pt x="2084735" y="24689"/>
                </a:cubicBezTo>
                <a:lnTo>
                  <a:pt x="2061537" y="36742"/>
                </a:lnTo>
                <a:cubicBezTo>
                  <a:pt x="2060250" y="35668"/>
                  <a:pt x="2058585" y="35117"/>
                  <a:pt x="2056790" y="35117"/>
                </a:cubicBezTo>
                <a:cubicBezTo>
                  <a:pt x="2052056" y="35117"/>
                  <a:pt x="2048218" y="38954"/>
                  <a:pt x="2048218" y="43688"/>
                </a:cubicBezTo>
                <a:cubicBezTo>
                  <a:pt x="2048218" y="46360"/>
                  <a:pt x="2049441" y="48746"/>
                  <a:pt x="2051433" y="50225"/>
                </a:cubicBezTo>
                <a:lnTo>
                  <a:pt x="2051433" y="56379"/>
                </a:lnTo>
                <a:cubicBezTo>
                  <a:pt x="2047821" y="58255"/>
                  <a:pt x="2045380" y="62040"/>
                  <a:pt x="2045380" y="66394"/>
                </a:cubicBezTo>
                <a:cubicBezTo>
                  <a:pt x="2045380" y="71584"/>
                  <a:pt x="2048846" y="75964"/>
                  <a:pt x="2053603" y="77296"/>
                </a:cubicBezTo>
                <a:lnTo>
                  <a:pt x="2051370" y="69099"/>
                </a:lnTo>
                <a:cubicBezTo>
                  <a:pt x="2050903" y="68304"/>
                  <a:pt x="2050672" y="67376"/>
                  <a:pt x="2050672" y="66394"/>
                </a:cubicBezTo>
                <a:cubicBezTo>
                  <a:pt x="2050672" y="63016"/>
                  <a:pt x="2053411" y="60277"/>
                  <a:pt x="2056790" y="60277"/>
                </a:cubicBezTo>
                <a:cubicBezTo>
                  <a:pt x="2060168" y="60277"/>
                  <a:pt x="2062907" y="63016"/>
                  <a:pt x="2062907" y="66394"/>
                </a:cubicBezTo>
                <a:cubicBezTo>
                  <a:pt x="2062907" y="67377"/>
                  <a:pt x="2062676" y="68305"/>
                  <a:pt x="2062208" y="69099"/>
                </a:cubicBezTo>
                <a:lnTo>
                  <a:pt x="2059976" y="77296"/>
                </a:lnTo>
                <a:cubicBezTo>
                  <a:pt x="2064733" y="75964"/>
                  <a:pt x="2068198" y="71584"/>
                  <a:pt x="2068198" y="66394"/>
                </a:cubicBezTo>
                <a:cubicBezTo>
                  <a:pt x="2068198" y="62040"/>
                  <a:pt x="2065758" y="58255"/>
                  <a:pt x="2062146" y="56379"/>
                </a:cubicBezTo>
                <a:lnTo>
                  <a:pt x="2062146" y="50257"/>
                </a:lnTo>
                <a:cubicBezTo>
                  <a:pt x="2064004" y="48857"/>
                  <a:pt x="2065186" y="46665"/>
                  <a:pt x="2065310" y="44192"/>
                </a:cubicBezTo>
                <a:lnTo>
                  <a:pt x="2087074" y="32884"/>
                </a:lnTo>
                <a:cubicBezTo>
                  <a:pt x="2089037" y="35693"/>
                  <a:pt x="2092318" y="37444"/>
                  <a:pt x="2096008" y="37444"/>
                </a:cubicBezTo>
                <a:cubicBezTo>
                  <a:pt x="2098342" y="37444"/>
                  <a:pt x="2100512" y="36744"/>
                  <a:pt x="2102274" y="35480"/>
                </a:cubicBezTo>
                <a:lnTo>
                  <a:pt x="2131405" y="54431"/>
                </a:lnTo>
                <a:lnTo>
                  <a:pt x="2131334" y="55237"/>
                </a:lnTo>
                <a:cubicBezTo>
                  <a:pt x="2131334" y="56148"/>
                  <a:pt x="2131432" y="57034"/>
                  <a:pt x="2131675" y="57876"/>
                </a:cubicBezTo>
                <a:lnTo>
                  <a:pt x="2113853" y="77603"/>
                </a:lnTo>
                <a:cubicBezTo>
                  <a:pt x="2112368" y="76817"/>
                  <a:pt x="2110671" y="76445"/>
                  <a:pt x="2108889" y="76445"/>
                </a:cubicBezTo>
                <a:cubicBezTo>
                  <a:pt x="2101957" y="76445"/>
                  <a:pt x="2096338" y="82064"/>
                  <a:pt x="2096338" y="88995"/>
                </a:cubicBezTo>
                <a:cubicBezTo>
                  <a:pt x="2096338" y="95926"/>
                  <a:pt x="2101957" y="101545"/>
                  <a:pt x="2108889" y="101545"/>
                </a:cubicBezTo>
                <a:cubicBezTo>
                  <a:pt x="2115819" y="101545"/>
                  <a:pt x="2121438" y="95926"/>
                  <a:pt x="2121438" y="88995"/>
                </a:cubicBezTo>
                <a:cubicBezTo>
                  <a:pt x="2121438" y="88636"/>
                  <a:pt x="2121423" y="88280"/>
                  <a:pt x="2121331" y="87933"/>
                </a:cubicBezTo>
                <a:lnTo>
                  <a:pt x="2140110" y="67146"/>
                </a:lnTo>
                <a:cubicBezTo>
                  <a:pt x="2141288" y="67583"/>
                  <a:pt x="2142562" y="67787"/>
                  <a:pt x="2143885" y="67787"/>
                </a:cubicBezTo>
                <a:cubicBezTo>
                  <a:pt x="2150816" y="67787"/>
                  <a:pt x="2156434" y="62168"/>
                  <a:pt x="2156434" y="55237"/>
                </a:cubicBezTo>
                <a:cubicBezTo>
                  <a:pt x="2156434" y="48306"/>
                  <a:pt x="2150816" y="42688"/>
                  <a:pt x="2143885" y="42688"/>
                </a:cubicBezTo>
                <a:cubicBezTo>
                  <a:pt x="2141101" y="42688"/>
                  <a:pt x="2138530" y="43594"/>
                  <a:pt x="2136472" y="45157"/>
                </a:cubicBezTo>
                <a:lnTo>
                  <a:pt x="2107397" y="26242"/>
                </a:lnTo>
                <a:lnTo>
                  <a:pt x="2107417" y="26036"/>
                </a:lnTo>
                <a:cubicBezTo>
                  <a:pt x="2107417" y="19734"/>
                  <a:pt x="2102309" y="14626"/>
                  <a:pt x="2096008" y="14626"/>
                </a:cubicBezTo>
                <a:close/>
                <a:moveTo>
                  <a:pt x="2032281" y="13192"/>
                </a:moveTo>
                <a:lnTo>
                  <a:pt x="2024045" y="20036"/>
                </a:lnTo>
                <a:lnTo>
                  <a:pt x="2018582" y="29335"/>
                </a:lnTo>
                <a:lnTo>
                  <a:pt x="2016480" y="39607"/>
                </a:lnTo>
                <a:lnTo>
                  <a:pt x="2017884" y="49972"/>
                </a:lnTo>
                <a:cubicBezTo>
                  <a:pt x="2018108" y="50827"/>
                  <a:pt x="2019031" y="51287"/>
                  <a:pt x="2019885" y="51062"/>
                </a:cubicBezTo>
                <a:cubicBezTo>
                  <a:pt x="2020680" y="50703"/>
                  <a:pt x="2021104" y="49874"/>
                  <a:pt x="2020880" y="49019"/>
                </a:cubicBezTo>
                <a:cubicBezTo>
                  <a:pt x="2019022" y="42923"/>
                  <a:pt x="2019161" y="36485"/>
                  <a:pt x="2021460" y="30427"/>
                </a:cubicBezTo>
                <a:cubicBezTo>
                  <a:pt x="2023795" y="24273"/>
                  <a:pt x="2028169" y="19112"/>
                  <a:pt x="2033794" y="15856"/>
                </a:cubicBezTo>
                <a:cubicBezTo>
                  <a:pt x="2034192" y="15676"/>
                  <a:pt x="2034397" y="15425"/>
                  <a:pt x="2034543" y="15040"/>
                </a:cubicBezTo>
                <a:cubicBezTo>
                  <a:pt x="2034689" y="14655"/>
                  <a:pt x="2034643" y="14198"/>
                  <a:pt x="2034369" y="13763"/>
                </a:cubicBezTo>
                <a:cubicBezTo>
                  <a:pt x="2034012" y="12968"/>
                  <a:pt x="2033016" y="12700"/>
                  <a:pt x="2032281" y="13192"/>
                </a:cubicBezTo>
                <a:close/>
                <a:moveTo>
                  <a:pt x="1338415" y="7833"/>
                </a:moveTo>
                <a:cubicBezTo>
                  <a:pt x="1330965" y="12233"/>
                  <a:pt x="1325457" y="18780"/>
                  <a:pt x="1322387" y="26869"/>
                </a:cubicBezTo>
                <a:cubicBezTo>
                  <a:pt x="1319376" y="34804"/>
                  <a:pt x="1319105" y="43250"/>
                  <a:pt x="1321556" y="51319"/>
                </a:cubicBezTo>
                <a:cubicBezTo>
                  <a:pt x="1321741" y="52006"/>
                  <a:pt x="1322489" y="52378"/>
                  <a:pt x="1323179" y="52200"/>
                </a:cubicBezTo>
                <a:cubicBezTo>
                  <a:pt x="1323792" y="51991"/>
                  <a:pt x="1324240" y="51280"/>
                  <a:pt x="1324026" y="50670"/>
                </a:cubicBezTo>
                <a:cubicBezTo>
                  <a:pt x="1321740" y="43104"/>
                  <a:pt x="1321990" y="35179"/>
                  <a:pt x="1324797" y="27783"/>
                </a:cubicBezTo>
                <a:cubicBezTo>
                  <a:pt x="1327662" y="20234"/>
                  <a:pt x="1332839" y="14090"/>
                  <a:pt x="1339754" y="9928"/>
                </a:cubicBezTo>
                <a:cubicBezTo>
                  <a:pt x="1339968" y="9833"/>
                  <a:pt x="1340163" y="9554"/>
                  <a:pt x="1340250" y="9323"/>
                </a:cubicBezTo>
                <a:cubicBezTo>
                  <a:pt x="1340397" y="8938"/>
                  <a:pt x="1340359" y="8570"/>
                  <a:pt x="1340135" y="8221"/>
                </a:cubicBezTo>
                <a:cubicBezTo>
                  <a:pt x="1339815" y="7660"/>
                  <a:pt x="1339009" y="7441"/>
                  <a:pt x="1338415" y="7833"/>
                </a:cubicBezTo>
                <a:close/>
                <a:moveTo>
                  <a:pt x="1636301" y="3711"/>
                </a:moveTo>
                <a:cubicBezTo>
                  <a:pt x="1627028" y="9187"/>
                  <a:pt x="1620174" y="17335"/>
                  <a:pt x="1616353" y="27403"/>
                </a:cubicBezTo>
                <a:cubicBezTo>
                  <a:pt x="1612605" y="37279"/>
                  <a:pt x="1612268" y="47791"/>
                  <a:pt x="1615319" y="57833"/>
                </a:cubicBezTo>
                <a:cubicBezTo>
                  <a:pt x="1615548" y="58688"/>
                  <a:pt x="1616479" y="59151"/>
                  <a:pt x="1617338" y="58929"/>
                </a:cubicBezTo>
                <a:cubicBezTo>
                  <a:pt x="1618101" y="58669"/>
                  <a:pt x="1618658" y="57784"/>
                  <a:pt x="1618393" y="57025"/>
                </a:cubicBezTo>
                <a:cubicBezTo>
                  <a:pt x="1615547" y="47608"/>
                  <a:pt x="1615859" y="37746"/>
                  <a:pt x="1619352" y="28541"/>
                </a:cubicBezTo>
                <a:cubicBezTo>
                  <a:pt x="1622918" y="19145"/>
                  <a:pt x="1629361" y="11498"/>
                  <a:pt x="1637968" y="6318"/>
                </a:cubicBezTo>
                <a:cubicBezTo>
                  <a:pt x="1638234" y="6200"/>
                  <a:pt x="1638476" y="5853"/>
                  <a:pt x="1638585" y="5565"/>
                </a:cubicBezTo>
                <a:cubicBezTo>
                  <a:pt x="1638767" y="5086"/>
                  <a:pt x="1638720" y="4629"/>
                  <a:pt x="1638442" y="4195"/>
                </a:cubicBezTo>
                <a:cubicBezTo>
                  <a:pt x="1638043" y="3495"/>
                  <a:pt x="1637039" y="3224"/>
                  <a:pt x="1636301" y="3711"/>
                </a:cubicBezTo>
                <a:close/>
                <a:moveTo>
                  <a:pt x="2024308" y="246"/>
                </a:moveTo>
                <a:cubicBezTo>
                  <a:pt x="2015035" y="5722"/>
                  <a:pt x="2008181" y="13870"/>
                  <a:pt x="2004360" y="23937"/>
                </a:cubicBezTo>
                <a:cubicBezTo>
                  <a:pt x="2000612" y="33813"/>
                  <a:pt x="2000275" y="44325"/>
                  <a:pt x="2003326" y="54367"/>
                </a:cubicBezTo>
                <a:cubicBezTo>
                  <a:pt x="2003555" y="55222"/>
                  <a:pt x="2004486" y="55685"/>
                  <a:pt x="2005345" y="55463"/>
                </a:cubicBezTo>
                <a:cubicBezTo>
                  <a:pt x="2006108" y="55203"/>
                  <a:pt x="2006666" y="54318"/>
                  <a:pt x="2006400" y="53559"/>
                </a:cubicBezTo>
                <a:cubicBezTo>
                  <a:pt x="2003554" y="44142"/>
                  <a:pt x="2003866" y="34280"/>
                  <a:pt x="2007360" y="25075"/>
                </a:cubicBezTo>
                <a:cubicBezTo>
                  <a:pt x="2010925" y="15679"/>
                  <a:pt x="2017369" y="8034"/>
                  <a:pt x="2025975" y="2853"/>
                </a:cubicBezTo>
                <a:cubicBezTo>
                  <a:pt x="2026241" y="2735"/>
                  <a:pt x="2026483" y="2388"/>
                  <a:pt x="2026592" y="2101"/>
                </a:cubicBezTo>
                <a:cubicBezTo>
                  <a:pt x="2026774" y="1622"/>
                  <a:pt x="2026727" y="1164"/>
                  <a:pt x="2026448" y="730"/>
                </a:cubicBezTo>
                <a:cubicBezTo>
                  <a:pt x="2026050" y="31"/>
                  <a:pt x="2025046" y="-241"/>
                  <a:pt x="2024308" y="246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tIns="72000" rtlCol="0" anchor="ctr">
            <a:noAutofit/>
          </a:bodyPr>
          <a:lstStyle/>
          <a:p>
            <a:pPr>
              <a:spcAft>
                <a:spcPts val="600"/>
              </a:spcAft>
            </a:pPr>
            <a:endParaRPr lang="en-US" sz="800" dirty="0">
              <a:solidFill>
                <a:srgbClr val="BEC8D2"/>
              </a:solidFill>
              <a:latin typeface="Nokia Pure Text Light" panose="020B0304040602060303" pitchFamily="34" charset="0"/>
            </a:endParaRPr>
          </a:p>
        </p:txBody>
      </p:sp>
      <p:sp>
        <p:nvSpPr>
          <p:cNvPr id="394" name="Rectangle 7"/>
          <p:cNvSpPr/>
          <p:nvPr userDrawn="1"/>
        </p:nvSpPr>
        <p:spPr>
          <a:xfrm>
            <a:off x="5436096" y="842962"/>
            <a:ext cx="1584000" cy="1728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90000" rIns="90000" bIns="90000" anchor="t"/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endParaRPr lang="en-US" sz="1600" dirty="0">
              <a:solidFill>
                <a:srgbClr val="001135"/>
              </a:solidFill>
              <a:cs typeface="Arial" pitchFamily="34" charset="0"/>
            </a:endParaRPr>
          </a:p>
        </p:txBody>
      </p:sp>
      <p:sp>
        <p:nvSpPr>
          <p:cNvPr id="395" name="Rectangle 12"/>
          <p:cNvSpPr/>
          <p:nvPr userDrawn="1"/>
        </p:nvSpPr>
        <p:spPr>
          <a:xfrm>
            <a:off x="5436096" y="2679954"/>
            <a:ext cx="1584000" cy="1260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90000" rIns="90000" bIns="90000" anchor="ctr"/>
          <a:lstStyle/>
          <a:p>
            <a:pPr algn="r">
              <a:lnSpc>
                <a:spcPct val="90000"/>
              </a:lnSpc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96" name="Rectangle 7"/>
          <p:cNvSpPr/>
          <p:nvPr userDrawn="1"/>
        </p:nvSpPr>
        <p:spPr>
          <a:xfrm>
            <a:off x="7128284" y="2679954"/>
            <a:ext cx="1584000" cy="1260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anchor="ctr"/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en-US" sz="16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97" name="Rectangle 8"/>
          <p:cNvSpPr/>
          <p:nvPr userDrawn="1"/>
        </p:nvSpPr>
        <p:spPr>
          <a:xfrm>
            <a:off x="7128284" y="842962"/>
            <a:ext cx="1584000" cy="1728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144000" bIns="90000" anchor="t"/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en-US" sz="1600" dirty="0">
              <a:solidFill>
                <a:srgbClr val="001135"/>
              </a:solidFill>
              <a:cs typeface="Arial" pitchFamily="34" charset="0"/>
            </a:endParaRPr>
          </a:p>
        </p:txBody>
      </p:sp>
      <p:sp>
        <p:nvSpPr>
          <p:cNvPr id="400" name="Rechteck 399"/>
          <p:cNvSpPr/>
          <p:nvPr userDrawn="1"/>
        </p:nvSpPr>
        <p:spPr bwMode="auto">
          <a:xfrm>
            <a:off x="9324528" y="843914"/>
            <a:ext cx="18000" cy="3204000"/>
          </a:xfrm>
          <a:prstGeom prst="rect">
            <a:avLst/>
          </a:prstGeom>
          <a:solidFill>
            <a:schemeClr val="accent2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1424" tIns="71424" rIns="71424" bIns="371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300" i="1" dirty="0">
              <a:solidFill>
                <a:srgbClr val="12419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615016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9" name="Rectangle 5"/>
          <p:cNvSpPr/>
          <p:nvPr userDrawn="1"/>
        </p:nvSpPr>
        <p:spPr>
          <a:xfrm>
            <a:off x="3780000" y="842962"/>
            <a:ext cx="1584000" cy="1728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/>
          <a:lstStyle/>
          <a:p>
            <a:pPr algn="r">
              <a:lnSpc>
                <a:spcPct val="90000"/>
              </a:lnSpc>
              <a:spcAft>
                <a:spcPts val="600"/>
              </a:spcAft>
              <a:defRPr/>
            </a:pPr>
            <a:endParaRPr lang="en-US" sz="16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" name="Rectangle 7"/>
          <p:cNvSpPr/>
          <p:nvPr userDrawn="1"/>
        </p:nvSpPr>
        <p:spPr>
          <a:xfrm>
            <a:off x="5454230" y="842962"/>
            <a:ext cx="1584000" cy="1728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90000" rIns="90000" bIns="90000" anchor="t"/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endParaRPr lang="en-US" sz="1600" dirty="0">
              <a:solidFill>
                <a:srgbClr val="001135"/>
              </a:solidFill>
              <a:cs typeface="Arial" pitchFamily="34" charset="0"/>
            </a:endParaRPr>
          </a:p>
        </p:txBody>
      </p:sp>
      <p:sp>
        <p:nvSpPr>
          <p:cNvPr id="21" name="Rectangle 11"/>
          <p:cNvSpPr/>
          <p:nvPr userDrawn="1"/>
        </p:nvSpPr>
        <p:spPr>
          <a:xfrm>
            <a:off x="3780000" y="2679954"/>
            <a:ext cx="1584000" cy="1728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anchor="t"/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en-US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2" name="Rectangle 12"/>
          <p:cNvSpPr/>
          <p:nvPr userDrawn="1"/>
        </p:nvSpPr>
        <p:spPr>
          <a:xfrm>
            <a:off x="5454230" y="2679954"/>
            <a:ext cx="1584000" cy="1728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90000" rIns="90000" bIns="90000" anchor="ctr"/>
          <a:lstStyle/>
          <a:p>
            <a:pPr algn="r">
              <a:lnSpc>
                <a:spcPct val="90000"/>
              </a:lnSpc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3" name="Rectangle 7"/>
          <p:cNvSpPr/>
          <p:nvPr userDrawn="1"/>
        </p:nvSpPr>
        <p:spPr>
          <a:xfrm>
            <a:off x="7128460" y="2679954"/>
            <a:ext cx="1584000" cy="1728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anchor="ctr"/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en-US" sz="16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4" name="Rectangle 8"/>
          <p:cNvSpPr/>
          <p:nvPr userDrawn="1"/>
        </p:nvSpPr>
        <p:spPr>
          <a:xfrm>
            <a:off x="7128460" y="842962"/>
            <a:ext cx="1584000" cy="1728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144000" bIns="90000" anchor="t"/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en-US" sz="1600" dirty="0">
              <a:solidFill>
                <a:srgbClr val="001135"/>
              </a:solidFill>
              <a:cs typeface="Arial" pitchFamily="34" charset="0"/>
            </a:endParaRPr>
          </a:p>
        </p:txBody>
      </p:sp>
      <p:sp>
        <p:nvSpPr>
          <p:cNvPr id="25" name="Rectangle 8"/>
          <p:cNvSpPr/>
          <p:nvPr userDrawn="1"/>
        </p:nvSpPr>
        <p:spPr>
          <a:xfrm>
            <a:off x="2105770" y="842962"/>
            <a:ext cx="1584000" cy="1728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90000" rIns="144000" bIns="90000" anchor="t"/>
          <a:lstStyle/>
          <a:p>
            <a:pPr algn="r">
              <a:lnSpc>
                <a:spcPct val="90000"/>
              </a:lnSpc>
              <a:spcAft>
                <a:spcPts val="600"/>
              </a:spcAft>
              <a:defRPr/>
            </a:pPr>
            <a:endParaRPr lang="en-GB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6" name="Rectangle 9"/>
          <p:cNvSpPr/>
          <p:nvPr userDrawn="1"/>
        </p:nvSpPr>
        <p:spPr>
          <a:xfrm>
            <a:off x="2105770" y="2679954"/>
            <a:ext cx="1584000" cy="1728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/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en-US" sz="1600" dirty="0">
              <a:solidFill>
                <a:srgbClr val="124191"/>
              </a:solidFill>
              <a:cs typeface="Arial" pitchFamily="34" charset="0"/>
            </a:endParaRPr>
          </a:p>
        </p:txBody>
      </p:sp>
      <p:sp>
        <p:nvSpPr>
          <p:cNvPr id="27" name="Rectangle 4"/>
          <p:cNvSpPr/>
          <p:nvPr userDrawn="1"/>
        </p:nvSpPr>
        <p:spPr>
          <a:xfrm>
            <a:off x="431540" y="842962"/>
            <a:ext cx="1584000" cy="1728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/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en-US" sz="16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4"/>
          <p:cNvSpPr/>
          <p:nvPr userDrawn="1"/>
        </p:nvSpPr>
        <p:spPr>
          <a:xfrm>
            <a:off x="431540" y="2679954"/>
            <a:ext cx="1584000" cy="1728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/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en-US" sz="1600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08885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38732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Nokia White 0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380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323334735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22660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0.xml"/><Relationship Id="rId21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Relationship Id="rId22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1.xml"/><Relationship Id="rId21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Relationship Id="rId22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18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32.xml"/><Relationship Id="rId21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17" Type="http://schemas.openxmlformats.org/officeDocument/2006/relationships/slideLayout" Target="../slideLayouts/slideLayout146.xml"/><Relationship Id="rId25" Type="http://schemas.openxmlformats.org/officeDocument/2006/relationships/image" Target="../media/image7.png"/><Relationship Id="rId2" Type="http://schemas.openxmlformats.org/officeDocument/2006/relationships/slideLayout" Target="../slideLayouts/slideLayout131.xml"/><Relationship Id="rId16" Type="http://schemas.openxmlformats.org/officeDocument/2006/relationships/slideLayout" Target="../slideLayouts/slideLayout145.xml"/><Relationship Id="rId20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24" Type="http://schemas.openxmlformats.org/officeDocument/2006/relationships/theme" Target="../theme/theme15.xml"/><Relationship Id="rId5" Type="http://schemas.openxmlformats.org/officeDocument/2006/relationships/slideLayout" Target="../slideLayouts/slideLayout134.xml"/><Relationship Id="rId15" Type="http://schemas.openxmlformats.org/officeDocument/2006/relationships/slideLayout" Target="../slideLayouts/slideLayout144.xml"/><Relationship Id="rId23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slideLayout" Target="../slideLayouts/slideLayout143.xml"/><Relationship Id="rId22" Type="http://schemas.openxmlformats.org/officeDocument/2006/relationships/slideLayout" Target="../slideLayouts/slideLayout15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slideLayout" Target="../slideLayouts/slideLayout16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image" Target="../media/image7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83.xml"/><Relationship Id="rId10" Type="http://schemas.openxmlformats.org/officeDocument/2006/relationships/theme" Target="../theme/theme1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theme" Target="../theme/theme19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9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7.xml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Relationship Id="rId6" Type="http://schemas.openxmlformats.org/officeDocument/2006/relationships/theme" Target="../theme/theme20.xml"/><Relationship Id="rId5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8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2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theme" Target="../theme/theme21.xml"/><Relationship Id="rId5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203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09.xml"/><Relationship Id="rId10" Type="http://schemas.openxmlformats.org/officeDocument/2006/relationships/theme" Target="../theme/theme22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theme" Target="../theme/theme23.xml"/><Relationship Id="rId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2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13" Type="http://schemas.openxmlformats.org/officeDocument/2006/relationships/slideLayout" Target="../slideLayouts/slideLayout237.xml"/><Relationship Id="rId18" Type="http://schemas.openxmlformats.org/officeDocument/2006/relationships/slideLayout" Target="../slideLayouts/slideLayout242.xml"/><Relationship Id="rId3" Type="http://schemas.openxmlformats.org/officeDocument/2006/relationships/slideLayout" Target="../slideLayouts/slideLayout227.xml"/><Relationship Id="rId21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31.xml"/><Relationship Id="rId12" Type="http://schemas.openxmlformats.org/officeDocument/2006/relationships/slideLayout" Target="../slideLayouts/slideLayout236.xml"/><Relationship Id="rId17" Type="http://schemas.openxmlformats.org/officeDocument/2006/relationships/slideLayout" Target="../slideLayouts/slideLayout241.xml"/><Relationship Id="rId2" Type="http://schemas.openxmlformats.org/officeDocument/2006/relationships/slideLayout" Target="../slideLayouts/slideLayout226.xml"/><Relationship Id="rId16" Type="http://schemas.openxmlformats.org/officeDocument/2006/relationships/slideLayout" Target="../slideLayouts/slideLayout240.xml"/><Relationship Id="rId20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29.xml"/><Relationship Id="rId15" Type="http://schemas.openxmlformats.org/officeDocument/2006/relationships/slideLayout" Target="../slideLayouts/slideLayout239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234.xml"/><Relationship Id="rId19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Relationship Id="rId14" Type="http://schemas.openxmlformats.org/officeDocument/2006/relationships/slideLayout" Target="../slideLayouts/slideLayout238.xml"/><Relationship Id="rId22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50.xml"/><Relationship Id="rId10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4.xml"/><Relationship Id="rId3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3.xml"/><Relationship Id="rId2" Type="http://schemas.openxmlformats.org/officeDocument/2006/relationships/slideLayout" Target="../slideLayouts/slideLayout258.xml"/><Relationship Id="rId1" Type="http://schemas.openxmlformats.org/officeDocument/2006/relationships/slideLayout" Target="../slideLayouts/slideLayout257.xml"/><Relationship Id="rId6" Type="http://schemas.openxmlformats.org/officeDocument/2006/relationships/slideLayout" Target="../slideLayouts/slideLayout26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61.xml"/><Relationship Id="rId10" Type="http://schemas.openxmlformats.org/officeDocument/2006/relationships/theme" Target="../theme/theme27.xml"/><Relationship Id="rId4" Type="http://schemas.openxmlformats.org/officeDocument/2006/relationships/slideLayout" Target="../slideLayouts/slideLayout260.xml"/><Relationship Id="rId9" Type="http://schemas.openxmlformats.org/officeDocument/2006/relationships/slideLayout" Target="../slideLayouts/slideLayout26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Relationship Id="rId14" Type="http://schemas.openxmlformats.org/officeDocument/2006/relationships/image" Target="../media/image7.pn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3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4.xml"/><Relationship Id="rId2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theme" Target="../theme/theme29.xml"/><Relationship Id="rId5" Type="http://schemas.openxmlformats.org/officeDocument/2006/relationships/slideLayout" Target="../slideLayouts/slideLayout282.xml"/><Relationship Id="rId10" Type="http://schemas.openxmlformats.org/officeDocument/2006/relationships/slideLayout" Target="../slideLayouts/slideLayout287.xml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13" Type="http://schemas.openxmlformats.org/officeDocument/2006/relationships/slideLayout" Target="../slideLayouts/slideLayout300.xml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slideLayout" Target="../slideLayouts/slideLayout299.xml"/><Relationship Id="rId2" Type="http://schemas.openxmlformats.org/officeDocument/2006/relationships/slideLayout" Target="../slideLayouts/slideLayout289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2.xml"/><Relationship Id="rId15" Type="http://schemas.openxmlformats.org/officeDocument/2006/relationships/theme" Target="../theme/theme30.xml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Relationship Id="rId14" Type="http://schemas.openxmlformats.org/officeDocument/2006/relationships/slideLayout" Target="../slideLayouts/slideLayout301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9.xml"/><Relationship Id="rId3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8.xml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06.xml"/><Relationship Id="rId10" Type="http://schemas.openxmlformats.org/officeDocument/2006/relationships/theme" Target="../theme/theme31.xml"/><Relationship Id="rId4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10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311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9.xml"/><Relationship Id="rId13" Type="http://schemas.openxmlformats.org/officeDocument/2006/relationships/slideLayout" Target="../slideLayouts/slideLayout324.xml"/><Relationship Id="rId3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8.xml"/><Relationship Id="rId12" Type="http://schemas.openxmlformats.org/officeDocument/2006/relationships/slideLayout" Target="../slideLayouts/slideLayout323.xml"/><Relationship Id="rId2" Type="http://schemas.openxmlformats.org/officeDocument/2006/relationships/slideLayout" Target="../slideLayouts/slideLayout313.xml"/><Relationship Id="rId1" Type="http://schemas.openxmlformats.org/officeDocument/2006/relationships/slideLayout" Target="../slideLayouts/slideLayout312.xml"/><Relationship Id="rId6" Type="http://schemas.openxmlformats.org/officeDocument/2006/relationships/slideLayout" Target="../slideLayouts/slideLayout317.xml"/><Relationship Id="rId11" Type="http://schemas.openxmlformats.org/officeDocument/2006/relationships/slideLayout" Target="../slideLayouts/slideLayout322.xml"/><Relationship Id="rId5" Type="http://schemas.openxmlformats.org/officeDocument/2006/relationships/slideLayout" Target="../slideLayouts/slideLayout31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15.xml"/><Relationship Id="rId9" Type="http://schemas.openxmlformats.org/officeDocument/2006/relationships/slideLayout" Target="../slideLayouts/slideLayout320.xml"/><Relationship Id="rId14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2.xml"/><Relationship Id="rId3" Type="http://schemas.openxmlformats.org/officeDocument/2006/relationships/slideLayout" Target="../slideLayouts/slideLayout327.xml"/><Relationship Id="rId7" Type="http://schemas.openxmlformats.org/officeDocument/2006/relationships/slideLayout" Target="../slideLayouts/slideLayout331.xml"/><Relationship Id="rId2" Type="http://schemas.openxmlformats.org/officeDocument/2006/relationships/slideLayout" Target="../slideLayouts/slideLayout326.xml"/><Relationship Id="rId1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30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329.xml"/><Relationship Id="rId10" Type="http://schemas.openxmlformats.org/officeDocument/2006/relationships/theme" Target="../theme/theme34.xml"/><Relationship Id="rId4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33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1.xml"/><Relationship Id="rId3" Type="http://schemas.openxmlformats.org/officeDocument/2006/relationships/slideLayout" Target="../slideLayouts/slideLayout336.xml"/><Relationship Id="rId7" Type="http://schemas.openxmlformats.org/officeDocument/2006/relationships/slideLayout" Target="../slideLayouts/slideLayout340.xml"/><Relationship Id="rId2" Type="http://schemas.openxmlformats.org/officeDocument/2006/relationships/slideLayout" Target="../slideLayouts/slideLayout335.xml"/><Relationship Id="rId1" Type="http://schemas.openxmlformats.org/officeDocument/2006/relationships/slideLayout" Target="../slideLayouts/slideLayout334.xml"/><Relationship Id="rId6" Type="http://schemas.openxmlformats.org/officeDocument/2006/relationships/slideLayout" Target="../slideLayouts/slideLayout339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338.xml"/><Relationship Id="rId10" Type="http://schemas.openxmlformats.org/officeDocument/2006/relationships/theme" Target="../theme/theme35.xml"/><Relationship Id="rId4" Type="http://schemas.openxmlformats.org/officeDocument/2006/relationships/slideLayout" Target="../slideLayouts/slideLayout337.xml"/><Relationship Id="rId9" Type="http://schemas.openxmlformats.org/officeDocument/2006/relationships/slideLayout" Target="../slideLayouts/slideLayout342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343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6.xml"/><Relationship Id="rId2" Type="http://schemas.openxmlformats.org/officeDocument/2006/relationships/slideLayout" Target="../slideLayouts/slideLayout345.xml"/><Relationship Id="rId1" Type="http://schemas.openxmlformats.org/officeDocument/2006/relationships/slideLayout" Target="../slideLayouts/slideLayout344.xml"/><Relationship Id="rId6" Type="http://schemas.openxmlformats.org/officeDocument/2006/relationships/theme" Target="../theme/theme37.xml"/><Relationship Id="rId5" Type="http://schemas.openxmlformats.org/officeDocument/2006/relationships/slideLayout" Target="../slideLayouts/slideLayout348.xml"/><Relationship Id="rId4" Type="http://schemas.openxmlformats.org/officeDocument/2006/relationships/slideLayout" Target="../slideLayouts/slideLayout347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6.xml"/><Relationship Id="rId3" Type="http://schemas.openxmlformats.org/officeDocument/2006/relationships/slideLayout" Target="../slideLayouts/slideLayout351.xml"/><Relationship Id="rId7" Type="http://schemas.openxmlformats.org/officeDocument/2006/relationships/slideLayout" Target="../slideLayouts/slideLayout355.xml"/><Relationship Id="rId2" Type="http://schemas.openxmlformats.org/officeDocument/2006/relationships/slideLayout" Target="../slideLayouts/slideLayout350.xml"/><Relationship Id="rId1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4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353.xml"/><Relationship Id="rId10" Type="http://schemas.openxmlformats.org/officeDocument/2006/relationships/theme" Target="../theme/theme38.xml"/><Relationship Id="rId4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7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35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6.xml"/><Relationship Id="rId3" Type="http://schemas.openxmlformats.org/officeDocument/2006/relationships/slideLayout" Target="../slideLayouts/slideLayout361.xml"/><Relationship Id="rId7" Type="http://schemas.openxmlformats.org/officeDocument/2006/relationships/slideLayout" Target="../slideLayouts/slideLayout365.xml"/><Relationship Id="rId2" Type="http://schemas.openxmlformats.org/officeDocument/2006/relationships/slideLayout" Target="../slideLayouts/slideLayout360.xml"/><Relationship Id="rId1" Type="http://schemas.openxmlformats.org/officeDocument/2006/relationships/slideLayout" Target="../slideLayouts/slideLayout359.xml"/><Relationship Id="rId6" Type="http://schemas.openxmlformats.org/officeDocument/2006/relationships/slideLayout" Target="../slideLayouts/slideLayout364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363.xml"/><Relationship Id="rId10" Type="http://schemas.openxmlformats.org/officeDocument/2006/relationships/theme" Target="../theme/theme40.xml"/><Relationship Id="rId4" Type="http://schemas.openxmlformats.org/officeDocument/2006/relationships/slideLayout" Target="../slideLayouts/slideLayout362.xml"/><Relationship Id="rId9" Type="http://schemas.openxmlformats.org/officeDocument/2006/relationships/slideLayout" Target="../slideLayouts/slideLayout367.xml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theme" Target="../theme/theme41.xml"/><Relationship Id="rId2" Type="http://schemas.openxmlformats.org/officeDocument/2006/relationships/slideLayout" Target="../slideLayouts/slideLayout369.xml"/><Relationship Id="rId1" Type="http://schemas.openxmlformats.org/officeDocument/2006/relationships/slideLayout" Target="../slideLayouts/slideLayout368.xml"/><Relationship Id="rId4" Type="http://schemas.openxmlformats.org/officeDocument/2006/relationships/image" Target="../media/image7.png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7.xml"/><Relationship Id="rId3" Type="http://schemas.openxmlformats.org/officeDocument/2006/relationships/slideLayout" Target="../slideLayouts/slideLayout372.xml"/><Relationship Id="rId7" Type="http://schemas.openxmlformats.org/officeDocument/2006/relationships/slideLayout" Target="../slideLayouts/slideLayout376.xml"/><Relationship Id="rId2" Type="http://schemas.openxmlformats.org/officeDocument/2006/relationships/slideLayout" Target="../slideLayouts/slideLayout371.xml"/><Relationship Id="rId1" Type="http://schemas.openxmlformats.org/officeDocument/2006/relationships/slideLayout" Target="../slideLayouts/slideLayout370.xml"/><Relationship Id="rId6" Type="http://schemas.openxmlformats.org/officeDocument/2006/relationships/slideLayout" Target="../slideLayouts/slideLayout375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374.xml"/><Relationship Id="rId10" Type="http://schemas.openxmlformats.org/officeDocument/2006/relationships/theme" Target="../theme/theme42.xml"/><Relationship Id="rId4" Type="http://schemas.openxmlformats.org/officeDocument/2006/relationships/slideLayout" Target="../slideLayouts/slideLayout373.xml"/><Relationship Id="rId9" Type="http://schemas.openxmlformats.org/officeDocument/2006/relationships/slideLayout" Target="../slideLayouts/slideLayout378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6.xml"/><Relationship Id="rId3" Type="http://schemas.openxmlformats.org/officeDocument/2006/relationships/slideLayout" Target="../slideLayouts/slideLayout381.xml"/><Relationship Id="rId7" Type="http://schemas.openxmlformats.org/officeDocument/2006/relationships/slideLayout" Target="../slideLayouts/slideLayout385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380.xml"/><Relationship Id="rId1" Type="http://schemas.openxmlformats.org/officeDocument/2006/relationships/slideLayout" Target="../slideLayouts/slideLayout379.xml"/><Relationship Id="rId6" Type="http://schemas.openxmlformats.org/officeDocument/2006/relationships/slideLayout" Target="../slideLayouts/slideLayout384.xml"/><Relationship Id="rId11" Type="http://schemas.openxmlformats.org/officeDocument/2006/relationships/slideLayout" Target="../slideLayouts/slideLayout389.xml"/><Relationship Id="rId5" Type="http://schemas.openxmlformats.org/officeDocument/2006/relationships/slideLayout" Target="../slideLayouts/slideLayout383.xml"/><Relationship Id="rId10" Type="http://schemas.openxmlformats.org/officeDocument/2006/relationships/slideLayout" Target="../slideLayouts/slideLayout388.xml"/><Relationship Id="rId4" Type="http://schemas.openxmlformats.org/officeDocument/2006/relationships/slideLayout" Target="../slideLayouts/slideLayout382.xml"/><Relationship Id="rId9" Type="http://schemas.openxmlformats.org/officeDocument/2006/relationships/slideLayout" Target="../slideLayouts/slideLayout387.xml"/></Relationships>
</file>

<file path=ppt/slideMasters/_rels/slideMaster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390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8.xml"/><Relationship Id="rId3" Type="http://schemas.openxmlformats.org/officeDocument/2006/relationships/slideLayout" Target="../slideLayouts/slideLayout393.xml"/><Relationship Id="rId7" Type="http://schemas.openxmlformats.org/officeDocument/2006/relationships/slideLayout" Target="../slideLayouts/slideLayout397.xml"/><Relationship Id="rId2" Type="http://schemas.openxmlformats.org/officeDocument/2006/relationships/slideLayout" Target="../slideLayouts/slideLayout392.xml"/><Relationship Id="rId1" Type="http://schemas.openxmlformats.org/officeDocument/2006/relationships/slideLayout" Target="../slideLayouts/slideLayout391.xml"/><Relationship Id="rId6" Type="http://schemas.openxmlformats.org/officeDocument/2006/relationships/slideLayout" Target="../slideLayouts/slideLayout396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395.xml"/><Relationship Id="rId10" Type="http://schemas.openxmlformats.org/officeDocument/2006/relationships/theme" Target="../theme/theme45.xml"/><Relationship Id="rId4" Type="http://schemas.openxmlformats.org/officeDocument/2006/relationships/slideLayout" Target="../slideLayouts/slideLayout394.xml"/><Relationship Id="rId9" Type="http://schemas.openxmlformats.org/officeDocument/2006/relationships/slideLayout" Target="../slideLayouts/slideLayout399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406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401.xml"/><Relationship Id="rId1" Type="http://schemas.openxmlformats.org/officeDocument/2006/relationships/slideLayout" Target="../slideLayouts/slideLayout400.xml"/><Relationship Id="rId6" Type="http://schemas.openxmlformats.org/officeDocument/2006/relationships/slideLayout" Target="../slideLayouts/slideLayout405.xml"/><Relationship Id="rId11" Type="http://schemas.openxmlformats.org/officeDocument/2006/relationships/theme" Target="../theme/theme46.xml"/><Relationship Id="rId5" Type="http://schemas.openxmlformats.org/officeDocument/2006/relationships/slideLayout" Target="../slideLayouts/slideLayout404.xml"/><Relationship Id="rId10" Type="http://schemas.openxmlformats.org/officeDocument/2006/relationships/slideLayout" Target="../slideLayouts/slideLayout409.xml"/><Relationship Id="rId4" Type="http://schemas.openxmlformats.org/officeDocument/2006/relationships/slideLayout" Target="../slideLayouts/slideLayout403.xml"/><Relationship Id="rId9" Type="http://schemas.openxmlformats.org/officeDocument/2006/relationships/slideLayout" Target="../slideLayouts/slideLayout408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7.xml"/><Relationship Id="rId3" Type="http://schemas.openxmlformats.org/officeDocument/2006/relationships/slideLayout" Target="../slideLayouts/slideLayout412.xml"/><Relationship Id="rId7" Type="http://schemas.openxmlformats.org/officeDocument/2006/relationships/slideLayout" Target="../slideLayouts/slideLayout416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411.xml"/><Relationship Id="rId1" Type="http://schemas.openxmlformats.org/officeDocument/2006/relationships/slideLayout" Target="../slideLayouts/slideLayout410.xml"/><Relationship Id="rId6" Type="http://schemas.openxmlformats.org/officeDocument/2006/relationships/slideLayout" Target="../slideLayouts/slideLayout415.xml"/><Relationship Id="rId11" Type="http://schemas.openxmlformats.org/officeDocument/2006/relationships/theme" Target="../theme/theme47.xml"/><Relationship Id="rId5" Type="http://schemas.openxmlformats.org/officeDocument/2006/relationships/slideLayout" Target="../slideLayouts/slideLayout414.xml"/><Relationship Id="rId10" Type="http://schemas.openxmlformats.org/officeDocument/2006/relationships/slideLayout" Target="../slideLayouts/slideLayout419.xml"/><Relationship Id="rId4" Type="http://schemas.openxmlformats.org/officeDocument/2006/relationships/slideLayout" Target="../slideLayouts/slideLayout413.xml"/><Relationship Id="rId9" Type="http://schemas.openxmlformats.org/officeDocument/2006/relationships/slideLayout" Target="../slideLayouts/slideLayout418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theme" Target="../theme/theme48.xml"/><Relationship Id="rId3" Type="http://schemas.openxmlformats.org/officeDocument/2006/relationships/slideLayout" Target="../slideLayouts/slideLayout422.xml"/><Relationship Id="rId7" Type="http://schemas.openxmlformats.org/officeDocument/2006/relationships/slideLayout" Target="../slideLayouts/slideLayout426.xml"/><Relationship Id="rId2" Type="http://schemas.openxmlformats.org/officeDocument/2006/relationships/slideLayout" Target="../slideLayouts/slideLayout421.xml"/><Relationship Id="rId1" Type="http://schemas.openxmlformats.org/officeDocument/2006/relationships/slideLayout" Target="../slideLayouts/slideLayout420.xml"/><Relationship Id="rId6" Type="http://schemas.openxmlformats.org/officeDocument/2006/relationships/slideLayout" Target="../slideLayouts/slideLayout425.xml"/><Relationship Id="rId5" Type="http://schemas.openxmlformats.org/officeDocument/2006/relationships/slideLayout" Target="../slideLayouts/slideLayout424.xml"/><Relationship Id="rId4" Type="http://schemas.openxmlformats.org/officeDocument/2006/relationships/slideLayout" Target="../slideLayouts/slideLayout423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429.xml"/><Relationship Id="rId7" Type="http://schemas.openxmlformats.org/officeDocument/2006/relationships/theme" Target="../theme/theme49.xml"/><Relationship Id="rId2" Type="http://schemas.openxmlformats.org/officeDocument/2006/relationships/slideLayout" Target="../slideLayouts/slideLayout428.xml"/><Relationship Id="rId1" Type="http://schemas.openxmlformats.org/officeDocument/2006/relationships/slideLayout" Target="../slideLayouts/slideLayout427.xml"/><Relationship Id="rId6" Type="http://schemas.openxmlformats.org/officeDocument/2006/relationships/slideLayout" Target="../slideLayouts/slideLayout432.xml"/><Relationship Id="rId5" Type="http://schemas.openxmlformats.org/officeDocument/2006/relationships/slideLayout" Target="../slideLayouts/slideLayout431.xml"/><Relationship Id="rId4" Type="http://schemas.openxmlformats.org/officeDocument/2006/relationships/slideLayout" Target="../slideLayouts/slideLayout43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0.xml"/><Relationship Id="rId3" Type="http://schemas.openxmlformats.org/officeDocument/2006/relationships/slideLayout" Target="../slideLayouts/slideLayout435.xml"/><Relationship Id="rId7" Type="http://schemas.openxmlformats.org/officeDocument/2006/relationships/slideLayout" Target="../slideLayouts/slideLayout439.xml"/><Relationship Id="rId2" Type="http://schemas.openxmlformats.org/officeDocument/2006/relationships/slideLayout" Target="../slideLayouts/slideLayout434.xml"/><Relationship Id="rId1" Type="http://schemas.openxmlformats.org/officeDocument/2006/relationships/slideLayout" Target="../slideLayouts/slideLayout433.xml"/><Relationship Id="rId6" Type="http://schemas.openxmlformats.org/officeDocument/2006/relationships/slideLayout" Target="../slideLayouts/slideLayout438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437.xml"/><Relationship Id="rId10" Type="http://schemas.openxmlformats.org/officeDocument/2006/relationships/theme" Target="../theme/theme50.xml"/><Relationship Id="rId4" Type="http://schemas.openxmlformats.org/officeDocument/2006/relationships/slideLayout" Target="../slideLayouts/slideLayout436.xml"/><Relationship Id="rId9" Type="http://schemas.openxmlformats.org/officeDocument/2006/relationships/slideLayout" Target="../slideLayouts/slideLayout441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44.xml"/><Relationship Id="rId7" Type="http://schemas.openxmlformats.org/officeDocument/2006/relationships/slideLayout" Target="../slideLayouts/slideLayout448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443.xml"/><Relationship Id="rId1" Type="http://schemas.openxmlformats.org/officeDocument/2006/relationships/slideLayout" Target="../slideLayouts/slideLayout442.xml"/><Relationship Id="rId6" Type="http://schemas.openxmlformats.org/officeDocument/2006/relationships/slideLayout" Target="../slideLayouts/slideLayout447.xml"/><Relationship Id="rId11" Type="http://schemas.openxmlformats.org/officeDocument/2006/relationships/slideLayout" Target="../slideLayouts/slideLayout452.xml"/><Relationship Id="rId5" Type="http://schemas.openxmlformats.org/officeDocument/2006/relationships/slideLayout" Target="../slideLayouts/slideLayout446.xml"/><Relationship Id="rId10" Type="http://schemas.openxmlformats.org/officeDocument/2006/relationships/slideLayout" Target="../slideLayouts/slideLayout451.xml"/><Relationship Id="rId4" Type="http://schemas.openxmlformats.org/officeDocument/2006/relationships/slideLayout" Target="../slideLayouts/slideLayout445.xml"/><Relationship Id="rId9" Type="http://schemas.openxmlformats.org/officeDocument/2006/relationships/slideLayout" Target="../slideLayouts/slideLayout450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0.xml"/><Relationship Id="rId3" Type="http://schemas.openxmlformats.org/officeDocument/2006/relationships/slideLayout" Target="../slideLayouts/slideLayout455.xml"/><Relationship Id="rId7" Type="http://schemas.openxmlformats.org/officeDocument/2006/relationships/slideLayout" Target="../slideLayouts/slideLayout459.xml"/><Relationship Id="rId2" Type="http://schemas.openxmlformats.org/officeDocument/2006/relationships/slideLayout" Target="../slideLayouts/slideLayout454.xml"/><Relationship Id="rId1" Type="http://schemas.openxmlformats.org/officeDocument/2006/relationships/slideLayout" Target="../slideLayouts/slideLayout453.xml"/><Relationship Id="rId6" Type="http://schemas.openxmlformats.org/officeDocument/2006/relationships/slideLayout" Target="../slideLayouts/slideLayout458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457.xml"/><Relationship Id="rId10" Type="http://schemas.openxmlformats.org/officeDocument/2006/relationships/theme" Target="../theme/theme52.xml"/><Relationship Id="rId4" Type="http://schemas.openxmlformats.org/officeDocument/2006/relationships/slideLayout" Target="../slideLayouts/slideLayout456.xml"/><Relationship Id="rId9" Type="http://schemas.openxmlformats.org/officeDocument/2006/relationships/slideLayout" Target="../slideLayouts/slideLayout4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1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17600" y="280988"/>
            <a:ext cx="8308800" cy="30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2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>
                <a:solidFill>
                  <a:schemeClr val="tx2"/>
                </a:solidFill>
                <a:latin typeface="+mn-lt"/>
                <a:cs typeface="Arial" charset="0"/>
              </a:rPr>
              <a:t>© Nokia 2016</a:t>
            </a:r>
          </a:p>
        </p:txBody>
      </p:sp>
      <p:sp>
        <p:nvSpPr>
          <p:cNvPr id="3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Nokia Confidential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115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6" r:id="rId2"/>
    <p:sldLayoutId id="2147483816" r:id="rId3"/>
    <p:sldLayoutId id="2147483805" r:id="rId4"/>
    <p:sldLayoutId id="2147483817" r:id="rId5"/>
    <p:sldLayoutId id="2147483814" r:id="rId6"/>
    <p:sldLayoutId id="2147483818" r:id="rId7"/>
    <p:sldLayoutId id="2147483815" r:id="rId8"/>
    <p:sldLayoutId id="2147483819" r:id="rId9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17600" y="280988"/>
            <a:ext cx="8308800" cy="30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2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rgbClr val="001135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>
                <a:solidFill>
                  <a:srgbClr val="001135"/>
                </a:solidFill>
                <a:latin typeface="Nokia Pure Text Light"/>
                <a:cs typeface="Arial" charset="0"/>
              </a:rPr>
              <a:t>© Nokia 2016</a:t>
            </a:r>
          </a:p>
        </p:txBody>
      </p:sp>
      <p:sp>
        <p:nvSpPr>
          <p:cNvPr id="3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115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17600" y="280988"/>
            <a:ext cx="8308800" cy="30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2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rgbClr val="001135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>
                <a:solidFill>
                  <a:srgbClr val="001135"/>
                </a:solidFill>
                <a:latin typeface="Nokia Pure Text Light"/>
                <a:cs typeface="Arial" charset="0"/>
              </a:rPr>
              <a:t>© Nokia 2016</a:t>
            </a:r>
          </a:p>
        </p:txBody>
      </p:sp>
      <p:sp>
        <p:nvSpPr>
          <p:cNvPr id="3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115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17600" y="280988"/>
            <a:ext cx="8308800" cy="30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2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rgbClr val="001135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>
                <a:solidFill>
                  <a:srgbClr val="001135"/>
                </a:solidFill>
                <a:latin typeface="Nokia Pure Text Light"/>
                <a:cs typeface="Arial" charset="0"/>
              </a:rPr>
              <a:t>© Nokia 2016</a:t>
            </a:r>
          </a:p>
        </p:txBody>
      </p:sp>
      <p:sp>
        <p:nvSpPr>
          <p:cNvPr id="3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115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17600" y="280988"/>
            <a:ext cx="8308800" cy="30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2" y="4816800"/>
            <a:ext cx="216000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rgbClr val="001135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>
                <a:solidFill>
                  <a:srgbClr val="001135"/>
                </a:solidFill>
                <a:latin typeface="Nokia Pure Text Light"/>
                <a:cs typeface="Arial" charset="0"/>
              </a:rPr>
              <a:t>© Nokia  2016</a:t>
            </a:r>
          </a:p>
        </p:txBody>
      </p:sp>
      <p:pic>
        <p:nvPicPr>
          <p:cNvPr id="3" name="Picture 2">
            <a:hlinkClick r:id="" action="ppaction://noaction"/>
          </p:cNvPr>
          <p:cNvPicPr>
            <a:picLocks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11597"/>
          </a:xfrm>
          <a:prstGeom prst="rect">
            <a:avLst/>
          </a:prstGeom>
        </p:spPr>
      </p:pic>
      <p:grpSp>
        <p:nvGrpSpPr>
          <p:cNvPr id="4" name="Gruppieren 6"/>
          <p:cNvGrpSpPr/>
          <p:nvPr userDrawn="1"/>
        </p:nvGrpSpPr>
        <p:grpSpPr>
          <a:xfrm>
            <a:off x="-144512" y="-147638"/>
            <a:ext cx="8856972" cy="5491163"/>
            <a:chOff x="-144512" y="-147638"/>
            <a:chExt cx="8856972" cy="5491163"/>
          </a:xfrm>
        </p:grpSpPr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V="1">
              <a:off x="-144512" y="593725"/>
              <a:ext cx="10800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n-GB" dirty="0">
                <a:solidFill>
                  <a:srgbClr val="124191"/>
                </a:solidFill>
                <a:latin typeface="Nokia Pure Headline Ultra Light" panose="020B0204040602060303" pitchFamily="34" charset="0"/>
              </a:endParaRPr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 flipV="1">
              <a:off x="-144512" y="4914900"/>
              <a:ext cx="10800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n-GB" dirty="0">
                <a:solidFill>
                  <a:srgbClr val="124191"/>
                </a:solidFill>
                <a:latin typeface="Nokia Pure Headline Ultra Light" panose="020B0204040602060303" pitchFamily="34" charset="0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-144512" y="846138"/>
              <a:ext cx="10800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n-GB" dirty="0">
                <a:solidFill>
                  <a:srgbClr val="124191"/>
                </a:solidFill>
                <a:latin typeface="Nokia Pure Headline Ultra Light" panose="020B0204040602060303" pitchFamily="34" charset="0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-144512" y="1092200"/>
              <a:ext cx="10800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n-GB" dirty="0">
                <a:solidFill>
                  <a:srgbClr val="124191"/>
                </a:solidFill>
                <a:latin typeface="Nokia Pure Headline Ultra Light" panose="020B0204040602060303" pitchFamily="34" charset="0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V="1">
              <a:off x="-144512" y="4665663"/>
              <a:ext cx="10800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n-GB" dirty="0">
                <a:solidFill>
                  <a:srgbClr val="124191"/>
                </a:solidFill>
                <a:latin typeface="Nokia Pure Headline Ultra Light" panose="020B0204040602060303" pitchFamily="34" charset="0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H="1" flipV="1">
              <a:off x="-144512" y="4400550"/>
              <a:ext cx="10800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n-GB" dirty="0">
                <a:solidFill>
                  <a:srgbClr val="124191"/>
                </a:solidFill>
                <a:latin typeface="Nokia Pure Headline Ultra Light" panose="020B0204040602060303" pitchFamily="34" charset="0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-144512" y="280988"/>
              <a:ext cx="10800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n-GB" dirty="0">
                <a:solidFill>
                  <a:srgbClr val="124191"/>
                </a:solidFill>
                <a:latin typeface="Nokia Pure Headline Ultra Light" panose="020B0204040602060303" pitchFamily="34" charset="0"/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H="1">
              <a:off x="431800" y="-147638"/>
              <a:ext cx="0" cy="10800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n-GB" dirty="0">
                <a:solidFill>
                  <a:srgbClr val="124191"/>
                </a:solidFill>
                <a:latin typeface="Nokia Pure Headline Ultra Light" panose="020B0204040602060303" pitchFamily="34" charset="0"/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8712460" y="-147638"/>
              <a:ext cx="0" cy="10800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n-GB" dirty="0">
                <a:solidFill>
                  <a:srgbClr val="124191"/>
                </a:solidFill>
                <a:latin typeface="Nokia Pure Headline Ultra Light" panose="020B0204040602060303" pitchFamily="34" charset="0"/>
              </a:endParaRPr>
            </a:p>
          </p:txBody>
        </p:sp>
        <p:grpSp>
          <p:nvGrpSpPr>
            <p:cNvPr id="6" name="Gruppieren 16"/>
            <p:cNvGrpSpPr/>
            <p:nvPr userDrawn="1"/>
          </p:nvGrpSpPr>
          <p:grpSpPr>
            <a:xfrm>
              <a:off x="485237" y="5208588"/>
              <a:ext cx="4940885" cy="134937"/>
              <a:chOff x="485237" y="5208588"/>
              <a:chExt cx="4940885" cy="134937"/>
            </a:xfrm>
          </p:grpSpPr>
          <p:sp>
            <p:nvSpPr>
              <p:cNvPr id="19" name="AutoShape 57"/>
              <p:cNvSpPr>
                <a:spLocks noChangeArrowheads="1"/>
              </p:cNvSpPr>
              <p:nvPr userDrawn="1"/>
            </p:nvSpPr>
            <p:spPr bwMode="auto">
              <a:xfrm>
                <a:off x="1312325" y="5240059"/>
                <a:ext cx="287337" cy="72000"/>
              </a:xfrm>
              <a:prstGeom prst="parallelogram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lIns="18000" tIns="144000" rIns="18000" bIns="0"/>
              <a:lstStyle/>
              <a:p>
                <a:pPr defTabSz="60325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</a:pP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R 18 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G 65 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B 145</a:t>
                </a:r>
              </a:p>
            </p:txBody>
          </p:sp>
          <p:sp>
            <p:nvSpPr>
              <p:cNvPr id="20" name="AutoShape 58"/>
              <p:cNvSpPr>
                <a:spLocks noChangeArrowheads="1"/>
              </p:cNvSpPr>
              <p:nvPr userDrawn="1"/>
            </p:nvSpPr>
            <p:spPr bwMode="auto">
              <a:xfrm>
                <a:off x="3069364" y="5240059"/>
                <a:ext cx="287338" cy="72000"/>
              </a:xfrm>
              <a:prstGeom prst="parallelogram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lIns="18000" tIns="144000" rIns="18000" bIns="0"/>
              <a:lstStyle/>
              <a:p>
                <a:pPr defTabSz="60325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</a:pP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R 152 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G 162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B 174</a:t>
                </a:r>
              </a:p>
            </p:txBody>
          </p:sp>
          <p:sp>
            <p:nvSpPr>
              <p:cNvPr id="21" name="AutoShape 59"/>
              <p:cNvSpPr>
                <a:spLocks noChangeArrowheads="1"/>
              </p:cNvSpPr>
              <p:nvPr userDrawn="1"/>
            </p:nvSpPr>
            <p:spPr bwMode="auto">
              <a:xfrm>
                <a:off x="3386422" y="5240059"/>
                <a:ext cx="287337" cy="72000"/>
              </a:xfrm>
              <a:prstGeom prst="parallelogram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lIns="18000" tIns="144000" rIns="18000" bIns="0"/>
              <a:lstStyle/>
              <a:p>
                <a:pPr defTabSz="604647" eaLnBrk="0" fontAlgn="auto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</a:pPr>
                <a: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R 77</a:t>
                </a:r>
                <a:b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G 87</a:t>
                </a:r>
                <a:b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B 102</a:t>
                </a:r>
              </a:p>
            </p:txBody>
          </p:sp>
          <p:sp>
            <p:nvSpPr>
              <p:cNvPr id="22" name="AutoShape 64"/>
              <p:cNvSpPr>
                <a:spLocks noChangeArrowheads="1"/>
              </p:cNvSpPr>
              <p:nvPr userDrawn="1"/>
            </p:nvSpPr>
            <p:spPr bwMode="auto">
              <a:xfrm>
                <a:off x="5138785" y="5240056"/>
                <a:ext cx="287337" cy="72000"/>
              </a:xfrm>
              <a:prstGeom prst="parallelogram">
                <a:avLst/>
              </a:pr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lIns="18000" tIns="144000" rIns="18000" bIns="0"/>
              <a:lstStyle/>
              <a:p>
                <a:pPr defTabSz="60325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  <a:defRPr/>
                </a:pP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R 75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G 221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B 51</a:t>
                </a:r>
              </a:p>
            </p:txBody>
          </p:sp>
          <p:sp>
            <p:nvSpPr>
              <p:cNvPr id="23" name="AutoShape 65"/>
              <p:cNvSpPr>
                <a:spLocks noChangeArrowheads="1"/>
              </p:cNvSpPr>
              <p:nvPr userDrawn="1"/>
            </p:nvSpPr>
            <p:spPr bwMode="auto">
              <a:xfrm>
                <a:off x="4520686" y="5240056"/>
                <a:ext cx="287338" cy="72000"/>
              </a:xfrm>
              <a:prstGeom prst="parallelogram">
                <a:avLst/>
              </a:prstGeom>
              <a:solidFill>
                <a:srgbClr val="FF3154"/>
              </a:solidFill>
              <a:ln w="9525">
                <a:noFill/>
                <a:round/>
                <a:headEnd/>
                <a:tailEnd/>
              </a:ln>
            </p:spPr>
            <p:txBody>
              <a:bodyPr lIns="18000" tIns="144000" rIns="18000" bIns="0"/>
              <a:lstStyle/>
              <a:p>
                <a:pPr defTabSz="60325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  <a:defRPr/>
                </a:pP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R 255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G 49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B 84</a:t>
                </a:r>
              </a:p>
            </p:txBody>
          </p:sp>
          <p:sp>
            <p:nvSpPr>
              <p:cNvPr id="24" name="Rectangle 68"/>
              <p:cNvSpPr>
                <a:spLocks noChangeArrowheads="1"/>
              </p:cNvSpPr>
              <p:nvPr userDrawn="1"/>
            </p:nvSpPr>
            <p:spPr bwMode="auto">
              <a:xfrm>
                <a:off x="485237" y="5208588"/>
                <a:ext cx="792163" cy="13493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18000" tIns="0" rIns="36000" bIns="0" anchor="ctr"/>
              <a:lstStyle/>
              <a:p>
                <a:pPr algn="r" defTabSz="60325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  <a:defRPr/>
                </a:pP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Core and background colors:</a:t>
                </a:r>
              </a:p>
            </p:txBody>
          </p:sp>
          <p:sp>
            <p:nvSpPr>
              <p:cNvPr id="25" name="Rectangle 68"/>
              <p:cNvSpPr>
                <a:spLocks noChangeArrowheads="1"/>
              </p:cNvSpPr>
              <p:nvPr userDrawn="1"/>
            </p:nvSpPr>
            <p:spPr bwMode="auto">
              <a:xfrm>
                <a:off x="647700" y="5208588"/>
                <a:ext cx="792163" cy="13493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18000" tIns="0" rIns="36000" bIns="0" anchor="ctr"/>
              <a:lstStyle/>
              <a:p>
                <a:pPr algn="r" defTabSz="60325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  <a:defRPr/>
                </a:pPr>
                <a:endParaRPr lang="en-GB" sz="500" dirty="0">
                  <a:solidFill>
                    <a:srgbClr val="001135"/>
                  </a:solidFill>
                  <a:latin typeface="Nokia Pure Headline Ultra Light" panose="020B02040406020603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AutoShape 64"/>
              <p:cNvSpPr>
                <a:spLocks noChangeArrowheads="1"/>
              </p:cNvSpPr>
              <p:nvPr userDrawn="1"/>
            </p:nvSpPr>
            <p:spPr bwMode="auto">
              <a:xfrm>
                <a:off x="2752307" y="5240056"/>
                <a:ext cx="287337" cy="72000"/>
              </a:xfrm>
              <a:prstGeom prst="parallelogram">
                <a:avLst/>
              </a:prstGeom>
              <a:solidFill>
                <a:schemeClr val="accent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18000" tIns="144000" rIns="18000" bIns="0"/>
              <a:lstStyle/>
              <a:p>
                <a:pPr defTabSz="60325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  <a:defRPr/>
                </a:pP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R 190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G 200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B 210</a:t>
                </a:r>
              </a:p>
            </p:txBody>
          </p:sp>
          <p:sp>
            <p:nvSpPr>
              <p:cNvPr id="27" name="AutoShape 59"/>
              <p:cNvSpPr>
                <a:spLocks noChangeArrowheads="1"/>
              </p:cNvSpPr>
              <p:nvPr userDrawn="1"/>
            </p:nvSpPr>
            <p:spPr bwMode="auto">
              <a:xfrm>
                <a:off x="4211638" y="5240056"/>
                <a:ext cx="287337" cy="72000"/>
              </a:xfrm>
              <a:prstGeom prst="parallelogram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lIns="18000" tIns="144000" rIns="18000" bIns="0"/>
              <a:lstStyle/>
              <a:p>
                <a:pPr defTabSz="604647" eaLnBrk="0" fontAlgn="auto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</a:pPr>
                <a: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R 0</a:t>
                </a:r>
                <a:b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G 201</a:t>
                </a:r>
                <a:b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B 255</a:t>
                </a:r>
              </a:p>
            </p:txBody>
          </p:sp>
          <p:sp>
            <p:nvSpPr>
              <p:cNvPr id="28" name="AutoShape 65"/>
              <p:cNvSpPr>
                <a:spLocks noChangeArrowheads="1"/>
              </p:cNvSpPr>
              <p:nvPr userDrawn="1"/>
            </p:nvSpPr>
            <p:spPr bwMode="auto">
              <a:xfrm>
                <a:off x="4829735" y="5240056"/>
                <a:ext cx="287338" cy="72000"/>
              </a:xfrm>
              <a:prstGeom prst="parallelogram">
                <a:avLst/>
              </a:pr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lIns="18000" tIns="144000" rIns="18000" bIns="0"/>
              <a:lstStyle/>
              <a:p>
                <a:pPr defTabSz="60325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  <a:defRPr/>
                </a:pP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R 255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G 251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B 0</a:t>
                </a:r>
              </a:p>
            </p:txBody>
          </p:sp>
          <p:sp>
            <p:nvSpPr>
              <p:cNvPr id="29" name="Rectangle 68"/>
              <p:cNvSpPr>
                <a:spLocks noChangeArrowheads="1"/>
              </p:cNvSpPr>
              <p:nvPr/>
            </p:nvSpPr>
            <p:spPr bwMode="auto">
              <a:xfrm>
                <a:off x="647700" y="5208588"/>
                <a:ext cx="792163" cy="13493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18000" tIns="0" rIns="36000" bIns="0" anchor="ctr"/>
              <a:lstStyle/>
              <a:p>
                <a:pPr algn="r" defTabSz="60325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00C9FF"/>
                  </a:buClr>
                  <a:defRPr/>
                </a:pPr>
                <a:endParaRPr lang="en-GB" sz="500" dirty="0">
                  <a:solidFill>
                    <a:srgbClr val="FFFFFF"/>
                  </a:solidFill>
                  <a:latin typeface="Nokia Pure Headline Ultra Light" panose="020B02040406020603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AutoShape 58"/>
              <p:cNvSpPr>
                <a:spLocks noChangeArrowheads="1"/>
              </p:cNvSpPr>
              <p:nvPr userDrawn="1"/>
            </p:nvSpPr>
            <p:spPr bwMode="auto">
              <a:xfrm>
                <a:off x="1644397" y="5240059"/>
                <a:ext cx="287338" cy="72000"/>
              </a:xfrm>
              <a:prstGeom prst="parallelogram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lIns="18000" tIns="144000" rIns="18000" bIns="0"/>
              <a:lstStyle/>
              <a:p>
                <a:pPr defTabSz="60325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</a:pP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R 0 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G 17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B 53</a:t>
                </a:r>
              </a:p>
            </p:txBody>
          </p:sp>
          <p:sp>
            <p:nvSpPr>
              <p:cNvPr id="48" name="AutoShape 58"/>
              <p:cNvSpPr>
                <a:spLocks noChangeArrowheads="1"/>
              </p:cNvSpPr>
              <p:nvPr userDrawn="1"/>
            </p:nvSpPr>
            <p:spPr bwMode="auto">
              <a:xfrm>
                <a:off x="1954467" y="5240059"/>
                <a:ext cx="287338" cy="72000"/>
              </a:xfrm>
              <a:prstGeom prst="parallelogram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18000" tIns="144000" rIns="18000" bIns="0"/>
              <a:lstStyle/>
              <a:p>
                <a:pPr defTabSz="60325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</a:pP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R 255 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G 255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B 255</a:t>
                </a:r>
              </a:p>
            </p:txBody>
          </p:sp>
          <p:sp>
            <p:nvSpPr>
              <p:cNvPr id="49" name="AutoShape 64"/>
              <p:cNvSpPr>
                <a:spLocks noChangeArrowheads="1"/>
              </p:cNvSpPr>
              <p:nvPr userDrawn="1"/>
            </p:nvSpPr>
            <p:spPr bwMode="auto">
              <a:xfrm>
                <a:off x="2435250" y="5240056"/>
                <a:ext cx="287337" cy="72000"/>
              </a:xfrm>
              <a:prstGeom prst="snip2DiagRect">
                <a:avLst/>
              </a:prstGeom>
              <a:solidFill>
                <a:srgbClr val="EDF2F5"/>
              </a:solidFill>
              <a:ln w="9525">
                <a:noFill/>
                <a:round/>
                <a:headEnd/>
                <a:tailEnd/>
              </a:ln>
            </p:spPr>
            <p:txBody>
              <a:bodyPr lIns="18000" tIns="144000" rIns="18000" bIns="0"/>
              <a:lstStyle/>
              <a:p>
                <a:pPr defTabSz="60325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  <a:defRPr/>
                </a:pP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R 237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G 242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B 245</a:t>
                </a:r>
              </a:p>
            </p:txBody>
          </p:sp>
          <p:sp>
            <p:nvSpPr>
              <p:cNvPr id="50" name="AutoShape 59"/>
              <p:cNvSpPr>
                <a:spLocks noChangeArrowheads="1"/>
              </p:cNvSpPr>
              <p:nvPr userDrawn="1"/>
            </p:nvSpPr>
            <p:spPr bwMode="auto">
              <a:xfrm>
                <a:off x="3703478" y="5240059"/>
                <a:ext cx="287337" cy="72000"/>
              </a:xfrm>
              <a:prstGeom prst="parallelogram">
                <a:avLst/>
              </a:prstGeom>
              <a:solidFill>
                <a:srgbClr val="27314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lIns="18000" tIns="144000" rIns="18000" bIns="0"/>
              <a:lstStyle/>
              <a:p>
                <a:pPr defTabSz="604647" eaLnBrk="0" fontAlgn="auto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</a:pPr>
                <a: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R 39</a:t>
                </a:r>
                <a:b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G 49</a:t>
                </a:r>
                <a:b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B 66</a:t>
                </a:r>
              </a:p>
            </p:txBody>
          </p:sp>
        </p:grpSp>
        <p:sp>
          <p:nvSpPr>
            <p:cNvPr id="18" name="Line 10"/>
            <p:cNvSpPr>
              <a:spLocks noChangeShapeType="1"/>
            </p:cNvSpPr>
            <p:nvPr userDrawn="1"/>
          </p:nvSpPr>
          <p:spPr bwMode="auto">
            <a:xfrm flipH="1">
              <a:off x="-144512" y="2751770"/>
              <a:ext cx="10800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prstDash val="sysDot"/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n-GB" dirty="0">
                <a:solidFill>
                  <a:srgbClr val="124191"/>
                </a:solidFill>
                <a:latin typeface="Nokia Pure Headline Ultra Light" panose="020B0204040602060303" pitchFamily="34" charset="0"/>
              </a:endParaRPr>
            </a:p>
          </p:txBody>
        </p:sp>
      </p:grpSp>
      <p:cxnSp>
        <p:nvCxnSpPr>
          <p:cNvPr id="5" name="Gerade Verbindung 4"/>
          <p:cNvCxnSpPr/>
          <p:nvPr userDrawn="1"/>
        </p:nvCxnSpPr>
        <p:spPr>
          <a:xfrm>
            <a:off x="2335530" y="5240056"/>
            <a:ext cx="0" cy="318734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 userDrawn="1"/>
        </p:nvCxnSpPr>
        <p:spPr>
          <a:xfrm>
            <a:off x="4145280" y="5240056"/>
            <a:ext cx="0" cy="318734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hteck 51">
            <a:hlinkClick r:id="" action="ppaction://hlinkshowjump?jump=previousslide"/>
          </p:cNvPr>
          <p:cNvSpPr/>
          <p:nvPr userDrawn="1"/>
        </p:nvSpPr>
        <p:spPr>
          <a:xfrm>
            <a:off x="0" y="842963"/>
            <a:ext cx="433387" cy="356552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 anchor="ctr">
            <a:spAutoFit/>
          </a:bodyPr>
          <a:lstStyle/>
          <a:p>
            <a:pPr algn="ctr" defTabSz="604723">
              <a:lnSpc>
                <a:spcPct val="90000"/>
              </a:lnSpc>
              <a:spcAft>
                <a:spcPts val="600"/>
              </a:spcAft>
              <a:buSzPct val="100000"/>
            </a:pPr>
            <a:endParaRPr lang="en-US" sz="1400" dirty="0">
              <a:solidFill>
                <a:srgbClr val="12419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53" name="Rechteck 52">
            <a:hlinkClick r:id="" action="ppaction://hlinkshowjump?jump=nextslide"/>
          </p:cNvPr>
          <p:cNvSpPr/>
          <p:nvPr userDrawn="1"/>
        </p:nvSpPr>
        <p:spPr>
          <a:xfrm>
            <a:off x="8712200" y="842963"/>
            <a:ext cx="431800" cy="356552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 anchor="ctr">
            <a:spAutoFit/>
          </a:bodyPr>
          <a:lstStyle/>
          <a:p>
            <a:pPr algn="ctr" defTabSz="604723">
              <a:lnSpc>
                <a:spcPct val="90000"/>
              </a:lnSpc>
              <a:spcAft>
                <a:spcPts val="600"/>
              </a:spcAft>
              <a:buSzPct val="100000"/>
            </a:pPr>
            <a:endParaRPr lang="en-US" sz="1400" dirty="0">
              <a:solidFill>
                <a:srgbClr val="12419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  <p:sldLayoutId id="2147483958" r:id="rId17"/>
    <p:sldLayoutId id="2147483959" r:id="rId18"/>
    <p:sldLayoutId id="2147483960" r:id="rId19"/>
    <p:sldLayoutId id="2147483962" r:id="rId20"/>
    <p:sldLayoutId id="2147483967" r:id="rId21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17600" y="280988"/>
            <a:ext cx="8308800" cy="30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2" y="4816800"/>
            <a:ext cx="216000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rgbClr val="001135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>
                <a:solidFill>
                  <a:srgbClr val="001135"/>
                </a:solidFill>
                <a:latin typeface="Nokia Pure Text Light"/>
                <a:cs typeface="Arial" charset="0"/>
              </a:rPr>
              <a:t>© Nokia  2015</a:t>
            </a:r>
          </a:p>
        </p:txBody>
      </p:sp>
      <p:pic>
        <p:nvPicPr>
          <p:cNvPr id="3" name="Picture 2">
            <a:hlinkClick r:id="" action="ppaction://noaction"/>
          </p:cNvPr>
          <p:cNvPicPr>
            <a:picLocks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11597"/>
          </a:xfrm>
          <a:prstGeom prst="rect">
            <a:avLst/>
          </a:prstGeom>
        </p:spPr>
      </p:pic>
      <p:grpSp>
        <p:nvGrpSpPr>
          <p:cNvPr id="4" name="Gruppieren 6"/>
          <p:cNvGrpSpPr/>
          <p:nvPr userDrawn="1"/>
        </p:nvGrpSpPr>
        <p:grpSpPr>
          <a:xfrm>
            <a:off x="-144512" y="-147638"/>
            <a:ext cx="8856972" cy="5491163"/>
            <a:chOff x="-144512" y="-147638"/>
            <a:chExt cx="8856972" cy="5491163"/>
          </a:xfrm>
        </p:grpSpPr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V="1">
              <a:off x="-144512" y="593725"/>
              <a:ext cx="10800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n-GB" dirty="0">
                <a:solidFill>
                  <a:srgbClr val="124191"/>
                </a:solidFill>
                <a:latin typeface="Nokia Pure Headline Ultra Light" panose="020B0204040602060303" pitchFamily="34" charset="0"/>
              </a:endParaRPr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 flipV="1">
              <a:off x="-144512" y="4914900"/>
              <a:ext cx="10800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n-GB" dirty="0">
                <a:solidFill>
                  <a:srgbClr val="124191"/>
                </a:solidFill>
                <a:latin typeface="Nokia Pure Headline Ultra Light" panose="020B0204040602060303" pitchFamily="34" charset="0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-144512" y="846138"/>
              <a:ext cx="10800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n-GB" dirty="0">
                <a:solidFill>
                  <a:srgbClr val="124191"/>
                </a:solidFill>
                <a:latin typeface="Nokia Pure Headline Ultra Light" panose="020B0204040602060303" pitchFamily="34" charset="0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-144512" y="1092200"/>
              <a:ext cx="10800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n-GB" dirty="0">
                <a:solidFill>
                  <a:srgbClr val="124191"/>
                </a:solidFill>
                <a:latin typeface="Nokia Pure Headline Ultra Light" panose="020B0204040602060303" pitchFamily="34" charset="0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V="1">
              <a:off x="-144512" y="4665663"/>
              <a:ext cx="10800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n-GB" dirty="0">
                <a:solidFill>
                  <a:srgbClr val="124191"/>
                </a:solidFill>
                <a:latin typeface="Nokia Pure Headline Ultra Light" panose="020B0204040602060303" pitchFamily="34" charset="0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H="1" flipV="1">
              <a:off x="-144512" y="4400550"/>
              <a:ext cx="10800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n-GB" dirty="0">
                <a:solidFill>
                  <a:srgbClr val="124191"/>
                </a:solidFill>
                <a:latin typeface="Nokia Pure Headline Ultra Light" panose="020B0204040602060303" pitchFamily="34" charset="0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-144512" y="280988"/>
              <a:ext cx="10800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n-GB" dirty="0">
                <a:solidFill>
                  <a:srgbClr val="124191"/>
                </a:solidFill>
                <a:latin typeface="Nokia Pure Headline Ultra Light" panose="020B0204040602060303" pitchFamily="34" charset="0"/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H="1">
              <a:off x="431800" y="-147638"/>
              <a:ext cx="0" cy="10800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n-GB" dirty="0">
                <a:solidFill>
                  <a:srgbClr val="124191"/>
                </a:solidFill>
                <a:latin typeface="Nokia Pure Headline Ultra Light" panose="020B0204040602060303" pitchFamily="34" charset="0"/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8712460" y="-147638"/>
              <a:ext cx="0" cy="10800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n-GB" dirty="0">
                <a:solidFill>
                  <a:srgbClr val="124191"/>
                </a:solidFill>
                <a:latin typeface="Nokia Pure Headline Ultra Light" panose="020B0204040602060303" pitchFamily="34" charset="0"/>
              </a:endParaRPr>
            </a:p>
          </p:txBody>
        </p:sp>
        <p:grpSp>
          <p:nvGrpSpPr>
            <p:cNvPr id="6" name="Gruppieren 16"/>
            <p:cNvGrpSpPr/>
            <p:nvPr userDrawn="1"/>
          </p:nvGrpSpPr>
          <p:grpSpPr>
            <a:xfrm>
              <a:off x="485237" y="5208588"/>
              <a:ext cx="4940885" cy="134937"/>
              <a:chOff x="485237" y="5208588"/>
              <a:chExt cx="4940885" cy="134937"/>
            </a:xfrm>
          </p:grpSpPr>
          <p:sp>
            <p:nvSpPr>
              <p:cNvPr id="19" name="AutoShape 57"/>
              <p:cNvSpPr>
                <a:spLocks noChangeArrowheads="1"/>
              </p:cNvSpPr>
              <p:nvPr userDrawn="1"/>
            </p:nvSpPr>
            <p:spPr bwMode="auto">
              <a:xfrm>
                <a:off x="1312325" y="5240059"/>
                <a:ext cx="287337" cy="72000"/>
              </a:xfrm>
              <a:prstGeom prst="parallelogram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lIns="18000" tIns="144000" rIns="18000" bIns="0"/>
              <a:lstStyle/>
              <a:p>
                <a:pPr defTabSz="60325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</a:pP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R 18 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G 65 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B 145</a:t>
                </a:r>
              </a:p>
            </p:txBody>
          </p:sp>
          <p:sp>
            <p:nvSpPr>
              <p:cNvPr id="20" name="AutoShape 58"/>
              <p:cNvSpPr>
                <a:spLocks noChangeArrowheads="1"/>
              </p:cNvSpPr>
              <p:nvPr userDrawn="1"/>
            </p:nvSpPr>
            <p:spPr bwMode="auto">
              <a:xfrm>
                <a:off x="3069364" y="5240059"/>
                <a:ext cx="287338" cy="72000"/>
              </a:xfrm>
              <a:prstGeom prst="parallelogram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lIns="18000" tIns="144000" rIns="18000" bIns="0"/>
              <a:lstStyle/>
              <a:p>
                <a:pPr defTabSz="60325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</a:pP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R 152 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G 162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B 174</a:t>
                </a:r>
              </a:p>
            </p:txBody>
          </p:sp>
          <p:sp>
            <p:nvSpPr>
              <p:cNvPr id="21" name="AutoShape 59"/>
              <p:cNvSpPr>
                <a:spLocks noChangeArrowheads="1"/>
              </p:cNvSpPr>
              <p:nvPr userDrawn="1"/>
            </p:nvSpPr>
            <p:spPr bwMode="auto">
              <a:xfrm>
                <a:off x="3386422" y="5240059"/>
                <a:ext cx="287337" cy="72000"/>
              </a:xfrm>
              <a:prstGeom prst="parallelogram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lIns="18000" tIns="144000" rIns="18000" bIns="0"/>
              <a:lstStyle/>
              <a:p>
                <a:pPr defTabSz="604647" eaLnBrk="0" fontAlgn="auto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</a:pPr>
                <a: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R 77</a:t>
                </a:r>
                <a:b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G 87</a:t>
                </a:r>
                <a:b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B 102</a:t>
                </a:r>
              </a:p>
            </p:txBody>
          </p:sp>
          <p:sp>
            <p:nvSpPr>
              <p:cNvPr id="22" name="AutoShape 64"/>
              <p:cNvSpPr>
                <a:spLocks noChangeArrowheads="1"/>
              </p:cNvSpPr>
              <p:nvPr userDrawn="1"/>
            </p:nvSpPr>
            <p:spPr bwMode="auto">
              <a:xfrm>
                <a:off x="5138785" y="5240056"/>
                <a:ext cx="287337" cy="72000"/>
              </a:xfrm>
              <a:prstGeom prst="parallelogram">
                <a:avLst/>
              </a:pr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lIns="18000" tIns="144000" rIns="18000" bIns="0"/>
              <a:lstStyle/>
              <a:p>
                <a:pPr defTabSz="60325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  <a:defRPr/>
                </a:pP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R 75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G 221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B 51</a:t>
                </a:r>
              </a:p>
            </p:txBody>
          </p:sp>
          <p:sp>
            <p:nvSpPr>
              <p:cNvPr id="23" name="AutoShape 65"/>
              <p:cNvSpPr>
                <a:spLocks noChangeArrowheads="1"/>
              </p:cNvSpPr>
              <p:nvPr userDrawn="1"/>
            </p:nvSpPr>
            <p:spPr bwMode="auto">
              <a:xfrm>
                <a:off x="4520686" y="5240056"/>
                <a:ext cx="287338" cy="72000"/>
              </a:xfrm>
              <a:prstGeom prst="parallelogram">
                <a:avLst/>
              </a:prstGeom>
              <a:solidFill>
                <a:srgbClr val="FF3154"/>
              </a:solidFill>
              <a:ln w="9525">
                <a:noFill/>
                <a:round/>
                <a:headEnd/>
                <a:tailEnd/>
              </a:ln>
            </p:spPr>
            <p:txBody>
              <a:bodyPr lIns="18000" tIns="144000" rIns="18000" bIns="0"/>
              <a:lstStyle/>
              <a:p>
                <a:pPr defTabSz="60325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  <a:defRPr/>
                </a:pP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R 255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G 49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B 84</a:t>
                </a:r>
              </a:p>
            </p:txBody>
          </p:sp>
          <p:sp>
            <p:nvSpPr>
              <p:cNvPr id="24" name="Rectangle 68"/>
              <p:cNvSpPr>
                <a:spLocks noChangeArrowheads="1"/>
              </p:cNvSpPr>
              <p:nvPr userDrawn="1"/>
            </p:nvSpPr>
            <p:spPr bwMode="auto">
              <a:xfrm>
                <a:off x="485237" y="5208588"/>
                <a:ext cx="792163" cy="13493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18000" tIns="0" rIns="36000" bIns="0" anchor="ctr"/>
              <a:lstStyle/>
              <a:p>
                <a:pPr algn="r" defTabSz="60325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  <a:defRPr/>
                </a:pP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Core and background colors:</a:t>
                </a:r>
              </a:p>
            </p:txBody>
          </p:sp>
          <p:sp>
            <p:nvSpPr>
              <p:cNvPr id="25" name="Rectangle 68"/>
              <p:cNvSpPr>
                <a:spLocks noChangeArrowheads="1"/>
              </p:cNvSpPr>
              <p:nvPr userDrawn="1"/>
            </p:nvSpPr>
            <p:spPr bwMode="auto">
              <a:xfrm>
                <a:off x="647700" y="5208588"/>
                <a:ext cx="792163" cy="13493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18000" tIns="0" rIns="36000" bIns="0" anchor="ctr"/>
              <a:lstStyle/>
              <a:p>
                <a:pPr algn="r" defTabSz="60325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  <a:defRPr/>
                </a:pPr>
                <a:endParaRPr lang="en-GB" sz="500" dirty="0">
                  <a:solidFill>
                    <a:srgbClr val="001135"/>
                  </a:solidFill>
                  <a:latin typeface="Nokia Pure Headline Ultra Light" panose="020B02040406020603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AutoShape 64"/>
              <p:cNvSpPr>
                <a:spLocks noChangeArrowheads="1"/>
              </p:cNvSpPr>
              <p:nvPr userDrawn="1"/>
            </p:nvSpPr>
            <p:spPr bwMode="auto">
              <a:xfrm>
                <a:off x="2752307" y="5240056"/>
                <a:ext cx="287337" cy="72000"/>
              </a:xfrm>
              <a:prstGeom prst="parallelogram">
                <a:avLst/>
              </a:prstGeom>
              <a:solidFill>
                <a:schemeClr val="accent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18000" tIns="144000" rIns="18000" bIns="0"/>
              <a:lstStyle/>
              <a:p>
                <a:pPr defTabSz="60325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  <a:defRPr/>
                </a:pP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R 190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G 200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B 210</a:t>
                </a:r>
              </a:p>
            </p:txBody>
          </p:sp>
          <p:sp>
            <p:nvSpPr>
              <p:cNvPr id="27" name="AutoShape 59"/>
              <p:cNvSpPr>
                <a:spLocks noChangeArrowheads="1"/>
              </p:cNvSpPr>
              <p:nvPr userDrawn="1"/>
            </p:nvSpPr>
            <p:spPr bwMode="auto">
              <a:xfrm>
                <a:off x="4211638" y="5240056"/>
                <a:ext cx="287337" cy="72000"/>
              </a:xfrm>
              <a:prstGeom prst="parallelogram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lIns="18000" tIns="144000" rIns="18000" bIns="0"/>
              <a:lstStyle/>
              <a:p>
                <a:pPr defTabSz="604647" eaLnBrk="0" fontAlgn="auto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</a:pPr>
                <a: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R 0</a:t>
                </a:r>
                <a:b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G 201</a:t>
                </a:r>
                <a:b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B 255</a:t>
                </a:r>
              </a:p>
            </p:txBody>
          </p:sp>
          <p:sp>
            <p:nvSpPr>
              <p:cNvPr id="28" name="AutoShape 65"/>
              <p:cNvSpPr>
                <a:spLocks noChangeArrowheads="1"/>
              </p:cNvSpPr>
              <p:nvPr userDrawn="1"/>
            </p:nvSpPr>
            <p:spPr bwMode="auto">
              <a:xfrm>
                <a:off x="4829735" y="5240056"/>
                <a:ext cx="287338" cy="72000"/>
              </a:xfrm>
              <a:prstGeom prst="parallelogram">
                <a:avLst/>
              </a:pr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lIns="18000" tIns="144000" rIns="18000" bIns="0"/>
              <a:lstStyle/>
              <a:p>
                <a:pPr defTabSz="60325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  <a:defRPr/>
                </a:pP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R 255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G 251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B 0</a:t>
                </a:r>
              </a:p>
            </p:txBody>
          </p:sp>
          <p:sp>
            <p:nvSpPr>
              <p:cNvPr id="29" name="Rectangle 68"/>
              <p:cNvSpPr>
                <a:spLocks noChangeArrowheads="1"/>
              </p:cNvSpPr>
              <p:nvPr/>
            </p:nvSpPr>
            <p:spPr bwMode="auto">
              <a:xfrm>
                <a:off x="647700" y="5208588"/>
                <a:ext cx="792163" cy="13493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18000" tIns="0" rIns="36000" bIns="0" anchor="ctr"/>
              <a:lstStyle/>
              <a:p>
                <a:pPr algn="r" defTabSz="60325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00C9FF"/>
                  </a:buClr>
                  <a:defRPr/>
                </a:pPr>
                <a:endParaRPr lang="en-GB" sz="500" dirty="0">
                  <a:solidFill>
                    <a:srgbClr val="FFFFFF"/>
                  </a:solidFill>
                  <a:latin typeface="Nokia Pure Headline Ultra Light" panose="020B02040406020603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AutoShape 58"/>
              <p:cNvSpPr>
                <a:spLocks noChangeArrowheads="1"/>
              </p:cNvSpPr>
              <p:nvPr userDrawn="1"/>
            </p:nvSpPr>
            <p:spPr bwMode="auto">
              <a:xfrm>
                <a:off x="1644397" y="5240059"/>
                <a:ext cx="287338" cy="72000"/>
              </a:xfrm>
              <a:prstGeom prst="parallelogram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lIns="18000" tIns="144000" rIns="18000" bIns="0"/>
              <a:lstStyle/>
              <a:p>
                <a:pPr defTabSz="60325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</a:pP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R 0 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G 17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B 53</a:t>
                </a:r>
              </a:p>
            </p:txBody>
          </p:sp>
          <p:sp>
            <p:nvSpPr>
              <p:cNvPr id="48" name="AutoShape 58"/>
              <p:cNvSpPr>
                <a:spLocks noChangeArrowheads="1"/>
              </p:cNvSpPr>
              <p:nvPr userDrawn="1"/>
            </p:nvSpPr>
            <p:spPr bwMode="auto">
              <a:xfrm>
                <a:off x="1954467" y="5240059"/>
                <a:ext cx="287338" cy="72000"/>
              </a:xfrm>
              <a:prstGeom prst="parallelogram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18000" tIns="144000" rIns="18000" bIns="0"/>
              <a:lstStyle/>
              <a:p>
                <a:pPr defTabSz="60325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</a:pP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R 255 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G 255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B 255</a:t>
                </a:r>
              </a:p>
            </p:txBody>
          </p:sp>
          <p:sp>
            <p:nvSpPr>
              <p:cNvPr id="49" name="AutoShape 64"/>
              <p:cNvSpPr>
                <a:spLocks noChangeArrowheads="1"/>
              </p:cNvSpPr>
              <p:nvPr userDrawn="1"/>
            </p:nvSpPr>
            <p:spPr bwMode="auto">
              <a:xfrm>
                <a:off x="2435250" y="5240056"/>
                <a:ext cx="287337" cy="72000"/>
              </a:xfrm>
              <a:prstGeom prst="snip2DiagRect">
                <a:avLst/>
              </a:prstGeom>
              <a:solidFill>
                <a:srgbClr val="EDF2F5"/>
              </a:solidFill>
              <a:ln w="9525">
                <a:noFill/>
                <a:round/>
                <a:headEnd/>
                <a:tailEnd/>
              </a:ln>
            </p:spPr>
            <p:txBody>
              <a:bodyPr lIns="18000" tIns="144000" rIns="18000" bIns="0"/>
              <a:lstStyle/>
              <a:p>
                <a:pPr defTabSz="60325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  <a:defRPr/>
                </a:pP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R 237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G 242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B 245</a:t>
                </a:r>
              </a:p>
            </p:txBody>
          </p:sp>
          <p:sp>
            <p:nvSpPr>
              <p:cNvPr id="50" name="AutoShape 59"/>
              <p:cNvSpPr>
                <a:spLocks noChangeArrowheads="1"/>
              </p:cNvSpPr>
              <p:nvPr userDrawn="1"/>
            </p:nvSpPr>
            <p:spPr bwMode="auto">
              <a:xfrm>
                <a:off x="3703478" y="5240059"/>
                <a:ext cx="287337" cy="72000"/>
              </a:xfrm>
              <a:prstGeom prst="parallelogram">
                <a:avLst/>
              </a:prstGeom>
              <a:solidFill>
                <a:srgbClr val="27314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lIns="18000" tIns="144000" rIns="18000" bIns="0"/>
              <a:lstStyle/>
              <a:p>
                <a:pPr defTabSz="604647" eaLnBrk="0" fontAlgn="auto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</a:pPr>
                <a: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R 39</a:t>
                </a:r>
                <a:b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G 49</a:t>
                </a:r>
                <a:b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B 66</a:t>
                </a:r>
              </a:p>
            </p:txBody>
          </p:sp>
        </p:grpSp>
        <p:sp>
          <p:nvSpPr>
            <p:cNvPr id="18" name="Line 10"/>
            <p:cNvSpPr>
              <a:spLocks noChangeShapeType="1"/>
            </p:cNvSpPr>
            <p:nvPr userDrawn="1"/>
          </p:nvSpPr>
          <p:spPr bwMode="auto">
            <a:xfrm flipH="1">
              <a:off x="-144512" y="2751770"/>
              <a:ext cx="10800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prstDash val="sysDot"/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n-GB" dirty="0">
                <a:solidFill>
                  <a:srgbClr val="124191"/>
                </a:solidFill>
                <a:latin typeface="Nokia Pure Headline Ultra Light" panose="020B0204040602060303" pitchFamily="34" charset="0"/>
              </a:endParaRPr>
            </a:p>
          </p:txBody>
        </p:sp>
      </p:grpSp>
      <p:cxnSp>
        <p:nvCxnSpPr>
          <p:cNvPr id="5" name="Gerade Verbindung 4"/>
          <p:cNvCxnSpPr/>
          <p:nvPr userDrawn="1"/>
        </p:nvCxnSpPr>
        <p:spPr>
          <a:xfrm>
            <a:off x="2335530" y="5240056"/>
            <a:ext cx="0" cy="318734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 userDrawn="1"/>
        </p:nvCxnSpPr>
        <p:spPr>
          <a:xfrm>
            <a:off x="4145280" y="5240056"/>
            <a:ext cx="0" cy="318734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hteck 51">
            <a:hlinkClick r:id="" action="ppaction://hlinkshowjump?jump=previousslide"/>
          </p:cNvPr>
          <p:cNvSpPr/>
          <p:nvPr userDrawn="1"/>
        </p:nvSpPr>
        <p:spPr>
          <a:xfrm>
            <a:off x="0" y="842963"/>
            <a:ext cx="433387" cy="356552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 anchor="ctr">
            <a:spAutoFit/>
          </a:bodyPr>
          <a:lstStyle/>
          <a:p>
            <a:pPr algn="ctr" defTabSz="604723">
              <a:lnSpc>
                <a:spcPct val="90000"/>
              </a:lnSpc>
              <a:spcAft>
                <a:spcPts val="600"/>
              </a:spcAft>
              <a:buSzPct val="100000"/>
            </a:pPr>
            <a:endParaRPr lang="en-US" sz="1400" dirty="0">
              <a:solidFill>
                <a:srgbClr val="12419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53" name="Rechteck 52">
            <a:hlinkClick r:id="" action="ppaction://hlinkshowjump?jump=nextslide"/>
          </p:cNvPr>
          <p:cNvSpPr/>
          <p:nvPr userDrawn="1"/>
        </p:nvSpPr>
        <p:spPr>
          <a:xfrm>
            <a:off x="8712200" y="842963"/>
            <a:ext cx="431800" cy="356552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 anchor="ctr">
            <a:spAutoFit/>
          </a:bodyPr>
          <a:lstStyle/>
          <a:p>
            <a:pPr algn="ctr" defTabSz="604723">
              <a:lnSpc>
                <a:spcPct val="90000"/>
              </a:lnSpc>
              <a:spcAft>
                <a:spcPts val="600"/>
              </a:spcAft>
              <a:buSzPct val="100000"/>
            </a:pPr>
            <a:endParaRPr lang="en-US" sz="1400" dirty="0">
              <a:solidFill>
                <a:srgbClr val="12419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  <p:sldLayoutId id="2147483989" r:id="rId15"/>
    <p:sldLayoutId id="2147483990" r:id="rId16"/>
    <p:sldLayoutId id="2147483991" r:id="rId17"/>
    <p:sldLayoutId id="2147483992" r:id="rId18"/>
    <p:sldLayoutId id="2147483993" r:id="rId19"/>
    <p:sldLayoutId id="2147483995" r:id="rId20"/>
    <p:sldLayoutId id="2147484000" r:id="rId21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17600" y="280988"/>
            <a:ext cx="8308800" cy="30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2" y="4816800"/>
            <a:ext cx="216000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rgbClr val="001135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>
                <a:solidFill>
                  <a:srgbClr val="001135"/>
                </a:solidFill>
                <a:latin typeface="Nokia Pure Text Light"/>
                <a:cs typeface="Arial" charset="0"/>
              </a:rPr>
              <a:t>© Nokia  2015</a:t>
            </a:r>
          </a:p>
        </p:txBody>
      </p:sp>
      <p:pic>
        <p:nvPicPr>
          <p:cNvPr id="3" name="Picture 2">
            <a:hlinkClick r:id="" action="ppaction://noaction"/>
          </p:cNvPr>
          <p:cNvPicPr>
            <a:picLocks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11597"/>
          </a:xfrm>
          <a:prstGeom prst="rect">
            <a:avLst/>
          </a:prstGeom>
        </p:spPr>
      </p:pic>
      <p:grpSp>
        <p:nvGrpSpPr>
          <p:cNvPr id="4" name="Gruppieren 6"/>
          <p:cNvGrpSpPr/>
          <p:nvPr userDrawn="1"/>
        </p:nvGrpSpPr>
        <p:grpSpPr>
          <a:xfrm>
            <a:off x="-144512" y="-147638"/>
            <a:ext cx="8856972" cy="5491163"/>
            <a:chOff x="-144512" y="-147638"/>
            <a:chExt cx="8856972" cy="5491163"/>
          </a:xfrm>
        </p:grpSpPr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V="1">
              <a:off x="-144512" y="593725"/>
              <a:ext cx="10800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n-GB" dirty="0">
                <a:solidFill>
                  <a:srgbClr val="124191"/>
                </a:solidFill>
                <a:latin typeface="Nokia Pure Headline Ultra Light" panose="020B0204040602060303" pitchFamily="34" charset="0"/>
              </a:endParaRPr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 flipV="1">
              <a:off x="-144512" y="4914900"/>
              <a:ext cx="10800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n-GB" dirty="0">
                <a:solidFill>
                  <a:srgbClr val="124191"/>
                </a:solidFill>
                <a:latin typeface="Nokia Pure Headline Ultra Light" panose="020B0204040602060303" pitchFamily="34" charset="0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-144512" y="846138"/>
              <a:ext cx="10800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n-GB" dirty="0">
                <a:solidFill>
                  <a:srgbClr val="124191"/>
                </a:solidFill>
                <a:latin typeface="Nokia Pure Headline Ultra Light" panose="020B0204040602060303" pitchFamily="34" charset="0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-144512" y="1092200"/>
              <a:ext cx="10800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n-GB" dirty="0">
                <a:solidFill>
                  <a:srgbClr val="124191"/>
                </a:solidFill>
                <a:latin typeface="Nokia Pure Headline Ultra Light" panose="020B0204040602060303" pitchFamily="34" charset="0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V="1">
              <a:off x="-144512" y="4665663"/>
              <a:ext cx="10800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n-GB" dirty="0">
                <a:solidFill>
                  <a:srgbClr val="124191"/>
                </a:solidFill>
                <a:latin typeface="Nokia Pure Headline Ultra Light" panose="020B0204040602060303" pitchFamily="34" charset="0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H="1" flipV="1">
              <a:off x="-144512" y="4400550"/>
              <a:ext cx="10800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n-GB" dirty="0">
                <a:solidFill>
                  <a:srgbClr val="124191"/>
                </a:solidFill>
                <a:latin typeface="Nokia Pure Headline Ultra Light" panose="020B0204040602060303" pitchFamily="34" charset="0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-144512" y="280988"/>
              <a:ext cx="10800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n-GB" dirty="0">
                <a:solidFill>
                  <a:srgbClr val="124191"/>
                </a:solidFill>
                <a:latin typeface="Nokia Pure Headline Ultra Light" panose="020B0204040602060303" pitchFamily="34" charset="0"/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H="1">
              <a:off x="431800" y="-147638"/>
              <a:ext cx="0" cy="10800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n-GB" dirty="0">
                <a:solidFill>
                  <a:srgbClr val="124191"/>
                </a:solidFill>
                <a:latin typeface="Nokia Pure Headline Ultra Light" panose="020B0204040602060303" pitchFamily="34" charset="0"/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8712460" y="-147638"/>
              <a:ext cx="0" cy="10800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n-GB" dirty="0">
                <a:solidFill>
                  <a:srgbClr val="124191"/>
                </a:solidFill>
                <a:latin typeface="Nokia Pure Headline Ultra Light" panose="020B0204040602060303" pitchFamily="34" charset="0"/>
              </a:endParaRPr>
            </a:p>
          </p:txBody>
        </p:sp>
        <p:grpSp>
          <p:nvGrpSpPr>
            <p:cNvPr id="6" name="Gruppieren 16"/>
            <p:cNvGrpSpPr/>
            <p:nvPr userDrawn="1"/>
          </p:nvGrpSpPr>
          <p:grpSpPr>
            <a:xfrm>
              <a:off x="485237" y="5208588"/>
              <a:ext cx="4940885" cy="134937"/>
              <a:chOff x="485237" y="5208588"/>
              <a:chExt cx="4940885" cy="134937"/>
            </a:xfrm>
          </p:grpSpPr>
          <p:sp>
            <p:nvSpPr>
              <p:cNvPr id="19" name="AutoShape 57"/>
              <p:cNvSpPr>
                <a:spLocks noChangeArrowheads="1"/>
              </p:cNvSpPr>
              <p:nvPr userDrawn="1"/>
            </p:nvSpPr>
            <p:spPr bwMode="auto">
              <a:xfrm>
                <a:off x="1312325" y="5240059"/>
                <a:ext cx="287337" cy="72000"/>
              </a:xfrm>
              <a:prstGeom prst="parallelogram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lIns="18000" tIns="144000" rIns="18000" bIns="0"/>
              <a:lstStyle/>
              <a:p>
                <a:pPr defTabSz="60325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</a:pP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R 18 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G 65 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B 145</a:t>
                </a:r>
              </a:p>
            </p:txBody>
          </p:sp>
          <p:sp>
            <p:nvSpPr>
              <p:cNvPr id="20" name="AutoShape 58"/>
              <p:cNvSpPr>
                <a:spLocks noChangeArrowheads="1"/>
              </p:cNvSpPr>
              <p:nvPr userDrawn="1"/>
            </p:nvSpPr>
            <p:spPr bwMode="auto">
              <a:xfrm>
                <a:off x="3069364" y="5240059"/>
                <a:ext cx="287338" cy="72000"/>
              </a:xfrm>
              <a:prstGeom prst="parallelogram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lIns="18000" tIns="144000" rIns="18000" bIns="0"/>
              <a:lstStyle/>
              <a:p>
                <a:pPr defTabSz="60325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</a:pP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R 152 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G 162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B 174</a:t>
                </a:r>
              </a:p>
            </p:txBody>
          </p:sp>
          <p:sp>
            <p:nvSpPr>
              <p:cNvPr id="21" name="AutoShape 59"/>
              <p:cNvSpPr>
                <a:spLocks noChangeArrowheads="1"/>
              </p:cNvSpPr>
              <p:nvPr userDrawn="1"/>
            </p:nvSpPr>
            <p:spPr bwMode="auto">
              <a:xfrm>
                <a:off x="3386422" y="5240059"/>
                <a:ext cx="287337" cy="72000"/>
              </a:xfrm>
              <a:prstGeom prst="parallelogram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lIns="18000" tIns="144000" rIns="18000" bIns="0"/>
              <a:lstStyle/>
              <a:p>
                <a:pPr defTabSz="604647" eaLnBrk="0" fontAlgn="auto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</a:pPr>
                <a: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R 77</a:t>
                </a:r>
                <a:b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G 87</a:t>
                </a:r>
                <a:b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B 102</a:t>
                </a:r>
              </a:p>
            </p:txBody>
          </p:sp>
          <p:sp>
            <p:nvSpPr>
              <p:cNvPr id="22" name="AutoShape 64"/>
              <p:cNvSpPr>
                <a:spLocks noChangeArrowheads="1"/>
              </p:cNvSpPr>
              <p:nvPr userDrawn="1"/>
            </p:nvSpPr>
            <p:spPr bwMode="auto">
              <a:xfrm>
                <a:off x="5138785" y="5240056"/>
                <a:ext cx="287337" cy="72000"/>
              </a:xfrm>
              <a:prstGeom prst="parallelogram">
                <a:avLst/>
              </a:pr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lIns="18000" tIns="144000" rIns="18000" bIns="0"/>
              <a:lstStyle/>
              <a:p>
                <a:pPr defTabSz="60325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  <a:defRPr/>
                </a:pP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R 75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G 221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B 51</a:t>
                </a:r>
              </a:p>
            </p:txBody>
          </p:sp>
          <p:sp>
            <p:nvSpPr>
              <p:cNvPr id="23" name="AutoShape 65"/>
              <p:cNvSpPr>
                <a:spLocks noChangeArrowheads="1"/>
              </p:cNvSpPr>
              <p:nvPr userDrawn="1"/>
            </p:nvSpPr>
            <p:spPr bwMode="auto">
              <a:xfrm>
                <a:off x="4520686" y="5240056"/>
                <a:ext cx="287338" cy="72000"/>
              </a:xfrm>
              <a:prstGeom prst="parallelogram">
                <a:avLst/>
              </a:prstGeom>
              <a:solidFill>
                <a:srgbClr val="FF3154"/>
              </a:solidFill>
              <a:ln w="9525">
                <a:noFill/>
                <a:round/>
                <a:headEnd/>
                <a:tailEnd/>
              </a:ln>
            </p:spPr>
            <p:txBody>
              <a:bodyPr lIns="18000" tIns="144000" rIns="18000" bIns="0"/>
              <a:lstStyle/>
              <a:p>
                <a:pPr defTabSz="60325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  <a:defRPr/>
                </a:pP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R 255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G 49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B 84</a:t>
                </a:r>
              </a:p>
            </p:txBody>
          </p:sp>
          <p:sp>
            <p:nvSpPr>
              <p:cNvPr id="24" name="Rectangle 68"/>
              <p:cNvSpPr>
                <a:spLocks noChangeArrowheads="1"/>
              </p:cNvSpPr>
              <p:nvPr userDrawn="1"/>
            </p:nvSpPr>
            <p:spPr bwMode="auto">
              <a:xfrm>
                <a:off x="485237" y="5208588"/>
                <a:ext cx="792163" cy="13493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18000" tIns="0" rIns="36000" bIns="0" anchor="ctr"/>
              <a:lstStyle/>
              <a:p>
                <a:pPr algn="r" defTabSz="60325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  <a:defRPr/>
                </a:pP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Core and background colors:</a:t>
                </a:r>
              </a:p>
            </p:txBody>
          </p:sp>
          <p:sp>
            <p:nvSpPr>
              <p:cNvPr id="25" name="Rectangle 68"/>
              <p:cNvSpPr>
                <a:spLocks noChangeArrowheads="1"/>
              </p:cNvSpPr>
              <p:nvPr userDrawn="1"/>
            </p:nvSpPr>
            <p:spPr bwMode="auto">
              <a:xfrm>
                <a:off x="647700" y="5208588"/>
                <a:ext cx="792163" cy="13493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18000" tIns="0" rIns="36000" bIns="0" anchor="ctr"/>
              <a:lstStyle/>
              <a:p>
                <a:pPr algn="r" defTabSz="60325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  <a:defRPr/>
                </a:pPr>
                <a:endParaRPr lang="en-GB" sz="500" dirty="0">
                  <a:solidFill>
                    <a:srgbClr val="001135"/>
                  </a:solidFill>
                  <a:latin typeface="Nokia Pure Headline Ultra Light" panose="020B02040406020603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AutoShape 64"/>
              <p:cNvSpPr>
                <a:spLocks noChangeArrowheads="1"/>
              </p:cNvSpPr>
              <p:nvPr userDrawn="1"/>
            </p:nvSpPr>
            <p:spPr bwMode="auto">
              <a:xfrm>
                <a:off x="2752307" y="5240056"/>
                <a:ext cx="287337" cy="72000"/>
              </a:xfrm>
              <a:prstGeom prst="parallelogram">
                <a:avLst/>
              </a:prstGeom>
              <a:solidFill>
                <a:schemeClr val="accent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18000" tIns="144000" rIns="18000" bIns="0"/>
              <a:lstStyle/>
              <a:p>
                <a:pPr defTabSz="60325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  <a:defRPr/>
                </a:pP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R 190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G 200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B 210</a:t>
                </a:r>
              </a:p>
            </p:txBody>
          </p:sp>
          <p:sp>
            <p:nvSpPr>
              <p:cNvPr id="27" name="AutoShape 59"/>
              <p:cNvSpPr>
                <a:spLocks noChangeArrowheads="1"/>
              </p:cNvSpPr>
              <p:nvPr userDrawn="1"/>
            </p:nvSpPr>
            <p:spPr bwMode="auto">
              <a:xfrm>
                <a:off x="4211638" y="5240056"/>
                <a:ext cx="287337" cy="72000"/>
              </a:xfrm>
              <a:prstGeom prst="parallelogram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lIns="18000" tIns="144000" rIns="18000" bIns="0"/>
              <a:lstStyle/>
              <a:p>
                <a:pPr defTabSz="604647" eaLnBrk="0" fontAlgn="auto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</a:pPr>
                <a: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R 0</a:t>
                </a:r>
                <a:b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G 201</a:t>
                </a:r>
                <a:b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B 255</a:t>
                </a:r>
              </a:p>
            </p:txBody>
          </p:sp>
          <p:sp>
            <p:nvSpPr>
              <p:cNvPr id="28" name="AutoShape 65"/>
              <p:cNvSpPr>
                <a:spLocks noChangeArrowheads="1"/>
              </p:cNvSpPr>
              <p:nvPr userDrawn="1"/>
            </p:nvSpPr>
            <p:spPr bwMode="auto">
              <a:xfrm>
                <a:off x="4829735" y="5240056"/>
                <a:ext cx="287338" cy="72000"/>
              </a:xfrm>
              <a:prstGeom prst="parallelogram">
                <a:avLst/>
              </a:pr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lIns="18000" tIns="144000" rIns="18000" bIns="0"/>
              <a:lstStyle/>
              <a:p>
                <a:pPr defTabSz="60325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  <a:defRPr/>
                </a:pP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R 255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G 251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B 0</a:t>
                </a:r>
              </a:p>
            </p:txBody>
          </p:sp>
          <p:sp>
            <p:nvSpPr>
              <p:cNvPr id="29" name="Rectangle 68"/>
              <p:cNvSpPr>
                <a:spLocks noChangeArrowheads="1"/>
              </p:cNvSpPr>
              <p:nvPr/>
            </p:nvSpPr>
            <p:spPr bwMode="auto">
              <a:xfrm>
                <a:off x="647700" y="5208588"/>
                <a:ext cx="792163" cy="13493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18000" tIns="0" rIns="36000" bIns="0" anchor="ctr"/>
              <a:lstStyle/>
              <a:p>
                <a:pPr algn="r" defTabSz="60325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00C9FF"/>
                  </a:buClr>
                  <a:defRPr/>
                </a:pPr>
                <a:endParaRPr lang="en-GB" sz="500" dirty="0">
                  <a:solidFill>
                    <a:srgbClr val="FFFFFF"/>
                  </a:solidFill>
                  <a:latin typeface="Nokia Pure Headline Ultra Light" panose="020B02040406020603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AutoShape 58"/>
              <p:cNvSpPr>
                <a:spLocks noChangeArrowheads="1"/>
              </p:cNvSpPr>
              <p:nvPr userDrawn="1"/>
            </p:nvSpPr>
            <p:spPr bwMode="auto">
              <a:xfrm>
                <a:off x="1644397" y="5240059"/>
                <a:ext cx="287338" cy="72000"/>
              </a:xfrm>
              <a:prstGeom prst="parallelogram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lIns="18000" tIns="144000" rIns="18000" bIns="0"/>
              <a:lstStyle/>
              <a:p>
                <a:pPr defTabSz="60325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</a:pP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R 0 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G 17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B 53</a:t>
                </a:r>
              </a:p>
            </p:txBody>
          </p:sp>
          <p:sp>
            <p:nvSpPr>
              <p:cNvPr id="48" name="AutoShape 58"/>
              <p:cNvSpPr>
                <a:spLocks noChangeArrowheads="1"/>
              </p:cNvSpPr>
              <p:nvPr userDrawn="1"/>
            </p:nvSpPr>
            <p:spPr bwMode="auto">
              <a:xfrm>
                <a:off x="1954467" y="5240059"/>
                <a:ext cx="287338" cy="72000"/>
              </a:xfrm>
              <a:prstGeom prst="parallelogram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18000" tIns="144000" rIns="18000" bIns="0"/>
              <a:lstStyle/>
              <a:p>
                <a:pPr defTabSz="60325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</a:pP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R 255 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G 255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B 255</a:t>
                </a:r>
              </a:p>
            </p:txBody>
          </p:sp>
          <p:sp>
            <p:nvSpPr>
              <p:cNvPr id="49" name="AutoShape 64"/>
              <p:cNvSpPr>
                <a:spLocks noChangeArrowheads="1"/>
              </p:cNvSpPr>
              <p:nvPr userDrawn="1"/>
            </p:nvSpPr>
            <p:spPr bwMode="auto">
              <a:xfrm>
                <a:off x="2435250" y="5240056"/>
                <a:ext cx="287337" cy="72000"/>
              </a:xfrm>
              <a:prstGeom prst="snip2DiagRect">
                <a:avLst/>
              </a:prstGeom>
              <a:solidFill>
                <a:srgbClr val="EDF2F5"/>
              </a:solidFill>
              <a:ln w="9525">
                <a:noFill/>
                <a:round/>
                <a:headEnd/>
                <a:tailEnd/>
              </a:ln>
            </p:spPr>
            <p:txBody>
              <a:bodyPr lIns="18000" tIns="144000" rIns="18000" bIns="0"/>
              <a:lstStyle/>
              <a:p>
                <a:pPr defTabSz="60325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  <a:defRPr/>
                </a:pP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R 237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G 242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cs typeface="Arial" panose="020B0604020202020204" pitchFamily="34" charset="0"/>
                  </a:rPr>
                  <a:t>B 245</a:t>
                </a:r>
              </a:p>
            </p:txBody>
          </p:sp>
          <p:sp>
            <p:nvSpPr>
              <p:cNvPr id="50" name="AutoShape 59"/>
              <p:cNvSpPr>
                <a:spLocks noChangeArrowheads="1"/>
              </p:cNvSpPr>
              <p:nvPr userDrawn="1"/>
            </p:nvSpPr>
            <p:spPr bwMode="auto">
              <a:xfrm>
                <a:off x="3703478" y="5240059"/>
                <a:ext cx="287337" cy="72000"/>
              </a:xfrm>
              <a:prstGeom prst="parallelogram">
                <a:avLst/>
              </a:prstGeom>
              <a:solidFill>
                <a:srgbClr val="27314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lIns="18000" tIns="144000" rIns="18000" bIns="0"/>
              <a:lstStyle/>
              <a:p>
                <a:pPr defTabSz="604647" eaLnBrk="0" fontAlgn="auto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</a:pPr>
                <a: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R 39</a:t>
                </a:r>
                <a:b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G 49</a:t>
                </a:r>
                <a:b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B 66</a:t>
                </a:r>
              </a:p>
            </p:txBody>
          </p:sp>
        </p:grpSp>
        <p:sp>
          <p:nvSpPr>
            <p:cNvPr id="18" name="Line 10"/>
            <p:cNvSpPr>
              <a:spLocks noChangeShapeType="1"/>
            </p:cNvSpPr>
            <p:nvPr userDrawn="1"/>
          </p:nvSpPr>
          <p:spPr bwMode="auto">
            <a:xfrm flipH="1">
              <a:off x="-144512" y="2751770"/>
              <a:ext cx="10800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prstDash val="sysDot"/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n-GB" dirty="0">
                <a:solidFill>
                  <a:srgbClr val="124191"/>
                </a:solidFill>
                <a:latin typeface="Nokia Pure Headline Ultra Light" panose="020B0204040602060303" pitchFamily="34" charset="0"/>
              </a:endParaRPr>
            </a:p>
          </p:txBody>
        </p:sp>
      </p:grpSp>
      <p:cxnSp>
        <p:nvCxnSpPr>
          <p:cNvPr id="5" name="Gerade Verbindung 4"/>
          <p:cNvCxnSpPr/>
          <p:nvPr userDrawn="1"/>
        </p:nvCxnSpPr>
        <p:spPr>
          <a:xfrm>
            <a:off x="2335530" y="5240056"/>
            <a:ext cx="0" cy="318734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 userDrawn="1"/>
        </p:nvCxnSpPr>
        <p:spPr>
          <a:xfrm>
            <a:off x="4145280" y="5240056"/>
            <a:ext cx="0" cy="318734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hteck 51">
            <a:hlinkClick r:id="" action="ppaction://hlinkshowjump?jump=previousslide"/>
          </p:cNvPr>
          <p:cNvSpPr/>
          <p:nvPr userDrawn="1"/>
        </p:nvSpPr>
        <p:spPr>
          <a:xfrm>
            <a:off x="0" y="842963"/>
            <a:ext cx="433387" cy="356552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 anchor="ctr">
            <a:spAutoFit/>
          </a:bodyPr>
          <a:lstStyle/>
          <a:p>
            <a:pPr algn="ctr" defTabSz="604723">
              <a:lnSpc>
                <a:spcPct val="90000"/>
              </a:lnSpc>
              <a:spcAft>
                <a:spcPts val="600"/>
              </a:spcAft>
              <a:buSzPct val="100000"/>
            </a:pPr>
            <a:endParaRPr lang="en-US" sz="1400" dirty="0">
              <a:solidFill>
                <a:srgbClr val="12419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53" name="Rechteck 52">
            <a:hlinkClick r:id="" action="ppaction://hlinkshowjump?jump=nextslide"/>
          </p:cNvPr>
          <p:cNvSpPr/>
          <p:nvPr userDrawn="1"/>
        </p:nvSpPr>
        <p:spPr>
          <a:xfrm>
            <a:off x="8712200" y="842963"/>
            <a:ext cx="431800" cy="356552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 anchor="ctr">
            <a:spAutoFit/>
          </a:bodyPr>
          <a:lstStyle/>
          <a:p>
            <a:pPr algn="ctr" defTabSz="604723">
              <a:lnSpc>
                <a:spcPct val="90000"/>
              </a:lnSpc>
              <a:spcAft>
                <a:spcPts val="600"/>
              </a:spcAft>
              <a:buSzPct val="100000"/>
            </a:pPr>
            <a:endParaRPr lang="en-US" sz="1400" dirty="0">
              <a:solidFill>
                <a:srgbClr val="12419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  <p:sldLayoutId id="2147484041" r:id="rId13"/>
    <p:sldLayoutId id="2147484042" r:id="rId14"/>
    <p:sldLayoutId id="2147484043" r:id="rId15"/>
    <p:sldLayoutId id="2147484044" r:id="rId16"/>
    <p:sldLayoutId id="2147484045" r:id="rId17"/>
    <p:sldLayoutId id="2147484046" r:id="rId18"/>
    <p:sldLayoutId id="2147484047" r:id="rId19"/>
    <p:sldLayoutId id="2147484049" r:id="rId20"/>
    <p:sldLayoutId id="2147484054" r:id="rId21"/>
    <p:sldLayoutId id="2147484061" r:id="rId22"/>
    <p:sldLayoutId id="2147484062" r:id="rId23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17600" y="280988"/>
            <a:ext cx="8308800" cy="30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2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rgbClr val="001135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>
                <a:solidFill>
                  <a:srgbClr val="001135"/>
                </a:solidFill>
                <a:latin typeface="Nokia Pure Text Light"/>
                <a:cs typeface="Arial" charset="0"/>
              </a:rPr>
              <a:t>© Nokia 2016</a:t>
            </a:r>
          </a:p>
        </p:txBody>
      </p:sp>
      <p:sp>
        <p:nvSpPr>
          <p:cNvPr id="3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115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8" r:id="rId13"/>
    <p:sldLayoutId id="2147484079" r:id="rId14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17513" y="280988"/>
            <a:ext cx="8308975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0" y="4816475"/>
            <a:ext cx="144463" cy="122238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CDE65D3-0757-4AD4-AD01-69C1C5436503}" type="slidenum">
              <a:rPr lang="en-GB" sz="800" smtClean="0">
                <a:solidFill>
                  <a:srgbClr val="001135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225" y="4816475"/>
            <a:ext cx="1800225" cy="1222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>
              <a:defRPr/>
            </a:pPr>
            <a:r>
              <a:rPr lang="en-GB" sz="800" dirty="0">
                <a:solidFill>
                  <a:srgbClr val="001135"/>
                </a:solidFill>
                <a:latin typeface="Nokia Pure Text Light"/>
                <a:cs typeface="Arial" charset="0"/>
              </a:rPr>
              <a:t>© Nokia 2016</a:t>
            </a:r>
          </a:p>
        </p:txBody>
      </p:sp>
      <p:pic>
        <p:nvPicPr>
          <p:cNvPr id="1030" name="Picture 2"/>
          <p:cNvPicPr>
            <a:picLocks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35925" y="4805363"/>
            <a:ext cx="690563" cy="11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  <p:sldLayoutId id="2147484108" r:id="rId12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Nokia Pure Headline Light" pitchFamily="34" charset="0"/>
          <a:ea typeface="Nokia Pure Headline Ultra Light" pitchFamily="34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Nokia Pure Headline Light" pitchFamily="34" charset="0"/>
          <a:ea typeface="Nokia Pure Headline Ultra Light" pitchFamily="34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Nokia Pure Headline Light" pitchFamily="34" charset="0"/>
          <a:ea typeface="Nokia Pure Headline Ultra Light" pitchFamily="34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Nokia Pure Headline Light" pitchFamily="34" charset="0"/>
          <a:ea typeface="Nokia Pure Headline Ultra Light" pitchFamily="34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0" fontAlgn="base" hangingPunct="0">
        <a:spcBef>
          <a:spcPct val="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0" fontAlgn="base" hangingPunct="0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0" fontAlgn="base" hangingPunct="0">
        <a:spcBef>
          <a:spcPct val="0"/>
        </a:spcBef>
        <a:spcAft>
          <a:spcPts val="600"/>
        </a:spcAft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0" fontAlgn="base" hangingPunct="0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0" fontAlgn="base" hangingPunct="0">
        <a:spcBef>
          <a:spcPct val="0"/>
        </a:spcBef>
        <a:spcAft>
          <a:spcPts val="600"/>
        </a:spcAft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17600" y="280988"/>
            <a:ext cx="8308800" cy="30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2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rgbClr val="001135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>
                <a:solidFill>
                  <a:srgbClr val="001135"/>
                </a:solidFill>
                <a:latin typeface="Nokia Pure Text Light"/>
                <a:cs typeface="Arial" charset="0"/>
              </a:rPr>
              <a:t>© Nokia 2016</a:t>
            </a:r>
          </a:p>
        </p:txBody>
      </p:sp>
      <p:sp>
        <p:nvSpPr>
          <p:cNvPr id="3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115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Line 9"/>
          <p:cNvSpPr>
            <a:spLocks noChangeShapeType="1"/>
          </p:cNvSpPr>
          <p:nvPr/>
        </p:nvSpPr>
        <p:spPr bwMode="auto">
          <a:xfrm flipV="1">
            <a:off x="-179388" y="593725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anchor="ctr"/>
          <a:lstStyle/>
          <a:p>
            <a:pPr>
              <a:defRPr/>
            </a:pPr>
            <a:endParaRPr lang="en-GB" dirty="0">
              <a:solidFill>
                <a:srgbClr val="124191"/>
              </a:solidFill>
              <a:latin typeface="Nokia Pure Headline Light"/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-179388" y="4914900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anchor="ctr"/>
          <a:lstStyle/>
          <a:p>
            <a:pPr>
              <a:defRPr/>
            </a:pPr>
            <a:endParaRPr lang="en-GB" dirty="0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1037" name="Line 9"/>
          <p:cNvSpPr>
            <a:spLocks noChangeShapeType="1"/>
          </p:cNvSpPr>
          <p:nvPr/>
        </p:nvSpPr>
        <p:spPr bwMode="auto">
          <a:xfrm flipV="1">
            <a:off x="-179388" y="846138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anchor="ctr"/>
          <a:lstStyle/>
          <a:p>
            <a:pPr>
              <a:defRPr/>
            </a:pPr>
            <a:endParaRPr lang="en-GB" dirty="0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1038" name="Line 10"/>
          <p:cNvSpPr>
            <a:spLocks noChangeShapeType="1"/>
          </p:cNvSpPr>
          <p:nvPr/>
        </p:nvSpPr>
        <p:spPr bwMode="auto">
          <a:xfrm flipH="1">
            <a:off x="-179388" y="1092200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anchor="ctr"/>
          <a:lstStyle/>
          <a:p>
            <a:pPr>
              <a:defRPr/>
            </a:pPr>
            <a:endParaRPr lang="en-GB" dirty="0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1039" name="Line 12"/>
          <p:cNvSpPr>
            <a:spLocks noChangeShapeType="1"/>
          </p:cNvSpPr>
          <p:nvPr/>
        </p:nvSpPr>
        <p:spPr bwMode="auto">
          <a:xfrm flipV="1">
            <a:off x="-179388" y="4665663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anchor="ctr"/>
          <a:lstStyle/>
          <a:p>
            <a:pPr>
              <a:defRPr/>
            </a:pPr>
            <a:endParaRPr lang="en-GB" dirty="0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1040" name="Line 13"/>
          <p:cNvSpPr>
            <a:spLocks noChangeShapeType="1"/>
          </p:cNvSpPr>
          <p:nvPr/>
        </p:nvSpPr>
        <p:spPr bwMode="auto">
          <a:xfrm flipH="1" flipV="1">
            <a:off x="-179388" y="4400550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anchor="ctr"/>
          <a:lstStyle/>
          <a:p>
            <a:pPr>
              <a:defRPr/>
            </a:pPr>
            <a:endParaRPr lang="en-GB" dirty="0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1041" name="Line 14"/>
          <p:cNvSpPr>
            <a:spLocks noChangeShapeType="1"/>
          </p:cNvSpPr>
          <p:nvPr/>
        </p:nvSpPr>
        <p:spPr bwMode="auto">
          <a:xfrm>
            <a:off x="-179388" y="280988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anchor="ctr"/>
          <a:lstStyle/>
          <a:p>
            <a:pPr>
              <a:defRPr/>
            </a:pPr>
            <a:endParaRPr lang="en-GB" dirty="0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1042" name="Line 15"/>
          <p:cNvSpPr>
            <a:spLocks noChangeShapeType="1"/>
          </p:cNvSpPr>
          <p:nvPr/>
        </p:nvSpPr>
        <p:spPr bwMode="auto">
          <a:xfrm flipH="1">
            <a:off x="417513" y="-147638"/>
            <a:ext cx="0" cy="5508626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anchor="ctr"/>
          <a:lstStyle/>
          <a:p>
            <a:pPr>
              <a:defRPr/>
            </a:pPr>
            <a:endParaRPr lang="en-GB" dirty="0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1043" name="Line 17"/>
          <p:cNvSpPr>
            <a:spLocks noChangeShapeType="1"/>
          </p:cNvSpPr>
          <p:nvPr/>
        </p:nvSpPr>
        <p:spPr bwMode="auto">
          <a:xfrm>
            <a:off x="8656638" y="-147638"/>
            <a:ext cx="0" cy="5508626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anchor="ctr"/>
          <a:lstStyle/>
          <a:p>
            <a:pPr>
              <a:defRPr/>
            </a:pPr>
            <a:endParaRPr lang="en-GB" dirty="0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7513" y="1089025"/>
            <a:ext cx="822960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0" y="-352425"/>
            <a:ext cx="9144000" cy="2333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762000" eaLnBrk="0" hangingPunct="0">
              <a:lnSpc>
                <a:spcPct val="90000"/>
              </a:lnSpc>
              <a:spcBef>
                <a:spcPct val="50000"/>
              </a:spcBef>
              <a:buClr>
                <a:srgbClr val="00C9FF"/>
              </a:buClr>
              <a:defRPr/>
            </a:pPr>
            <a:r>
              <a:rPr lang="en-US" sz="1000" dirty="0">
                <a:solidFill>
                  <a:srgbClr val="FFFFFF"/>
                </a:solidFill>
                <a:latin typeface="Nokia Pure Text Light"/>
                <a:cs typeface="+mn-cs"/>
              </a:rPr>
              <a:t>To change the document information in the footer, press [Alt + F8] and use the “FORM“</a:t>
            </a:r>
          </a:p>
        </p:txBody>
      </p:sp>
      <p:sp>
        <p:nvSpPr>
          <p:cNvPr id="41" name="AutoShape 57"/>
          <p:cNvSpPr>
            <a:spLocks noChangeArrowheads="1"/>
          </p:cNvSpPr>
          <p:nvPr/>
        </p:nvSpPr>
        <p:spPr bwMode="auto">
          <a:xfrm>
            <a:off x="1474788" y="5208588"/>
            <a:ext cx="287337" cy="1349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18000" tIns="252000" rIns="18000" bIns="0"/>
          <a:lstStyle/>
          <a:p>
            <a:pPr defTabSz="603250" eaLnBrk="0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r>
              <a:rPr lang="en-GB" sz="500" b="1" dirty="0">
                <a:solidFill>
                  <a:srgbClr val="FFFFFF"/>
                </a:solidFill>
                <a:latin typeface="Nokia Pure Text Light"/>
                <a:cs typeface="Arial" panose="020B0604020202020204" pitchFamily="34" charset="0"/>
              </a:rPr>
              <a:t>R 18 </a:t>
            </a:r>
            <a:br>
              <a:rPr lang="en-GB" sz="500" b="1" dirty="0">
                <a:solidFill>
                  <a:srgbClr val="FFFFFF"/>
                </a:solidFill>
                <a:latin typeface="Nokia Pure Text Light"/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latin typeface="Nokia Pure Text Light"/>
                <a:cs typeface="Arial" panose="020B0604020202020204" pitchFamily="34" charset="0"/>
              </a:rPr>
              <a:t>G 65 </a:t>
            </a:r>
            <a:br>
              <a:rPr lang="en-GB" sz="500" b="1" dirty="0">
                <a:solidFill>
                  <a:srgbClr val="FFFFFF"/>
                </a:solidFill>
                <a:latin typeface="Nokia Pure Text Light"/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latin typeface="Nokia Pure Text Light"/>
                <a:cs typeface="Arial" panose="020B0604020202020204" pitchFamily="34" charset="0"/>
              </a:rPr>
              <a:t>B 145</a:t>
            </a:r>
          </a:p>
        </p:txBody>
      </p:sp>
      <p:sp>
        <p:nvSpPr>
          <p:cNvPr id="43" name="AutoShape 58"/>
          <p:cNvSpPr>
            <a:spLocks noChangeArrowheads="1"/>
          </p:cNvSpPr>
          <p:nvPr/>
        </p:nvSpPr>
        <p:spPr bwMode="auto">
          <a:xfrm>
            <a:off x="1835150" y="5208588"/>
            <a:ext cx="287338" cy="13493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lIns="18000" tIns="252000" rIns="18000" bIns="0"/>
          <a:lstStyle/>
          <a:p>
            <a:pPr defTabSz="603250" eaLnBrk="0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r>
              <a:rPr lang="en-GB" sz="500" b="1" dirty="0">
                <a:solidFill>
                  <a:srgbClr val="FFFFFF"/>
                </a:solidFill>
                <a:latin typeface="Nokia Pure Text Light"/>
                <a:cs typeface="Arial" panose="020B0604020202020204" pitchFamily="34" charset="0"/>
              </a:rPr>
              <a:t>R 0 </a:t>
            </a:r>
            <a:br>
              <a:rPr lang="en-GB" sz="500" b="1" dirty="0">
                <a:solidFill>
                  <a:srgbClr val="FFFFFF"/>
                </a:solidFill>
                <a:latin typeface="Nokia Pure Text Light"/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latin typeface="Nokia Pure Text Light"/>
                <a:cs typeface="Arial" panose="020B0604020202020204" pitchFamily="34" charset="0"/>
              </a:rPr>
              <a:t>G 201 </a:t>
            </a:r>
            <a:br>
              <a:rPr lang="en-GB" sz="500" b="1" dirty="0">
                <a:solidFill>
                  <a:srgbClr val="FFFFFF"/>
                </a:solidFill>
                <a:latin typeface="Nokia Pure Text Light"/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latin typeface="Nokia Pure Text Light"/>
                <a:cs typeface="Arial" panose="020B0604020202020204" pitchFamily="34" charset="0"/>
              </a:rPr>
              <a:t>B 255</a:t>
            </a:r>
          </a:p>
        </p:txBody>
      </p:sp>
      <p:sp>
        <p:nvSpPr>
          <p:cNvPr id="44" name="AutoShape 59"/>
          <p:cNvSpPr>
            <a:spLocks noChangeArrowheads="1"/>
          </p:cNvSpPr>
          <p:nvPr/>
        </p:nvSpPr>
        <p:spPr bwMode="auto">
          <a:xfrm>
            <a:off x="2195513" y="5208588"/>
            <a:ext cx="287337" cy="134937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noFill/>
            <a:round/>
            <a:headEnd/>
            <a:tailEnd/>
          </a:ln>
          <a:effectLst/>
        </p:spPr>
        <p:txBody>
          <a:bodyPr lIns="18000" tIns="252000" rIns="18000" bIns="0"/>
          <a:lstStyle/>
          <a:p>
            <a:pPr defTabSz="604647" eaLnBrk="0" fontAlgn="auto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r>
              <a:rPr lang="en-US" sz="500" b="1" dirty="0">
                <a:solidFill>
                  <a:srgbClr val="FFFFFF"/>
                </a:solidFill>
                <a:latin typeface="Nokia Pure Text Light"/>
                <a:cs typeface="Arial" panose="020B0604020202020204" pitchFamily="34" charset="0"/>
              </a:rPr>
              <a:t>R 104</a:t>
            </a:r>
            <a:br>
              <a:rPr lang="en-US" sz="500" b="1" dirty="0">
                <a:solidFill>
                  <a:srgbClr val="FFFFFF"/>
                </a:solidFill>
                <a:latin typeface="Nokia Pure Text Light"/>
                <a:cs typeface="Arial" panose="020B0604020202020204" pitchFamily="34" charset="0"/>
              </a:rPr>
            </a:br>
            <a:r>
              <a:rPr lang="en-US" sz="500" b="1" dirty="0">
                <a:solidFill>
                  <a:srgbClr val="FFFFFF"/>
                </a:solidFill>
                <a:latin typeface="Nokia Pure Text Light"/>
                <a:cs typeface="Arial" panose="020B0604020202020204" pitchFamily="34" charset="0"/>
              </a:rPr>
              <a:t>G 113</a:t>
            </a:r>
            <a:br>
              <a:rPr lang="en-US" sz="500" b="1" dirty="0">
                <a:solidFill>
                  <a:srgbClr val="FFFFFF"/>
                </a:solidFill>
                <a:latin typeface="Nokia Pure Text Light"/>
                <a:cs typeface="Arial" panose="020B0604020202020204" pitchFamily="34" charset="0"/>
              </a:rPr>
            </a:br>
            <a:r>
              <a:rPr lang="en-US" sz="500" b="1" dirty="0">
                <a:solidFill>
                  <a:srgbClr val="FFFFFF"/>
                </a:solidFill>
                <a:latin typeface="Nokia Pure Text Light"/>
                <a:cs typeface="Arial" panose="020B0604020202020204" pitchFamily="34" charset="0"/>
              </a:rPr>
              <a:t>B 122</a:t>
            </a:r>
          </a:p>
        </p:txBody>
      </p:sp>
      <p:sp>
        <p:nvSpPr>
          <p:cNvPr id="45" name="AutoShape 64"/>
          <p:cNvSpPr>
            <a:spLocks noChangeArrowheads="1"/>
          </p:cNvSpPr>
          <p:nvPr/>
        </p:nvSpPr>
        <p:spPr bwMode="auto">
          <a:xfrm>
            <a:off x="2916238" y="5208588"/>
            <a:ext cx="287337" cy="134937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lIns="18000" tIns="252000" rIns="18000" bIns="0"/>
          <a:lstStyle/>
          <a:p>
            <a:pPr defTabSz="603250" eaLnBrk="0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r>
              <a:rPr lang="en-GB" sz="500" b="1" dirty="0">
                <a:solidFill>
                  <a:srgbClr val="FFFFFF"/>
                </a:solidFill>
                <a:latin typeface="Nokia Pure Text Light"/>
                <a:cs typeface="Arial" panose="020B0604020202020204" pitchFamily="34" charset="0"/>
              </a:rPr>
              <a:t>R 216</a:t>
            </a:r>
            <a:br>
              <a:rPr lang="en-GB" sz="500" b="1" dirty="0">
                <a:solidFill>
                  <a:srgbClr val="FFFFFF"/>
                </a:solidFill>
                <a:latin typeface="Nokia Pure Text Light"/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latin typeface="Nokia Pure Text Light"/>
                <a:cs typeface="Arial" panose="020B0604020202020204" pitchFamily="34" charset="0"/>
              </a:rPr>
              <a:t>G 217</a:t>
            </a:r>
            <a:br>
              <a:rPr lang="en-GB" sz="500" b="1" dirty="0">
                <a:solidFill>
                  <a:srgbClr val="FFFFFF"/>
                </a:solidFill>
                <a:latin typeface="Nokia Pure Text Light"/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latin typeface="Nokia Pure Text Light"/>
                <a:cs typeface="Arial" panose="020B0604020202020204" pitchFamily="34" charset="0"/>
              </a:rPr>
              <a:t>B 218</a:t>
            </a:r>
          </a:p>
        </p:txBody>
      </p:sp>
      <p:sp>
        <p:nvSpPr>
          <p:cNvPr id="46" name="AutoShape 65"/>
          <p:cNvSpPr>
            <a:spLocks noChangeArrowheads="1"/>
          </p:cNvSpPr>
          <p:nvPr/>
        </p:nvSpPr>
        <p:spPr bwMode="auto">
          <a:xfrm>
            <a:off x="2555875" y="5208588"/>
            <a:ext cx="287338" cy="134937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lIns="18000" tIns="252000" rIns="18000" bIns="0"/>
          <a:lstStyle/>
          <a:p>
            <a:pPr defTabSz="603250" eaLnBrk="0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r>
              <a:rPr lang="en-GB" sz="500" b="1" dirty="0">
                <a:solidFill>
                  <a:srgbClr val="FFFFFF"/>
                </a:solidFill>
                <a:latin typeface="Nokia Pure Text Light"/>
                <a:cs typeface="Arial" panose="020B0604020202020204" pitchFamily="34" charset="0"/>
              </a:rPr>
              <a:t>R 168</a:t>
            </a:r>
            <a:br>
              <a:rPr lang="en-GB" sz="500" b="1" dirty="0">
                <a:solidFill>
                  <a:srgbClr val="FFFFFF"/>
                </a:solidFill>
                <a:latin typeface="Nokia Pure Text Light"/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latin typeface="Nokia Pure Text Light"/>
                <a:cs typeface="Arial" panose="020B0604020202020204" pitchFamily="34" charset="0"/>
              </a:rPr>
              <a:t>G 187</a:t>
            </a:r>
            <a:br>
              <a:rPr lang="en-GB" sz="500" b="1" dirty="0">
                <a:solidFill>
                  <a:srgbClr val="FFFFFF"/>
                </a:solidFill>
                <a:latin typeface="Nokia Pure Text Light"/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latin typeface="Nokia Pure Text Light"/>
                <a:cs typeface="Arial" panose="020B0604020202020204" pitchFamily="34" charset="0"/>
              </a:rPr>
              <a:t>B 192</a:t>
            </a:r>
          </a:p>
        </p:txBody>
      </p:sp>
      <p:sp>
        <p:nvSpPr>
          <p:cNvPr id="47" name="Rectangle 68"/>
          <p:cNvSpPr>
            <a:spLocks noChangeArrowheads="1"/>
          </p:cNvSpPr>
          <p:nvPr/>
        </p:nvSpPr>
        <p:spPr bwMode="auto">
          <a:xfrm>
            <a:off x="647700" y="5208588"/>
            <a:ext cx="792163" cy="1349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18000" tIns="0" rIns="36000" bIns="0" anchor="ctr"/>
          <a:lstStyle/>
          <a:p>
            <a:pPr algn="r" defTabSz="603250" eaLnBrk="0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r>
              <a:rPr lang="en-GB" sz="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and </a:t>
            </a:r>
            <a:r>
              <a:rPr lang="en-GB" sz="500" b="1" dirty="0">
                <a:solidFill>
                  <a:srgbClr val="FFFFFF"/>
                </a:solidFill>
                <a:latin typeface="Nokia Pure Text Light"/>
                <a:cs typeface="Arial" panose="020B0604020202020204" pitchFamily="34" charset="0"/>
              </a:rPr>
              <a:t>background</a:t>
            </a:r>
            <a:r>
              <a:rPr lang="en-GB" sz="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colors:</a:t>
            </a:r>
          </a:p>
        </p:txBody>
      </p:sp>
      <p:sp>
        <p:nvSpPr>
          <p:cNvPr id="48" name="AutoShape 57"/>
          <p:cNvSpPr>
            <a:spLocks noChangeArrowheads="1"/>
          </p:cNvSpPr>
          <p:nvPr/>
        </p:nvSpPr>
        <p:spPr bwMode="auto">
          <a:xfrm>
            <a:off x="1474788" y="5208588"/>
            <a:ext cx="287337" cy="13493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8000" tIns="252000" rIns="18000" bIns="0"/>
          <a:lstStyle/>
          <a:p>
            <a:pPr defTabSz="603250" eaLnBrk="0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endParaRPr lang="en-US" sz="500" b="1" dirty="0">
              <a:solidFill>
                <a:srgbClr val="FFFFFF"/>
              </a:solidFill>
              <a:latin typeface="Nokia Pure Text Light"/>
              <a:cs typeface="Arial" panose="020B0604020202020204" pitchFamily="34" charset="0"/>
            </a:endParaRPr>
          </a:p>
        </p:txBody>
      </p:sp>
      <p:sp>
        <p:nvSpPr>
          <p:cNvPr id="49" name="AutoShape 58"/>
          <p:cNvSpPr>
            <a:spLocks noChangeArrowheads="1"/>
          </p:cNvSpPr>
          <p:nvPr/>
        </p:nvSpPr>
        <p:spPr bwMode="auto">
          <a:xfrm>
            <a:off x="1835150" y="5208588"/>
            <a:ext cx="287338" cy="1349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18000" tIns="252000" rIns="18000" bIns="0"/>
          <a:lstStyle/>
          <a:p>
            <a:pPr defTabSz="603250" eaLnBrk="0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endParaRPr lang="en-US" sz="500" b="1" dirty="0">
              <a:solidFill>
                <a:srgbClr val="FFFFFF"/>
              </a:solidFill>
              <a:latin typeface="Nokia Pure Text Light"/>
              <a:cs typeface="Arial" panose="020B0604020202020204" pitchFamily="34" charset="0"/>
            </a:endParaRPr>
          </a:p>
        </p:txBody>
      </p:sp>
      <p:sp>
        <p:nvSpPr>
          <p:cNvPr id="50" name="AutoShape 59"/>
          <p:cNvSpPr>
            <a:spLocks noChangeArrowheads="1"/>
          </p:cNvSpPr>
          <p:nvPr/>
        </p:nvSpPr>
        <p:spPr bwMode="auto">
          <a:xfrm>
            <a:off x="2195513" y="5208588"/>
            <a:ext cx="287337" cy="13493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lIns="18000" tIns="252000" rIns="18000" bIns="0"/>
          <a:lstStyle/>
          <a:p>
            <a:pPr defTabSz="604647" eaLnBrk="0" fontAlgn="auto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endParaRPr lang="en-US" sz="500" b="1" dirty="0">
              <a:solidFill>
                <a:srgbClr val="FFFFFF"/>
              </a:solidFill>
              <a:latin typeface="Nokia Pure Text Light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Rectangle 68"/>
          <p:cNvSpPr>
            <a:spLocks noChangeArrowheads="1"/>
          </p:cNvSpPr>
          <p:nvPr/>
        </p:nvSpPr>
        <p:spPr bwMode="auto">
          <a:xfrm>
            <a:off x="647700" y="5208588"/>
            <a:ext cx="792163" cy="1349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18000" tIns="0" rIns="36000" bIns="0" anchor="ctr"/>
          <a:lstStyle/>
          <a:p>
            <a:pPr algn="r" defTabSz="603250" eaLnBrk="0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endParaRPr lang="en-GB" sz="5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Date Placeholder 3"/>
          <p:cNvSpPr txBox="1">
            <a:spLocks/>
          </p:cNvSpPr>
          <p:nvPr userDrawn="1"/>
        </p:nvSpPr>
        <p:spPr>
          <a:xfrm>
            <a:off x="722313" y="4643438"/>
            <a:ext cx="687387" cy="13811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FEF4778-5275-AF44-A3A2-413C53D52084}" type="datetime1">
              <a:rPr lang="en-GB" sz="800" smtClean="0">
                <a:solidFill>
                  <a:srgbClr val="68717A"/>
                </a:solidFill>
                <a:cs typeface="Arial" panose="020B0604020202020204" pitchFamily="34" charset="0"/>
              </a:rPr>
              <a:pPr>
                <a:defRPr/>
              </a:pPr>
              <a:t>04/06/2017</a:t>
            </a:fld>
            <a:endParaRPr lang="en-GB" sz="800" dirty="0">
              <a:solidFill>
                <a:srgbClr val="68717A"/>
              </a:solidFill>
              <a:cs typeface="Arial" panose="020B0604020202020204" pitchFamily="34" charset="0"/>
            </a:endParaRPr>
          </a:p>
        </p:txBody>
      </p:sp>
      <p:sp>
        <p:nvSpPr>
          <p:cNvPr id="25" name="Slide Number Placeholder 5"/>
          <p:cNvSpPr txBox="1">
            <a:spLocks/>
          </p:cNvSpPr>
          <p:nvPr userDrawn="1"/>
        </p:nvSpPr>
        <p:spPr>
          <a:xfrm>
            <a:off x="433388" y="4643438"/>
            <a:ext cx="144462" cy="13811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9182688-34E5-4CE3-92E4-C88AA8BD9750}" type="slidenum">
              <a:rPr lang="en-GB" sz="800" smtClean="0">
                <a:solidFill>
                  <a:srgbClr val="68717A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rgbClr val="68717A"/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1341438" y="4643438"/>
            <a:ext cx="6078537" cy="1222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en-GB" sz="800" dirty="0">
                <a:solidFill>
                  <a:srgbClr val="68717A"/>
                </a:solidFill>
                <a:latin typeface="Nokia Pure Text Light"/>
                <a:cs typeface="Arial" charset="0"/>
              </a:rPr>
              <a:t>© Nokia 2015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432000" y="4787900"/>
            <a:ext cx="6078537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GB" sz="800" dirty="0">
                <a:solidFill>
                  <a:srgbClr val="68717A"/>
                </a:solidFill>
                <a:latin typeface="Nokia Pure Text Light"/>
                <a:cs typeface="Arial" charset="0"/>
              </a:rPr>
              <a:t>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9" r:id="rId7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800" b="1" kern="1200">
          <a:solidFill>
            <a:schemeClr val="tx1"/>
          </a:solidFill>
          <a:latin typeface="+mj-lt"/>
          <a:ea typeface="ヒラギノ角ゴ Pro W3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bg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bg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bg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bg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bg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Title Placeholder 1"/>
          <p:cNvSpPr>
            <a:spLocks noGrp="1"/>
          </p:cNvSpPr>
          <p:nvPr>
            <p:ph type="title"/>
          </p:nvPr>
        </p:nvSpPr>
        <p:spPr bwMode="auto">
          <a:xfrm>
            <a:off x="417513" y="280800"/>
            <a:ext cx="8308800" cy="3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1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7513" y="1080000"/>
            <a:ext cx="8308800" cy="35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433388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+mn-lt"/>
                <a:cs typeface="Arial" charset="0"/>
              </a:rPr>
              <a:t>© Nokia 2016</a:t>
            </a:r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Nokia Confidential</a:t>
            </a:r>
            <a:endParaRPr lang="en-US" dirty="0"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08" r:id="rId3"/>
    <p:sldLayoutId id="2147483809" r:id="rId4"/>
    <p:sldLayoutId id="2147483810" r:id="rId5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b="0" kern="1200">
          <a:solidFill>
            <a:schemeClr val="bg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0" fontAlgn="base" hangingPunct="0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0" fontAlgn="base" hangingPunct="0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Title Placeholder 1"/>
          <p:cNvSpPr>
            <a:spLocks noGrp="1"/>
          </p:cNvSpPr>
          <p:nvPr>
            <p:ph type="title"/>
          </p:nvPr>
        </p:nvSpPr>
        <p:spPr bwMode="auto">
          <a:xfrm>
            <a:off x="417513" y="280800"/>
            <a:ext cx="8308800" cy="3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1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7513" y="1080000"/>
            <a:ext cx="8308800" cy="35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433388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rgbClr val="FFFFFF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>
                <a:solidFill>
                  <a:srgbClr val="FFFFFF"/>
                </a:solidFill>
                <a:latin typeface="Nokia Pure Text Light"/>
                <a:cs typeface="Arial" charset="0"/>
              </a:rPr>
              <a:t>© Nokia 2016</a:t>
            </a:r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FFFFFF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b="0" kern="1200">
          <a:solidFill>
            <a:schemeClr val="bg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0" fontAlgn="base" hangingPunct="0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0" fontAlgn="base" hangingPunct="0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Title Placeholder 1"/>
          <p:cNvSpPr>
            <a:spLocks noGrp="1"/>
          </p:cNvSpPr>
          <p:nvPr>
            <p:ph type="title"/>
          </p:nvPr>
        </p:nvSpPr>
        <p:spPr bwMode="auto">
          <a:xfrm>
            <a:off x="417513" y="280800"/>
            <a:ext cx="8308800" cy="3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1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7513" y="1080000"/>
            <a:ext cx="8308800" cy="35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433388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rgbClr val="FFFFFF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>
                <a:solidFill>
                  <a:srgbClr val="FFFFFF"/>
                </a:solidFill>
                <a:latin typeface="Nokia Pure Text Light"/>
                <a:cs typeface="Arial" charset="0"/>
              </a:rPr>
              <a:t>© Nokia 2016</a:t>
            </a:r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FFFFFF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0" r:id="rId1"/>
    <p:sldLayoutId id="2147484421" r:id="rId2"/>
    <p:sldLayoutId id="2147484422" r:id="rId3"/>
    <p:sldLayoutId id="2147484423" r:id="rId4"/>
    <p:sldLayoutId id="2147484424" r:id="rId5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b="0" kern="1200">
          <a:solidFill>
            <a:schemeClr val="bg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0" fontAlgn="base" hangingPunct="0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0" fontAlgn="base" hangingPunct="0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17600" y="280988"/>
            <a:ext cx="8308800" cy="30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2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rgbClr val="001135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>
                <a:solidFill>
                  <a:srgbClr val="001135"/>
                </a:solidFill>
                <a:latin typeface="Nokia Pure Text Light"/>
                <a:cs typeface="Arial" charset="0"/>
              </a:rPr>
              <a:t>© Nokia 2016</a:t>
            </a:r>
          </a:p>
        </p:txBody>
      </p:sp>
      <p:sp>
        <p:nvSpPr>
          <p:cNvPr id="3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115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26" r:id="rId1"/>
    <p:sldLayoutId id="2147484427" r:id="rId2"/>
    <p:sldLayoutId id="2147484428" r:id="rId3"/>
    <p:sldLayoutId id="2147484429" r:id="rId4"/>
    <p:sldLayoutId id="2147484430" r:id="rId5"/>
    <p:sldLayoutId id="2147484431" r:id="rId6"/>
    <p:sldLayoutId id="2147484432" r:id="rId7"/>
    <p:sldLayoutId id="2147484433" r:id="rId8"/>
    <p:sldLayoutId id="2147484434" r:id="rId9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17600" y="280988"/>
            <a:ext cx="8308800" cy="30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2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rgbClr val="001135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>
                <a:solidFill>
                  <a:srgbClr val="001135"/>
                </a:solidFill>
                <a:latin typeface="Nokia Pure Text Light"/>
                <a:cs typeface="Arial" charset="0"/>
              </a:rPr>
              <a:t>© Nokia 2016</a:t>
            </a:r>
          </a:p>
        </p:txBody>
      </p:sp>
      <p:sp>
        <p:nvSpPr>
          <p:cNvPr id="3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115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46" r:id="rId1"/>
    <p:sldLayoutId id="2147484447" r:id="rId2"/>
    <p:sldLayoutId id="2147484448" r:id="rId3"/>
    <p:sldLayoutId id="2147484449" r:id="rId4"/>
    <p:sldLayoutId id="2147484450" r:id="rId5"/>
    <p:sldLayoutId id="2147484451" r:id="rId6"/>
    <p:sldLayoutId id="2147484452" r:id="rId7"/>
    <p:sldLayoutId id="2147484453" r:id="rId8"/>
    <p:sldLayoutId id="2147484454" r:id="rId9"/>
    <p:sldLayoutId id="2147484455" r:id="rId10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00" y="2430000"/>
            <a:ext cx="1741224" cy="2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0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17600" y="280988"/>
            <a:ext cx="8308800" cy="30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2" y="4816800"/>
            <a:ext cx="216000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rgbClr val="001135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>
                <a:solidFill>
                  <a:srgbClr val="001135"/>
                </a:solidFill>
                <a:latin typeface="Nokia Pure Text Light"/>
                <a:ea typeface="+mn-ea"/>
                <a:cs typeface="Arial" charset="0"/>
              </a:rPr>
              <a:t>© Nokia  2015</a:t>
            </a:r>
          </a:p>
        </p:txBody>
      </p:sp>
      <p:pic>
        <p:nvPicPr>
          <p:cNvPr id="3" name="Picture 2">
            <a:hlinkClick r:id="" action="ppaction://noaction"/>
          </p:cNvPr>
          <p:cNvPicPr>
            <a:picLocks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11597"/>
          </a:xfrm>
          <a:prstGeom prst="rect">
            <a:avLst/>
          </a:prstGeom>
        </p:spPr>
      </p:pic>
      <p:grpSp>
        <p:nvGrpSpPr>
          <p:cNvPr id="4" name="Gruppieren 6"/>
          <p:cNvGrpSpPr/>
          <p:nvPr userDrawn="1"/>
        </p:nvGrpSpPr>
        <p:grpSpPr>
          <a:xfrm>
            <a:off x="-144512" y="-147638"/>
            <a:ext cx="8856972" cy="5491163"/>
            <a:chOff x="-144512" y="-147638"/>
            <a:chExt cx="8856972" cy="5491163"/>
          </a:xfrm>
        </p:grpSpPr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V="1">
              <a:off x="-144512" y="593725"/>
              <a:ext cx="10800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n-GB" dirty="0">
                <a:solidFill>
                  <a:srgbClr val="124191"/>
                </a:solidFill>
                <a:latin typeface="Nokia Pure Headline Ultra Light" panose="020B0204040602060303" pitchFamily="34" charset="0"/>
                <a:ea typeface="+mn-ea"/>
                <a:cs typeface="+mn-cs"/>
              </a:endParaRPr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 flipV="1">
              <a:off x="-144512" y="4914900"/>
              <a:ext cx="10800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n-GB" dirty="0">
                <a:solidFill>
                  <a:srgbClr val="124191"/>
                </a:solidFill>
                <a:latin typeface="Nokia Pure Headline Ultra Light" panose="020B0204040602060303" pitchFamily="34" charset="0"/>
                <a:ea typeface="+mn-ea"/>
                <a:cs typeface="+mn-cs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-144512" y="846138"/>
              <a:ext cx="10800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n-GB" dirty="0">
                <a:solidFill>
                  <a:srgbClr val="124191"/>
                </a:solidFill>
                <a:latin typeface="Nokia Pure Headline Ultra Light" panose="020B0204040602060303" pitchFamily="34" charset="0"/>
                <a:ea typeface="+mn-ea"/>
                <a:cs typeface="+mn-cs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-144512" y="1092200"/>
              <a:ext cx="10800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n-GB" dirty="0">
                <a:solidFill>
                  <a:srgbClr val="124191"/>
                </a:solidFill>
                <a:latin typeface="Nokia Pure Headline Ultra Light" panose="020B0204040602060303" pitchFamily="34" charset="0"/>
                <a:ea typeface="+mn-ea"/>
                <a:cs typeface="+mn-cs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V="1">
              <a:off x="-144512" y="4665663"/>
              <a:ext cx="10800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n-GB" dirty="0">
                <a:solidFill>
                  <a:srgbClr val="124191"/>
                </a:solidFill>
                <a:latin typeface="Nokia Pure Headline Ultra Light" panose="020B0204040602060303" pitchFamily="34" charset="0"/>
                <a:ea typeface="+mn-ea"/>
                <a:cs typeface="+mn-cs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H="1" flipV="1">
              <a:off x="-144512" y="4400550"/>
              <a:ext cx="10800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n-GB" dirty="0">
                <a:solidFill>
                  <a:srgbClr val="124191"/>
                </a:solidFill>
                <a:latin typeface="Nokia Pure Headline Ultra Light" panose="020B0204040602060303" pitchFamily="34" charset="0"/>
                <a:ea typeface="+mn-ea"/>
                <a:cs typeface="+mn-cs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-144512" y="280988"/>
              <a:ext cx="10800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n-GB" dirty="0">
                <a:solidFill>
                  <a:srgbClr val="124191"/>
                </a:solidFill>
                <a:latin typeface="Nokia Pure Headline Ultra Light" panose="020B0204040602060303" pitchFamily="34" charset="0"/>
                <a:ea typeface="+mn-ea"/>
                <a:cs typeface="+mn-cs"/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H="1">
              <a:off x="431800" y="-147638"/>
              <a:ext cx="0" cy="10800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n-GB" dirty="0">
                <a:solidFill>
                  <a:srgbClr val="124191"/>
                </a:solidFill>
                <a:latin typeface="Nokia Pure Headline Ultra Light" panose="020B0204040602060303" pitchFamily="34" charset="0"/>
                <a:ea typeface="+mn-ea"/>
                <a:cs typeface="+mn-cs"/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8712460" y="-147638"/>
              <a:ext cx="0" cy="10800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n-GB" dirty="0">
                <a:solidFill>
                  <a:srgbClr val="124191"/>
                </a:solidFill>
                <a:latin typeface="Nokia Pure Headline Ultra Light" panose="020B0204040602060303" pitchFamily="34" charset="0"/>
                <a:ea typeface="+mn-ea"/>
                <a:cs typeface="+mn-cs"/>
              </a:endParaRPr>
            </a:p>
          </p:txBody>
        </p:sp>
        <p:grpSp>
          <p:nvGrpSpPr>
            <p:cNvPr id="6" name="Gruppieren 16"/>
            <p:cNvGrpSpPr/>
            <p:nvPr userDrawn="1"/>
          </p:nvGrpSpPr>
          <p:grpSpPr>
            <a:xfrm>
              <a:off x="485237" y="5208588"/>
              <a:ext cx="4940885" cy="134937"/>
              <a:chOff x="485237" y="5208588"/>
              <a:chExt cx="4940885" cy="134937"/>
            </a:xfrm>
          </p:grpSpPr>
          <p:sp>
            <p:nvSpPr>
              <p:cNvPr id="19" name="AutoShape 57"/>
              <p:cNvSpPr>
                <a:spLocks noChangeArrowheads="1"/>
              </p:cNvSpPr>
              <p:nvPr userDrawn="1"/>
            </p:nvSpPr>
            <p:spPr bwMode="auto">
              <a:xfrm>
                <a:off x="1312325" y="5240059"/>
                <a:ext cx="287337" cy="72000"/>
              </a:xfrm>
              <a:prstGeom prst="parallelogram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lIns="18000" tIns="144000" rIns="18000" bIns="0"/>
              <a:lstStyle/>
              <a:p>
                <a:pPr defTabSz="60325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</a:pP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R 18 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G 65 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B 145</a:t>
                </a:r>
              </a:p>
            </p:txBody>
          </p:sp>
          <p:sp>
            <p:nvSpPr>
              <p:cNvPr id="20" name="AutoShape 58"/>
              <p:cNvSpPr>
                <a:spLocks noChangeArrowheads="1"/>
              </p:cNvSpPr>
              <p:nvPr userDrawn="1"/>
            </p:nvSpPr>
            <p:spPr bwMode="auto">
              <a:xfrm>
                <a:off x="3069364" y="5240059"/>
                <a:ext cx="287338" cy="72000"/>
              </a:xfrm>
              <a:prstGeom prst="parallelogram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lIns="18000" tIns="144000" rIns="18000" bIns="0"/>
              <a:lstStyle/>
              <a:p>
                <a:pPr defTabSz="60325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</a:pP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R 152 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G 162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B 174</a:t>
                </a:r>
              </a:p>
            </p:txBody>
          </p:sp>
          <p:sp>
            <p:nvSpPr>
              <p:cNvPr id="21" name="AutoShape 59"/>
              <p:cNvSpPr>
                <a:spLocks noChangeArrowheads="1"/>
              </p:cNvSpPr>
              <p:nvPr userDrawn="1"/>
            </p:nvSpPr>
            <p:spPr bwMode="auto">
              <a:xfrm>
                <a:off x="3386422" y="5240059"/>
                <a:ext cx="287337" cy="72000"/>
              </a:xfrm>
              <a:prstGeom prst="parallelogram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lIns="18000" tIns="144000" rIns="18000" bIns="0"/>
              <a:lstStyle/>
              <a:p>
                <a:pPr defTabSz="604647" eaLnBrk="0" fontAlgn="auto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</a:pPr>
                <a: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R 77</a:t>
                </a:r>
                <a:b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G 87</a:t>
                </a:r>
                <a:b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B 102</a:t>
                </a:r>
              </a:p>
            </p:txBody>
          </p:sp>
          <p:sp>
            <p:nvSpPr>
              <p:cNvPr id="22" name="AutoShape 64"/>
              <p:cNvSpPr>
                <a:spLocks noChangeArrowheads="1"/>
              </p:cNvSpPr>
              <p:nvPr userDrawn="1"/>
            </p:nvSpPr>
            <p:spPr bwMode="auto">
              <a:xfrm>
                <a:off x="5138785" y="5240056"/>
                <a:ext cx="287337" cy="72000"/>
              </a:xfrm>
              <a:prstGeom prst="parallelogram">
                <a:avLst/>
              </a:pr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lIns="18000" tIns="144000" rIns="18000" bIns="0"/>
              <a:lstStyle/>
              <a:p>
                <a:pPr defTabSz="60325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  <a:defRPr/>
                </a:pP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R 75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G 221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B 51</a:t>
                </a:r>
              </a:p>
            </p:txBody>
          </p:sp>
          <p:sp>
            <p:nvSpPr>
              <p:cNvPr id="23" name="AutoShape 65"/>
              <p:cNvSpPr>
                <a:spLocks noChangeArrowheads="1"/>
              </p:cNvSpPr>
              <p:nvPr userDrawn="1"/>
            </p:nvSpPr>
            <p:spPr bwMode="auto">
              <a:xfrm>
                <a:off x="4520686" y="5240056"/>
                <a:ext cx="287338" cy="72000"/>
              </a:xfrm>
              <a:prstGeom prst="parallelogram">
                <a:avLst/>
              </a:prstGeom>
              <a:solidFill>
                <a:srgbClr val="FF3154"/>
              </a:solidFill>
              <a:ln w="9525">
                <a:noFill/>
                <a:round/>
                <a:headEnd/>
                <a:tailEnd/>
              </a:ln>
            </p:spPr>
            <p:txBody>
              <a:bodyPr lIns="18000" tIns="144000" rIns="18000" bIns="0"/>
              <a:lstStyle/>
              <a:p>
                <a:pPr defTabSz="60325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  <a:defRPr/>
                </a:pP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R 255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G 49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B 84</a:t>
                </a:r>
              </a:p>
            </p:txBody>
          </p:sp>
          <p:sp>
            <p:nvSpPr>
              <p:cNvPr id="24" name="Rectangle 68"/>
              <p:cNvSpPr>
                <a:spLocks noChangeArrowheads="1"/>
              </p:cNvSpPr>
              <p:nvPr userDrawn="1"/>
            </p:nvSpPr>
            <p:spPr bwMode="auto">
              <a:xfrm>
                <a:off x="485237" y="5208588"/>
                <a:ext cx="792163" cy="13493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18000" tIns="0" rIns="36000" bIns="0" anchor="ctr"/>
              <a:lstStyle/>
              <a:p>
                <a:pPr algn="r" defTabSz="60325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  <a:defRPr/>
                </a:pP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Core and background colors:</a:t>
                </a:r>
              </a:p>
            </p:txBody>
          </p:sp>
          <p:sp>
            <p:nvSpPr>
              <p:cNvPr id="25" name="Rectangle 68"/>
              <p:cNvSpPr>
                <a:spLocks noChangeArrowheads="1"/>
              </p:cNvSpPr>
              <p:nvPr userDrawn="1"/>
            </p:nvSpPr>
            <p:spPr bwMode="auto">
              <a:xfrm>
                <a:off x="647700" y="5208588"/>
                <a:ext cx="792163" cy="13493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18000" tIns="0" rIns="36000" bIns="0" anchor="ctr"/>
              <a:lstStyle/>
              <a:p>
                <a:pPr algn="r" defTabSz="60325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  <a:defRPr/>
                </a:pPr>
                <a:endParaRPr lang="en-GB" sz="500" dirty="0">
                  <a:solidFill>
                    <a:srgbClr val="001135"/>
                  </a:solidFill>
                  <a:latin typeface="Nokia Pure Headline Ultra Light" panose="020B0204040602060303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AutoShape 64"/>
              <p:cNvSpPr>
                <a:spLocks noChangeArrowheads="1"/>
              </p:cNvSpPr>
              <p:nvPr userDrawn="1"/>
            </p:nvSpPr>
            <p:spPr bwMode="auto">
              <a:xfrm>
                <a:off x="2752307" y="5240056"/>
                <a:ext cx="287337" cy="72000"/>
              </a:xfrm>
              <a:prstGeom prst="parallelogram">
                <a:avLst/>
              </a:prstGeom>
              <a:solidFill>
                <a:schemeClr val="accent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18000" tIns="144000" rIns="18000" bIns="0"/>
              <a:lstStyle/>
              <a:p>
                <a:pPr defTabSz="60325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  <a:defRPr/>
                </a:pP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R 190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G 200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B 210</a:t>
                </a:r>
              </a:p>
            </p:txBody>
          </p:sp>
          <p:sp>
            <p:nvSpPr>
              <p:cNvPr id="27" name="AutoShape 59"/>
              <p:cNvSpPr>
                <a:spLocks noChangeArrowheads="1"/>
              </p:cNvSpPr>
              <p:nvPr userDrawn="1"/>
            </p:nvSpPr>
            <p:spPr bwMode="auto">
              <a:xfrm>
                <a:off x="4211638" y="5240056"/>
                <a:ext cx="287337" cy="72000"/>
              </a:xfrm>
              <a:prstGeom prst="parallelogram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lIns="18000" tIns="144000" rIns="18000" bIns="0"/>
              <a:lstStyle/>
              <a:p>
                <a:pPr defTabSz="604647" eaLnBrk="0" fontAlgn="auto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</a:pPr>
                <a: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R 0</a:t>
                </a:r>
                <a:b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G 201</a:t>
                </a:r>
                <a:b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B 255</a:t>
                </a:r>
              </a:p>
            </p:txBody>
          </p:sp>
          <p:sp>
            <p:nvSpPr>
              <p:cNvPr id="28" name="AutoShape 65"/>
              <p:cNvSpPr>
                <a:spLocks noChangeArrowheads="1"/>
              </p:cNvSpPr>
              <p:nvPr userDrawn="1"/>
            </p:nvSpPr>
            <p:spPr bwMode="auto">
              <a:xfrm>
                <a:off x="4829735" y="5240056"/>
                <a:ext cx="287338" cy="72000"/>
              </a:xfrm>
              <a:prstGeom prst="parallelogram">
                <a:avLst/>
              </a:pr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lIns="18000" tIns="144000" rIns="18000" bIns="0"/>
              <a:lstStyle/>
              <a:p>
                <a:pPr defTabSz="60325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  <a:defRPr/>
                </a:pP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R 255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G 251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B 0</a:t>
                </a:r>
              </a:p>
            </p:txBody>
          </p:sp>
          <p:sp>
            <p:nvSpPr>
              <p:cNvPr id="29" name="Rectangle 68"/>
              <p:cNvSpPr>
                <a:spLocks noChangeArrowheads="1"/>
              </p:cNvSpPr>
              <p:nvPr/>
            </p:nvSpPr>
            <p:spPr bwMode="auto">
              <a:xfrm>
                <a:off x="647700" y="5208588"/>
                <a:ext cx="792163" cy="13493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18000" tIns="0" rIns="36000" bIns="0" anchor="ctr"/>
              <a:lstStyle/>
              <a:p>
                <a:pPr algn="r" defTabSz="60325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00C9FF"/>
                  </a:buClr>
                  <a:defRPr/>
                </a:pPr>
                <a:endParaRPr lang="en-GB" sz="500" dirty="0">
                  <a:solidFill>
                    <a:srgbClr val="FFFFFF"/>
                  </a:solidFill>
                  <a:latin typeface="Nokia Pure Headline Ultra Light" panose="020B0204040602060303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AutoShape 58"/>
              <p:cNvSpPr>
                <a:spLocks noChangeArrowheads="1"/>
              </p:cNvSpPr>
              <p:nvPr userDrawn="1"/>
            </p:nvSpPr>
            <p:spPr bwMode="auto">
              <a:xfrm>
                <a:off x="1644397" y="5240059"/>
                <a:ext cx="287338" cy="72000"/>
              </a:xfrm>
              <a:prstGeom prst="parallelogram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lIns="18000" tIns="144000" rIns="18000" bIns="0"/>
              <a:lstStyle/>
              <a:p>
                <a:pPr defTabSz="60325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</a:pP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R 0 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G 17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B 53</a:t>
                </a:r>
              </a:p>
            </p:txBody>
          </p:sp>
          <p:sp>
            <p:nvSpPr>
              <p:cNvPr id="48" name="AutoShape 58"/>
              <p:cNvSpPr>
                <a:spLocks noChangeArrowheads="1"/>
              </p:cNvSpPr>
              <p:nvPr userDrawn="1"/>
            </p:nvSpPr>
            <p:spPr bwMode="auto">
              <a:xfrm>
                <a:off x="1954467" y="5240059"/>
                <a:ext cx="287338" cy="72000"/>
              </a:xfrm>
              <a:prstGeom prst="parallelogram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18000" tIns="144000" rIns="18000" bIns="0"/>
              <a:lstStyle/>
              <a:p>
                <a:pPr defTabSz="60325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</a:pP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R 255 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G 255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B 255</a:t>
                </a:r>
              </a:p>
            </p:txBody>
          </p:sp>
          <p:sp>
            <p:nvSpPr>
              <p:cNvPr id="49" name="AutoShape 64"/>
              <p:cNvSpPr>
                <a:spLocks noChangeArrowheads="1"/>
              </p:cNvSpPr>
              <p:nvPr userDrawn="1"/>
            </p:nvSpPr>
            <p:spPr bwMode="auto">
              <a:xfrm>
                <a:off x="2435250" y="5240056"/>
                <a:ext cx="287337" cy="72000"/>
              </a:xfrm>
              <a:prstGeom prst="snip2DiagRect">
                <a:avLst/>
              </a:prstGeom>
              <a:solidFill>
                <a:srgbClr val="EDF2F5"/>
              </a:solidFill>
              <a:ln w="9525">
                <a:noFill/>
                <a:round/>
                <a:headEnd/>
                <a:tailEnd/>
              </a:ln>
            </p:spPr>
            <p:txBody>
              <a:bodyPr lIns="18000" tIns="144000" rIns="18000" bIns="0"/>
              <a:lstStyle/>
              <a:p>
                <a:pPr defTabSz="603250" eaLnBrk="0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  <a:defRPr/>
                </a:pP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R 237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G 242</a:t>
                </a:r>
                <a:b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lang="en-GB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B 245</a:t>
                </a:r>
              </a:p>
            </p:txBody>
          </p:sp>
          <p:sp>
            <p:nvSpPr>
              <p:cNvPr id="50" name="AutoShape 59"/>
              <p:cNvSpPr>
                <a:spLocks noChangeArrowheads="1"/>
              </p:cNvSpPr>
              <p:nvPr userDrawn="1"/>
            </p:nvSpPr>
            <p:spPr bwMode="auto">
              <a:xfrm>
                <a:off x="3703478" y="5240059"/>
                <a:ext cx="287337" cy="72000"/>
              </a:xfrm>
              <a:prstGeom prst="parallelogram">
                <a:avLst/>
              </a:prstGeom>
              <a:solidFill>
                <a:srgbClr val="27314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lIns="18000" tIns="144000" rIns="18000" bIns="0"/>
              <a:lstStyle/>
              <a:p>
                <a:pPr defTabSz="604647" eaLnBrk="0" fontAlgn="auto" hangingPunct="0">
                  <a:spcBef>
                    <a:spcPct val="15000"/>
                  </a:spcBef>
                  <a:spcAft>
                    <a:spcPct val="15000"/>
                  </a:spcAft>
                  <a:buClr>
                    <a:srgbClr val="98A2AE"/>
                  </a:buClr>
                </a:pPr>
                <a: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R 39</a:t>
                </a:r>
                <a:b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G 49</a:t>
                </a:r>
                <a:b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lang="en-US" sz="500" dirty="0">
                    <a:solidFill>
                      <a:srgbClr val="001135"/>
                    </a:solidFill>
                    <a:latin typeface="Nokia Pure Headline Ultra Light" panose="020B0204040602060303" pitchFamily="34" charset="0"/>
                    <a:ea typeface="+mn-ea"/>
                    <a:cs typeface="Arial" panose="020B0604020202020204" pitchFamily="34" charset="0"/>
                  </a:rPr>
                  <a:t>B 66</a:t>
                </a:r>
              </a:p>
            </p:txBody>
          </p:sp>
        </p:grpSp>
        <p:sp>
          <p:nvSpPr>
            <p:cNvPr id="18" name="Line 10"/>
            <p:cNvSpPr>
              <a:spLocks noChangeShapeType="1"/>
            </p:cNvSpPr>
            <p:nvPr userDrawn="1"/>
          </p:nvSpPr>
          <p:spPr bwMode="auto">
            <a:xfrm flipH="1">
              <a:off x="-144512" y="2751770"/>
              <a:ext cx="10800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prstDash val="sysDot"/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n-GB" dirty="0">
                <a:solidFill>
                  <a:srgbClr val="124191"/>
                </a:solidFill>
                <a:latin typeface="Nokia Pure Headline Ultra Light" panose="020B0204040602060303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5" name="Gerade Verbindung 4"/>
          <p:cNvCxnSpPr/>
          <p:nvPr userDrawn="1"/>
        </p:nvCxnSpPr>
        <p:spPr>
          <a:xfrm>
            <a:off x="2335530" y="5240056"/>
            <a:ext cx="0" cy="318734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 userDrawn="1"/>
        </p:nvCxnSpPr>
        <p:spPr>
          <a:xfrm>
            <a:off x="4145280" y="5240056"/>
            <a:ext cx="0" cy="318734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hteck 51">
            <a:hlinkClick r:id="" action="ppaction://hlinkshowjump?jump=previousslide"/>
          </p:cNvPr>
          <p:cNvSpPr/>
          <p:nvPr userDrawn="1"/>
        </p:nvSpPr>
        <p:spPr>
          <a:xfrm>
            <a:off x="0" y="842963"/>
            <a:ext cx="433387" cy="356552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 anchor="ctr">
            <a:spAutoFit/>
          </a:bodyPr>
          <a:lstStyle/>
          <a:p>
            <a:pPr algn="ctr" defTabSz="604723">
              <a:lnSpc>
                <a:spcPct val="90000"/>
              </a:lnSpc>
              <a:spcAft>
                <a:spcPts val="600"/>
              </a:spcAft>
              <a:buSzPct val="100000"/>
            </a:pPr>
            <a:endParaRPr lang="en-US" sz="1400" dirty="0">
              <a:solidFill>
                <a:srgbClr val="124191"/>
              </a:solidFill>
              <a:latin typeface="Nokia Pure Text Light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53" name="Rechteck 52">
            <a:hlinkClick r:id="" action="ppaction://hlinkshowjump?jump=nextslide"/>
          </p:cNvPr>
          <p:cNvSpPr/>
          <p:nvPr userDrawn="1"/>
        </p:nvSpPr>
        <p:spPr>
          <a:xfrm>
            <a:off x="8712200" y="842963"/>
            <a:ext cx="431800" cy="356552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 anchor="ctr">
            <a:spAutoFit/>
          </a:bodyPr>
          <a:lstStyle/>
          <a:p>
            <a:pPr algn="ctr" defTabSz="604723">
              <a:lnSpc>
                <a:spcPct val="90000"/>
              </a:lnSpc>
              <a:spcAft>
                <a:spcPts val="600"/>
              </a:spcAft>
              <a:buSzPct val="100000"/>
            </a:pPr>
            <a:endParaRPr lang="en-US" sz="1400" dirty="0">
              <a:solidFill>
                <a:srgbClr val="124191"/>
              </a:solidFill>
              <a:latin typeface="Nokia Pure Text Light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7" r:id="rId1"/>
    <p:sldLayoutId id="2147484488" r:id="rId2"/>
    <p:sldLayoutId id="2147484489" r:id="rId3"/>
    <p:sldLayoutId id="2147484490" r:id="rId4"/>
    <p:sldLayoutId id="2147484491" r:id="rId5"/>
    <p:sldLayoutId id="2147484492" r:id="rId6"/>
    <p:sldLayoutId id="2147484493" r:id="rId7"/>
    <p:sldLayoutId id="2147484494" r:id="rId8"/>
    <p:sldLayoutId id="2147484495" r:id="rId9"/>
    <p:sldLayoutId id="2147484496" r:id="rId10"/>
    <p:sldLayoutId id="2147484497" r:id="rId11"/>
    <p:sldLayoutId id="2147484498" r:id="rId12"/>
    <p:sldLayoutId id="2147484499" r:id="rId13"/>
    <p:sldLayoutId id="2147484500" r:id="rId14"/>
    <p:sldLayoutId id="2147484501" r:id="rId15"/>
    <p:sldLayoutId id="2147484502" r:id="rId16"/>
    <p:sldLayoutId id="2147484503" r:id="rId17"/>
    <p:sldLayoutId id="2147484504" r:id="rId18"/>
    <p:sldLayoutId id="2147484505" r:id="rId19"/>
    <p:sldLayoutId id="2147484507" r:id="rId20"/>
    <p:sldLayoutId id="2147484512" r:id="rId21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17600" y="280988"/>
            <a:ext cx="8308800" cy="30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2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rgbClr val="001135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>
                <a:solidFill>
                  <a:srgbClr val="001135"/>
                </a:solidFill>
                <a:latin typeface="Nokia Pure Text Light"/>
                <a:cs typeface="Arial" charset="0"/>
              </a:rPr>
              <a:t>© Nokia 2016</a:t>
            </a:r>
          </a:p>
        </p:txBody>
      </p:sp>
      <p:sp>
        <p:nvSpPr>
          <p:cNvPr id="3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1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6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0" r:id="rId1"/>
    <p:sldLayoutId id="2147484521" r:id="rId2"/>
    <p:sldLayoutId id="2147484522" r:id="rId3"/>
    <p:sldLayoutId id="2147484523" r:id="rId4"/>
    <p:sldLayoutId id="2147484524" r:id="rId5"/>
    <p:sldLayoutId id="2147484525" r:id="rId6"/>
    <p:sldLayoutId id="2147484526" r:id="rId7"/>
    <p:sldLayoutId id="2147484527" r:id="rId8"/>
    <p:sldLayoutId id="2147484528" r:id="rId9"/>
    <p:sldLayoutId id="2147484529" r:id="rId10"/>
    <p:sldLayoutId id="2147484530" r:id="rId11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17600" y="280988"/>
            <a:ext cx="8308800" cy="30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2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rgbClr val="001135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>
                <a:solidFill>
                  <a:srgbClr val="001135"/>
                </a:solidFill>
                <a:latin typeface="Nokia Pure Text Light"/>
                <a:ea typeface="+mn-ea"/>
                <a:cs typeface="Arial" charset="0"/>
              </a:rPr>
              <a:t>© Nokia 2016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115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56" r:id="rId1"/>
    <p:sldLayoutId id="2147484557" r:id="rId2"/>
    <p:sldLayoutId id="2147484558" r:id="rId3"/>
    <p:sldLayoutId id="2147484559" r:id="rId4"/>
    <p:sldLayoutId id="2147484560" r:id="rId5"/>
    <p:sldLayoutId id="2147484561" r:id="rId6"/>
    <p:sldLayoutId id="2147484562" r:id="rId7"/>
    <p:sldLayoutId id="2147484563" r:id="rId8"/>
    <p:sldLayoutId id="2147484564" r:id="rId9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17513" y="280988"/>
            <a:ext cx="8308975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0" y="4816475"/>
            <a:ext cx="144463" cy="122238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CDE65D3-0757-4AD4-AD01-69C1C5436503}" type="slidenum">
              <a:rPr lang="en-GB" sz="800" smtClean="0">
                <a:solidFill>
                  <a:srgbClr val="001135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225" y="4816475"/>
            <a:ext cx="1800225" cy="1222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>
              <a:defRPr/>
            </a:pPr>
            <a:r>
              <a:rPr lang="en-GB" sz="800" dirty="0">
                <a:solidFill>
                  <a:srgbClr val="001135"/>
                </a:solidFill>
                <a:latin typeface="Nokia Pure Text Light"/>
                <a:ea typeface="+mn-ea"/>
                <a:cs typeface="Arial" charset="0"/>
              </a:rPr>
              <a:t>© Nokia 2016</a:t>
            </a:r>
          </a:p>
        </p:txBody>
      </p:sp>
      <p:pic>
        <p:nvPicPr>
          <p:cNvPr id="1030" name="Picture 2"/>
          <p:cNvPicPr>
            <a:picLocks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35925" y="4805363"/>
            <a:ext cx="690563" cy="11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67" r:id="rId1"/>
    <p:sldLayoutId id="2147484568" r:id="rId2"/>
    <p:sldLayoutId id="2147484569" r:id="rId3"/>
    <p:sldLayoutId id="2147484570" r:id="rId4"/>
    <p:sldLayoutId id="2147484571" r:id="rId5"/>
    <p:sldLayoutId id="2147484572" r:id="rId6"/>
    <p:sldLayoutId id="2147484573" r:id="rId7"/>
    <p:sldLayoutId id="2147484574" r:id="rId8"/>
    <p:sldLayoutId id="2147484575" r:id="rId9"/>
    <p:sldLayoutId id="2147484576" r:id="rId10"/>
    <p:sldLayoutId id="2147484577" r:id="rId11"/>
    <p:sldLayoutId id="2147484578" r:id="rId12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Nokia Pure Headline Light" pitchFamily="34" charset="0"/>
          <a:ea typeface="Nokia Pure Headline Ultra Light" pitchFamily="34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Nokia Pure Headline Light" pitchFamily="34" charset="0"/>
          <a:ea typeface="Nokia Pure Headline Ultra Light" pitchFamily="34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Nokia Pure Headline Light" pitchFamily="34" charset="0"/>
          <a:ea typeface="Nokia Pure Headline Ultra Light" pitchFamily="34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Nokia Pure Headline Light" pitchFamily="34" charset="0"/>
          <a:ea typeface="Nokia Pure Headline Ultra Light" pitchFamily="34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0" fontAlgn="base" hangingPunct="0">
        <a:spcBef>
          <a:spcPct val="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0" fontAlgn="base" hangingPunct="0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0" fontAlgn="base" hangingPunct="0">
        <a:spcBef>
          <a:spcPct val="0"/>
        </a:spcBef>
        <a:spcAft>
          <a:spcPts val="600"/>
        </a:spcAft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0" fontAlgn="base" hangingPunct="0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0" fontAlgn="base" hangingPunct="0">
        <a:spcBef>
          <a:spcPct val="0"/>
        </a:spcBef>
        <a:spcAft>
          <a:spcPts val="600"/>
        </a:spcAft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17600" y="280988"/>
            <a:ext cx="8308800" cy="30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2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rgbClr val="001135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>
                <a:solidFill>
                  <a:srgbClr val="001135"/>
                </a:solidFill>
                <a:latin typeface="Nokia Pure Text Light"/>
                <a:cs typeface="Arial" charset="0"/>
              </a:rPr>
              <a:t>© Nokia 2016</a:t>
            </a:r>
          </a:p>
        </p:txBody>
      </p:sp>
      <p:sp>
        <p:nvSpPr>
          <p:cNvPr id="3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06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0" r:id="rId1"/>
    <p:sldLayoutId id="2147484581" r:id="rId2"/>
    <p:sldLayoutId id="2147484582" r:id="rId3"/>
    <p:sldLayoutId id="2147484583" r:id="rId4"/>
    <p:sldLayoutId id="2147484584" r:id="rId5"/>
    <p:sldLayoutId id="2147484585" r:id="rId6"/>
    <p:sldLayoutId id="2147484586" r:id="rId7"/>
    <p:sldLayoutId id="2147484587" r:id="rId8"/>
    <p:sldLayoutId id="2147484588" r:id="rId9"/>
    <p:sldLayoutId id="2147484589" r:id="rId10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7513" y="1080000"/>
            <a:ext cx="8308800" cy="35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433388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+mn-lt"/>
                <a:cs typeface="Arial" charset="0"/>
              </a:rPr>
              <a:t>© Nokia 2016</a:t>
            </a:r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Nokia Confidential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599" y="280799"/>
            <a:ext cx="1080000" cy="1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7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b="0" kern="1200">
          <a:solidFill>
            <a:schemeClr val="bg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0" fontAlgn="base" hangingPunct="0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0" fontAlgn="base" hangingPunct="0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17600" y="280988"/>
            <a:ext cx="8308800" cy="30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2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rgbClr val="001135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>
                <a:solidFill>
                  <a:srgbClr val="001135"/>
                </a:solidFill>
                <a:latin typeface="Nokia Pure Text Light"/>
                <a:ea typeface="+mn-ea"/>
                <a:cs typeface="Arial" charset="0"/>
              </a:rPr>
              <a:t>© Nokia 2016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115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91" r:id="rId1"/>
    <p:sldLayoutId id="2147484592" r:id="rId2"/>
    <p:sldLayoutId id="2147484593" r:id="rId3"/>
    <p:sldLayoutId id="2147484594" r:id="rId4"/>
    <p:sldLayoutId id="2147484595" r:id="rId5"/>
    <p:sldLayoutId id="2147484596" r:id="rId6"/>
    <p:sldLayoutId id="2147484597" r:id="rId7"/>
    <p:sldLayoutId id="2147484598" r:id="rId8"/>
    <p:sldLayoutId id="2147484599" r:id="rId9"/>
    <p:sldLayoutId id="2147484600" r:id="rId10"/>
    <p:sldLayoutId id="2147484601" r:id="rId11"/>
    <p:sldLayoutId id="2147484602" r:id="rId12"/>
    <p:sldLayoutId id="2147484604" r:id="rId13"/>
    <p:sldLayoutId id="2147484605" r:id="rId14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17600" y="280988"/>
            <a:ext cx="8308800" cy="30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2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rgbClr val="001135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>
                <a:solidFill>
                  <a:srgbClr val="001135"/>
                </a:solidFill>
                <a:latin typeface="Nokia Pure Text Light"/>
                <a:ea typeface="+mn-ea"/>
                <a:cs typeface="Arial" charset="0"/>
              </a:rPr>
              <a:t>© Nokia 2016</a:t>
            </a:r>
          </a:p>
        </p:txBody>
      </p:sp>
      <p:sp>
        <p:nvSpPr>
          <p:cNvPr id="3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ea typeface="+mn-ea"/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115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07" r:id="rId1"/>
    <p:sldLayoutId id="2147484608" r:id="rId2"/>
    <p:sldLayoutId id="2147484609" r:id="rId3"/>
    <p:sldLayoutId id="2147484610" r:id="rId4"/>
    <p:sldLayoutId id="2147484611" r:id="rId5"/>
    <p:sldLayoutId id="2147484612" r:id="rId6"/>
    <p:sldLayoutId id="2147484613" r:id="rId7"/>
    <p:sldLayoutId id="2147484614" r:id="rId8"/>
    <p:sldLayoutId id="2147484615" r:id="rId9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7513" y="1080000"/>
            <a:ext cx="8308800" cy="35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433388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rgbClr val="FFFFFF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>
                <a:solidFill>
                  <a:srgbClr val="FFFFFF"/>
                </a:solidFill>
                <a:latin typeface="Nokia Pure Text Light"/>
                <a:cs typeface="Arial" charset="0"/>
              </a:rPr>
              <a:t>© Nokia 2016</a:t>
            </a:r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FFFFFF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9" y="280799"/>
            <a:ext cx="1080000" cy="1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7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2" r:id="rId1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b="0" kern="1200">
          <a:solidFill>
            <a:schemeClr val="bg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0" fontAlgn="base" hangingPunct="0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0" fontAlgn="base" hangingPunct="0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17600" y="280988"/>
            <a:ext cx="8308800" cy="30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2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rgbClr val="001135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>
                <a:solidFill>
                  <a:srgbClr val="001135"/>
                </a:solidFill>
                <a:latin typeface="Nokia Pure Text Light"/>
                <a:cs typeface="Arial" charset="0"/>
              </a:rPr>
              <a:t>© Nokia 2016</a:t>
            </a:r>
          </a:p>
        </p:txBody>
      </p:sp>
      <p:sp>
        <p:nvSpPr>
          <p:cNvPr id="3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1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4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4" r:id="rId1"/>
    <p:sldLayoutId id="2147484725" r:id="rId2"/>
    <p:sldLayoutId id="2147484726" r:id="rId3"/>
    <p:sldLayoutId id="2147484727" r:id="rId4"/>
    <p:sldLayoutId id="2147484728" r:id="rId5"/>
    <p:sldLayoutId id="2147484729" r:id="rId6"/>
    <p:sldLayoutId id="2147484730" r:id="rId7"/>
    <p:sldLayoutId id="2147484731" r:id="rId8"/>
    <p:sldLayoutId id="2147484732" r:id="rId9"/>
    <p:sldLayoutId id="2147484733" r:id="rId10"/>
    <p:sldLayoutId id="2147484734" r:id="rId11"/>
    <p:sldLayoutId id="2147484735" r:id="rId12"/>
    <p:sldLayoutId id="2147484736" r:id="rId13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17600" y="280988"/>
            <a:ext cx="8308800" cy="30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177800" y="4804489"/>
            <a:ext cx="385764" cy="12311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rgbClr val="001135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>
                <a:solidFill>
                  <a:srgbClr val="001135"/>
                </a:solidFill>
                <a:latin typeface="Nokia Pure Text Light"/>
                <a:cs typeface="Arial" charset="0"/>
              </a:rPr>
              <a:t>© Nokia 2016</a:t>
            </a:r>
          </a:p>
        </p:txBody>
      </p:sp>
      <p:sp>
        <p:nvSpPr>
          <p:cNvPr id="3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115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39" r:id="rId1"/>
    <p:sldLayoutId id="2147484740" r:id="rId2"/>
    <p:sldLayoutId id="2147484741" r:id="rId3"/>
    <p:sldLayoutId id="2147484742" r:id="rId4"/>
    <p:sldLayoutId id="2147484743" r:id="rId5"/>
    <p:sldLayoutId id="2147484744" r:id="rId6"/>
    <p:sldLayoutId id="2147484745" r:id="rId7"/>
    <p:sldLayoutId id="2147484746" r:id="rId8"/>
    <p:sldLayoutId id="2147484747" r:id="rId9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17600" y="280988"/>
            <a:ext cx="8308800" cy="30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2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rgbClr val="001135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>
                <a:solidFill>
                  <a:srgbClr val="001135"/>
                </a:solidFill>
                <a:latin typeface="Nokia Pure Text Light"/>
                <a:cs typeface="Arial" charset="0"/>
              </a:rPr>
              <a:t>© Nokia 2016</a:t>
            </a:r>
          </a:p>
        </p:txBody>
      </p:sp>
      <p:sp>
        <p:nvSpPr>
          <p:cNvPr id="3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1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0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  <p:sldLayoutId id="2147484750" r:id="rId2"/>
    <p:sldLayoutId id="2147484751" r:id="rId3"/>
    <p:sldLayoutId id="2147484752" r:id="rId4"/>
    <p:sldLayoutId id="2147484753" r:id="rId5"/>
    <p:sldLayoutId id="2147484754" r:id="rId6"/>
    <p:sldLayoutId id="2147484755" r:id="rId7"/>
    <p:sldLayoutId id="2147484756" r:id="rId8"/>
    <p:sldLayoutId id="2147484757" r:id="rId9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00" y="2430000"/>
            <a:ext cx="1741224" cy="2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0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0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Title Placeholder 1"/>
          <p:cNvSpPr>
            <a:spLocks noGrp="1"/>
          </p:cNvSpPr>
          <p:nvPr>
            <p:ph type="title"/>
          </p:nvPr>
        </p:nvSpPr>
        <p:spPr bwMode="auto">
          <a:xfrm>
            <a:off x="417513" y="280800"/>
            <a:ext cx="8308800" cy="3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1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7513" y="1080000"/>
            <a:ext cx="8308800" cy="35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433388" y="4816091"/>
            <a:ext cx="144462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rgbClr val="FFFFFF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7000" y="4815929"/>
            <a:ext cx="1800000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defTabSz="454297"/>
            <a:r>
              <a:rPr lang="en-GB" sz="800" dirty="0">
                <a:solidFill>
                  <a:srgbClr val="FFFFFF"/>
                </a:solidFill>
                <a:latin typeface="Nokia Pure Text Light"/>
                <a:cs typeface="Arial" charset="0"/>
              </a:rPr>
              <a:t>© Nokia 2016</a:t>
            </a:r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defTabSz="454297"/>
            <a:r>
              <a:rPr lang="en-US">
                <a:solidFill>
                  <a:srgbClr val="FFFFFF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2" r:id="rId1"/>
    <p:sldLayoutId id="2147484773" r:id="rId2"/>
    <p:sldLayoutId id="2147484774" r:id="rId3"/>
    <p:sldLayoutId id="2147484775" r:id="rId4"/>
    <p:sldLayoutId id="2147484776" r:id="rId5"/>
  </p:sldLayoutIdLst>
  <p:hf sldNum="0" hdr="0" ftr="0" dt="0"/>
  <p:txStyles>
    <p:titleStyle>
      <a:lvl1pPr algn="l" defTabSz="454297" rtl="0" eaLnBrk="0" fontAlgn="base" hangingPunct="0">
        <a:spcBef>
          <a:spcPct val="0"/>
        </a:spcBef>
        <a:spcAft>
          <a:spcPct val="0"/>
        </a:spcAft>
        <a:defRPr sz="2000" b="0" kern="1200">
          <a:solidFill>
            <a:schemeClr val="bg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4297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4297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4297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4297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5pPr>
      <a:lvl6pPr marL="454297" algn="l" defTabSz="454297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08598" algn="l" defTabSz="454297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62903" algn="l" defTabSz="454297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17197" algn="l" defTabSz="454297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28718" indent="-228718" algn="l" defTabSz="454297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ヒラギノ角ゴ Pro W3" charset="0"/>
          <a:cs typeface="ヒラギノ角ゴ Pro W3" charset="0"/>
        </a:defRPr>
      </a:lvl1pPr>
      <a:lvl2pPr marL="455880" indent="-227129" algn="l" defTabSz="454297" rtl="0" eaLnBrk="0" fontAlgn="base" hangingPunct="0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2pPr>
      <a:lvl3pPr marL="679876" indent="-223997" algn="l" defTabSz="454297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3pPr>
      <a:lvl4pPr marL="907024" indent="-227129" algn="l" defTabSz="454297" rtl="0" eaLnBrk="0" fontAlgn="base" hangingPunct="0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4pPr>
      <a:lvl5pPr marL="1135747" indent="-228718" algn="l" defTabSz="454297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5pPr>
      <a:lvl6pPr marL="2498642" indent="-227129" algn="l" defTabSz="45429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2942" indent="-227129" algn="l" defTabSz="45429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7245" indent="-227129" algn="l" defTabSz="45429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1539" indent="-227129" algn="l" defTabSz="45429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297" algn="l" defTabSz="45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598" algn="l" defTabSz="45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903" algn="l" defTabSz="45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7197" algn="l" defTabSz="45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1492" algn="l" defTabSz="45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5797" algn="l" defTabSz="45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0096" algn="l" defTabSz="45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4389" algn="l" defTabSz="45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17600" y="280988"/>
            <a:ext cx="8308800" cy="30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2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rgbClr val="001135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>
                <a:solidFill>
                  <a:srgbClr val="001135"/>
                </a:solidFill>
                <a:latin typeface="Nokia Pure Text Light"/>
                <a:cs typeface="Arial" charset="0"/>
              </a:rPr>
              <a:t>© Nokia 2016</a:t>
            </a:r>
          </a:p>
        </p:txBody>
      </p:sp>
      <p:sp>
        <p:nvSpPr>
          <p:cNvPr id="3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115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19" r:id="rId1"/>
    <p:sldLayoutId id="2147484820" r:id="rId2"/>
    <p:sldLayoutId id="2147484821" r:id="rId3"/>
    <p:sldLayoutId id="2147484822" r:id="rId4"/>
    <p:sldLayoutId id="2147484823" r:id="rId5"/>
    <p:sldLayoutId id="2147484824" r:id="rId6"/>
    <p:sldLayoutId id="2147484825" r:id="rId7"/>
    <p:sldLayoutId id="2147484826" r:id="rId8"/>
    <p:sldLayoutId id="2147484827" r:id="rId9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302" y="2430480"/>
            <a:ext cx="1741074" cy="282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30" r:id="rId1"/>
  </p:sldLayoutIdLst>
  <p:hf sldNum="0" hdr="0" ftr="0" dt="0"/>
  <p:txStyles>
    <p:titleStyle>
      <a:lvl1pPr algn="ctr" defTabSz="90859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729" indent="-340729" algn="l" defTabSz="90859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8217" indent="-283952" algn="l" defTabSz="90859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747" indent="-227129" algn="l" defTabSz="90859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0048" indent="-227129" algn="l" defTabSz="90859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348" indent="-227129" algn="l" defTabSz="90859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8642" indent="-227129" algn="l" defTabSz="9085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2942" indent="-227129" algn="l" defTabSz="9085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7245" indent="-227129" algn="l" defTabSz="9085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1539" indent="-227129" algn="l" defTabSz="9085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85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297" algn="l" defTabSz="9085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598" algn="l" defTabSz="9085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903" algn="l" defTabSz="9085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7197" algn="l" defTabSz="9085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1492" algn="l" defTabSz="9085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5797" algn="l" defTabSz="9085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0096" algn="l" defTabSz="9085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4389" algn="l" defTabSz="9085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302" y="2430463"/>
            <a:ext cx="1741074" cy="282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17600" y="280988"/>
            <a:ext cx="8308800" cy="30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2" y="4816091"/>
            <a:ext cx="144462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rgbClr val="001135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000" y="4815929"/>
            <a:ext cx="1800000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defTabSz="454297"/>
            <a:r>
              <a:rPr lang="en-GB" sz="800" dirty="0">
                <a:solidFill>
                  <a:srgbClr val="001135"/>
                </a:solidFill>
                <a:latin typeface="Nokia Pure Text Light"/>
                <a:cs typeface="Arial" charset="0"/>
              </a:rPr>
              <a:t>© Nokia 2016</a:t>
            </a:r>
          </a:p>
        </p:txBody>
      </p:sp>
      <p:sp>
        <p:nvSpPr>
          <p:cNvPr id="3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defTabSz="454297"/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00" y="4806002"/>
            <a:ext cx="691200" cy="1115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32" r:id="rId1"/>
    <p:sldLayoutId id="2147484833" r:id="rId2"/>
    <p:sldLayoutId id="2147484834" r:id="rId3"/>
    <p:sldLayoutId id="2147484835" r:id="rId4"/>
    <p:sldLayoutId id="2147484836" r:id="rId5"/>
    <p:sldLayoutId id="2147484837" r:id="rId6"/>
    <p:sldLayoutId id="2147484838" r:id="rId7"/>
    <p:sldLayoutId id="2147484839" r:id="rId8"/>
    <p:sldLayoutId id="2147484840" r:id="rId9"/>
  </p:sldLayoutIdLst>
  <p:hf sldNum="0" hdr="0" ftr="0" dt="0"/>
  <p:txStyles>
    <p:titleStyle>
      <a:lvl1pPr algn="l" defTabSz="454297" rtl="0" eaLnBrk="1" fontAlgn="base" hangingPunct="1">
        <a:spcBef>
          <a:spcPct val="0"/>
        </a:spcBef>
        <a:spcAft>
          <a:spcPct val="0"/>
        </a:spcAft>
        <a:defRPr sz="2000" b="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4297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4297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4297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4297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4297" algn="l" defTabSz="454297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08598" algn="l" defTabSz="454297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62903" algn="l" defTabSz="454297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17197" algn="l" defTabSz="454297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28718" indent="-228718" algn="l" defTabSz="454297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5880" indent="-227129" algn="l" defTabSz="454297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79876" indent="-223997" algn="l" defTabSz="454297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07024" indent="-227129" algn="l" defTabSz="454297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35747" indent="-228718" algn="l" defTabSz="454297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498642" indent="-227129" algn="l" defTabSz="45429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2942" indent="-227129" algn="l" defTabSz="45429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7245" indent="-227129" algn="l" defTabSz="45429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1539" indent="-227129" algn="l" defTabSz="45429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297" algn="l" defTabSz="45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598" algn="l" defTabSz="45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903" algn="l" defTabSz="45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7197" algn="l" defTabSz="45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1492" algn="l" defTabSz="45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5797" algn="l" defTabSz="45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0096" algn="l" defTabSz="45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4389" algn="l" defTabSz="45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7513" y="1080000"/>
            <a:ext cx="8308800" cy="35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433388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rgbClr val="FFFFFF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>
                <a:solidFill>
                  <a:srgbClr val="FFFFFF"/>
                </a:solidFill>
                <a:latin typeface="Nokia Pure Text Light"/>
                <a:cs typeface="Arial" charset="0"/>
              </a:rPr>
              <a:t>© Nokia 2016</a:t>
            </a:r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FFFFFF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9" y="280799"/>
            <a:ext cx="1080000" cy="1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7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5" r:id="rId1"/>
    <p:sldLayoutId id="2147484846" r:id="rId2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b="0" kern="1200">
          <a:solidFill>
            <a:schemeClr val="bg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0" fontAlgn="base" hangingPunct="0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0" fontAlgn="base" hangingPunct="0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17513" y="280988"/>
            <a:ext cx="8308975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0" y="4816475"/>
            <a:ext cx="144463" cy="122238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/>
          <a:p>
            <a:pPr defTabSz="914400">
              <a:defRPr/>
            </a:pPr>
            <a:fld id="{7A02FBD0-1942-4661-95ED-F5B15DF2B67E}" type="slidenum">
              <a:rPr lang="en-GB" altLang="en-US" sz="800">
                <a:solidFill>
                  <a:srgbClr val="001135"/>
                </a:solidFill>
                <a:latin typeface="Nokia Pure Text Light" pitchFamily="34" charset="0"/>
                <a:cs typeface="Arial" pitchFamily="34" charset="0"/>
              </a:rPr>
              <a:pPr defTabSz="914400">
                <a:defRPr/>
              </a:pPr>
              <a:t>‹#›</a:t>
            </a:fld>
            <a:endParaRPr lang="en-GB" altLang="en-US" sz="1000" dirty="0">
              <a:solidFill>
                <a:srgbClr val="001135"/>
              </a:solidFill>
              <a:latin typeface="Nokia Pure Text Light" pitchFamily="34" charset="0"/>
              <a:cs typeface="Arial" pitchFamily="34" charset="0"/>
            </a:endParaRPr>
          </a:p>
        </p:txBody>
      </p:sp>
      <p:sp>
        <p:nvSpPr>
          <p:cNvPr id="1028" name="TextBox 37"/>
          <p:cNvSpPr txBox="1">
            <a:spLocks noChangeArrowheads="1"/>
          </p:cNvSpPr>
          <p:nvPr/>
        </p:nvSpPr>
        <p:spPr bwMode="auto">
          <a:xfrm>
            <a:off x="657225" y="4816475"/>
            <a:ext cx="18002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defRPr/>
            </a:pPr>
            <a:r>
              <a:rPr lang="en-GB" sz="800" dirty="0">
                <a:solidFill>
                  <a:srgbClr val="001135"/>
                </a:solidFill>
                <a:latin typeface="Nokia Pure Text Light" pitchFamily="34" charset="0"/>
                <a:cs typeface="Arial" pitchFamily="34" charset="0"/>
              </a:rPr>
              <a:t>© Nokia 2016</a:t>
            </a:r>
          </a:p>
        </p:txBody>
      </p:sp>
      <p:sp>
        <p:nvSpPr>
          <p:cNvPr id="3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400" y="4816475"/>
            <a:ext cx="2581275" cy="12223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hangingPunct="1">
              <a:defRPr sz="8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1135"/>
                </a:solidFill>
              </a:rPr>
              <a:t>Nokia Confidential</a:t>
            </a:r>
            <a:endParaRPr lang="en-US" dirty="0">
              <a:solidFill>
                <a:srgbClr val="001135"/>
              </a:solidFill>
            </a:endParaRPr>
          </a:p>
        </p:txBody>
      </p:sp>
      <p:pic>
        <p:nvPicPr>
          <p:cNvPr id="1030" name="Picture 2"/>
          <p:cNvPicPr>
            <a:picLocks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35925" y="4805363"/>
            <a:ext cx="690563" cy="11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60" r:id="rId1"/>
    <p:sldLayoutId id="2147484861" r:id="rId2"/>
    <p:sldLayoutId id="2147484862" r:id="rId3"/>
    <p:sldLayoutId id="2147484863" r:id="rId4"/>
    <p:sldLayoutId id="2147484864" r:id="rId5"/>
    <p:sldLayoutId id="2147484865" r:id="rId6"/>
    <p:sldLayoutId id="2147484866" r:id="rId7"/>
    <p:sldLayoutId id="2147484867" r:id="rId8"/>
    <p:sldLayoutId id="2147484868" r:id="rId9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Nokia Pure Headline Light" pitchFamily="34" charset="0"/>
          <a:ea typeface="Nokia Pure Headline Ultra Light" pitchFamily="34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Nokia Pure Headline Light" pitchFamily="34" charset="0"/>
          <a:ea typeface="Nokia Pure Headline Ultra Light" pitchFamily="34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Nokia Pure Headline Light" pitchFamily="34" charset="0"/>
          <a:ea typeface="Nokia Pure Headline Ultra Light" pitchFamily="34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Nokia Pure Headline Light" pitchFamily="34" charset="0"/>
          <a:ea typeface="Nokia Pure Headline Ultra Light" pitchFamily="34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0" fontAlgn="base" hangingPunct="0">
        <a:spcBef>
          <a:spcPct val="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0" fontAlgn="base" hangingPunct="0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0" fontAlgn="base" hangingPunct="0">
        <a:spcBef>
          <a:spcPct val="0"/>
        </a:spcBef>
        <a:spcAft>
          <a:spcPts val="600"/>
        </a:spcAft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0" fontAlgn="base" hangingPunct="0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0" fontAlgn="base" hangingPunct="0">
        <a:spcBef>
          <a:spcPct val="0"/>
        </a:spcBef>
        <a:spcAft>
          <a:spcPts val="600"/>
        </a:spcAft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17600" y="280988"/>
            <a:ext cx="8308800" cy="30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2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rgbClr val="001135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>
                <a:solidFill>
                  <a:srgbClr val="001135"/>
                </a:solidFill>
                <a:latin typeface="Nokia Pure Text Light"/>
                <a:cs typeface="Arial" charset="0"/>
              </a:rPr>
              <a:t>© Nokia 2016</a:t>
            </a:r>
          </a:p>
        </p:txBody>
      </p:sp>
      <p:sp>
        <p:nvSpPr>
          <p:cNvPr id="3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06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8" r:id="rId1"/>
    <p:sldLayoutId id="2147484949" r:id="rId2"/>
    <p:sldLayoutId id="2147484950" r:id="rId3"/>
    <p:sldLayoutId id="2147484951" r:id="rId4"/>
    <p:sldLayoutId id="2147484952" r:id="rId5"/>
    <p:sldLayoutId id="2147484953" r:id="rId6"/>
    <p:sldLayoutId id="2147484954" r:id="rId7"/>
    <p:sldLayoutId id="2147484955" r:id="rId8"/>
    <p:sldLayoutId id="2147484956" r:id="rId9"/>
    <p:sldLayoutId id="2147484957" r:id="rId10"/>
    <p:sldLayoutId id="2147484958" r:id="rId11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302" y="2430463"/>
            <a:ext cx="1741074" cy="282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6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17600" y="280988"/>
            <a:ext cx="8308800" cy="30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2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rgbClr val="001135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>
                <a:solidFill>
                  <a:srgbClr val="001135"/>
                </a:solidFill>
                <a:latin typeface="Nokia Pure Text Light"/>
                <a:cs typeface="Arial" charset="0"/>
              </a:rPr>
              <a:t>© Nokia 2016</a:t>
            </a:r>
          </a:p>
        </p:txBody>
      </p:sp>
      <p:sp>
        <p:nvSpPr>
          <p:cNvPr id="3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115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63" r:id="rId1"/>
    <p:sldLayoutId id="2147484964" r:id="rId2"/>
    <p:sldLayoutId id="2147484965" r:id="rId3"/>
    <p:sldLayoutId id="2147484966" r:id="rId4"/>
    <p:sldLayoutId id="2147484967" r:id="rId5"/>
    <p:sldLayoutId id="2147484968" r:id="rId6"/>
    <p:sldLayoutId id="2147484969" r:id="rId7"/>
    <p:sldLayoutId id="2147484970" r:id="rId8"/>
    <p:sldLayoutId id="2147484971" r:id="rId9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17513" y="280988"/>
            <a:ext cx="8308975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0" y="4816475"/>
            <a:ext cx="144463" cy="122238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/>
          <a:p>
            <a:pPr defTabSz="914400">
              <a:defRPr/>
            </a:pPr>
            <a:fld id="{7A02FBD0-1942-4661-95ED-F5B15DF2B67E}" type="slidenum">
              <a:rPr lang="en-GB" altLang="en-US" sz="800">
                <a:solidFill>
                  <a:srgbClr val="001135"/>
                </a:solidFill>
                <a:latin typeface="Nokia Pure Text Light" pitchFamily="34" charset="0"/>
                <a:cs typeface="Arial" pitchFamily="34" charset="0"/>
              </a:rPr>
              <a:pPr defTabSz="914400">
                <a:defRPr/>
              </a:pPr>
              <a:t>‹#›</a:t>
            </a:fld>
            <a:endParaRPr lang="en-GB" altLang="en-US" sz="1000" dirty="0">
              <a:solidFill>
                <a:srgbClr val="001135"/>
              </a:solidFill>
              <a:latin typeface="Nokia Pure Text Light" pitchFamily="34" charset="0"/>
              <a:cs typeface="Arial" pitchFamily="34" charset="0"/>
            </a:endParaRPr>
          </a:p>
        </p:txBody>
      </p:sp>
      <p:sp>
        <p:nvSpPr>
          <p:cNvPr id="1028" name="TextBox 37"/>
          <p:cNvSpPr txBox="1">
            <a:spLocks noChangeArrowheads="1"/>
          </p:cNvSpPr>
          <p:nvPr/>
        </p:nvSpPr>
        <p:spPr bwMode="auto">
          <a:xfrm>
            <a:off x="657225" y="4816475"/>
            <a:ext cx="18002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defRPr/>
            </a:pPr>
            <a:r>
              <a:rPr lang="en-GB" sz="800" dirty="0">
                <a:solidFill>
                  <a:srgbClr val="001135"/>
                </a:solidFill>
                <a:latin typeface="Nokia Pure Text Light" pitchFamily="34" charset="0"/>
                <a:cs typeface="Arial" pitchFamily="34" charset="0"/>
              </a:rPr>
              <a:t>© Nokia 2016</a:t>
            </a:r>
          </a:p>
        </p:txBody>
      </p:sp>
      <p:sp>
        <p:nvSpPr>
          <p:cNvPr id="3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400" y="4816475"/>
            <a:ext cx="2581275" cy="12223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hangingPunct="1">
              <a:defRPr sz="8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1135"/>
                </a:solidFill>
              </a:rPr>
              <a:t>Nokia Confidential</a:t>
            </a:r>
            <a:endParaRPr lang="en-US" dirty="0">
              <a:solidFill>
                <a:srgbClr val="001135"/>
              </a:solidFill>
            </a:endParaRPr>
          </a:p>
        </p:txBody>
      </p:sp>
      <p:pic>
        <p:nvPicPr>
          <p:cNvPr id="1030" name="Picture 2"/>
          <p:cNvPicPr>
            <a:picLocks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35925" y="4805363"/>
            <a:ext cx="690563" cy="11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73" r:id="rId1"/>
    <p:sldLayoutId id="2147484974" r:id="rId2"/>
    <p:sldLayoutId id="2147484975" r:id="rId3"/>
    <p:sldLayoutId id="2147484976" r:id="rId4"/>
    <p:sldLayoutId id="2147484977" r:id="rId5"/>
    <p:sldLayoutId id="2147484978" r:id="rId6"/>
    <p:sldLayoutId id="2147484979" r:id="rId7"/>
    <p:sldLayoutId id="2147484980" r:id="rId8"/>
    <p:sldLayoutId id="2147484981" r:id="rId9"/>
    <p:sldLayoutId id="2147484982" r:id="rId10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Nokia Pure Headline Light" pitchFamily="34" charset="0"/>
          <a:ea typeface="Nokia Pure Headline Ultra Light" pitchFamily="34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Nokia Pure Headline Light" pitchFamily="34" charset="0"/>
          <a:ea typeface="Nokia Pure Headline Ultra Light" pitchFamily="34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Nokia Pure Headline Light" pitchFamily="34" charset="0"/>
          <a:ea typeface="Nokia Pure Headline Ultra Light" pitchFamily="34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Nokia Pure Headline Light" pitchFamily="34" charset="0"/>
          <a:ea typeface="Nokia Pure Headline Ultra Light" pitchFamily="34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0" fontAlgn="base" hangingPunct="0">
        <a:spcBef>
          <a:spcPct val="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0" fontAlgn="base" hangingPunct="0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0" fontAlgn="base" hangingPunct="0">
        <a:spcBef>
          <a:spcPct val="0"/>
        </a:spcBef>
        <a:spcAft>
          <a:spcPts val="600"/>
        </a:spcAft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0" fontAlgn="base" hangingPunct="0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0" fontAlgn="base" hangingPunct="0">
        <a:spcBef>
          <a:spcPct val="0"/>
        </a:spcBef>
        <a:spcAft>
          <a:spcPts val="600"/>
        </a:spcAft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17513" y="280988"/>
            <a:ext cx="8308975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0" y="4816475"/>
            <a:ext cx="144463" cy="122238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818138A-795C-4560-BC3E-E03E3933A06F}" type="slidenum">
              <a:rPr lang="en-GB" sz="800" smtClean="0">
                <a:solidFill>
                  <a:srgbClr val="001135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225" y="4816475"/>
            <a:ext cx="1800225" cy="1222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>
              <a:defRPr/>
            </a:pPr>
            <a:r>
              <a:rPr lang="en-GB" sz="800" dirty="0">
                <a:solidFill>
                  <a:srgbClr val="001135"/>
                </a:solidFill>
                <a:latin typeface="Nokia Pure Text Light"/>
                <a:cs typeface="Arial" charset="0"/>
              </a:rPr>
              <a:t>© Nokia 2016</a:t>
            </a:r>
          </a:p>
        </p:txBody>
      </p:sp>
      <p:sp>
        <p:nvSpPr>
          <p:cNvPr id="3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400" y="4816475"/>
            <a:ext cx="2581275" cy="12223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1135"/>
                </a:solidFill>
              </a:rPr>
              <a:t>Nokia Confidential</a:t>
            </a:r>
            <a:endParaRPr lang="en-US" dirty="0">
              <a:solidFill>
                <a:srgbClr val="001135"/>
              </a:solidFill>
            </a:endParaRPr>
          </a:p>
        </p:txBody>
      </p:sp>
      <p:pic>
        <p:nvPicPr>
          <p:cNvPr id="4102" name="Picture 2"/>
          <p:cNvPicPr>
            <a:picLocks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35925" y="4805363"/>
            <a:ext cx="690563" cy="11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84" r:id="rId1"/>
    <p:sldLayoutId id="2147484985" r:id="rId2"/>
    <p:sldLayoutId id="2147484986" r:id="rId3"/>
    <p:sldLayoutId id="2147484987" r:id="rId4"/>
    <p:sldLayoutId id="2147484988" r:id="rId5"/>
    <p:sldLayoutId id="2147484989" r:id="rId6"/>
    <p:sldLayoutId id="2147484990" r:id="rId7"/>
    <p:sldLayoutId id="2147484991" r:id="rId8"/>
    <p:sldLayoutId id="2147484992" r:id="rId9"/>
    <p:sldLayoutId id="2147484993" r:id="rId10"/>
  </p:sldLayoutIdLst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Nokia Pure Headline Light" pitchFamily="34" charset="0"/>
          <a:ea typeface="Nokia Pure Headline Ultra Light" pitchFamily="34" charset="0"/>
          <a:cs typeface="Arial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Nokia Pure Headline Light" pitchFamily="34" charset="0"/>
          <a:ea typeface="Nokia Pure Headline Ultra Light" pitchFamily="34" charset="0"/>
          <a:cs typeface="Arial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Nokia Pure Headline Light" pitchFamily="34" charset="0"/>
          <a:ea typeface="Nokia Pure Headline Ultra Light" pitchFamily="34" charset="0"/>
          <a:cs typeface="Arial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Nokia Pure Headline Light" pitchFamily="34" charset="0"/>
          <a:ea typeface="Nokia Pure Headline Ultra Light" pitchFamily="34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fontAlgn="base">
        <a:spcBef>
          <a:spcPct val="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fontAlgn="base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fontAlgn="base">
        <a:spcBef>
          <a:spcPct val="0"/>
        </a:spcBef>
        <a:spcAft>
          <a:spcPts val="600"/>
        </a:spcAft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fontAlgn="base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fontAlgn="base">
        <a:spcBef>
          <a:spcPct val="0"/>
        </a:spcBef>
        <a:spcAft>
          <a:spcPts val="600"/>
        </a:spcAft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 userDrawn="1"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FFFFFF"/>
                </a:solidFill>
                <a:latin typeface="Nokia Pure Text" panose="020B0503020202020204" pitchFamily="34" charset="0"/>
                <a:ea typeface="Nokia Pure Text" panose="020B0503020202020204" pitchFamily="34" charset="0"/>
                <a:cs typeface="Arial" charset="0"/>
              </a:rPr>
              <a:t>© 2016 Nokia</a:t>
            </a:r>
          </a:p>
        </p:txBody>
      </p: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419102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1245D3D-131A-47D1-B100-B33219007AD2}" type="slidenum">
              <a:rPr lang="en-GB" sz="800" smtClean="0">
                <a:solidFill>
                  <a:srgbClr val="FFFFFF"/>
                </a:solidFill>
                <a:latin typeface="Nokia Pure Text" panose="020B0503020202020204" pitchFamily="34" charset="0"/>
                <a:ea typeface="Nokia Pure Text" panose="020B0503020202020204" pitchFamily="34" charset="0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dirty="0">
              <a:solidFill>
                <a:srgbClr val="FFFFFF"/>
              </a:solidFill>
              <a:latin typeface="Nokia Pure Text" panose="020B0503020202020204" pitchFamily="34" charset="0"/>
              <a:ea typeface="Nokia Pure Text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Nokia Pure Text" panose="020B0503020202020204" pitchFamily="34" charset="0"/>
                <a:ea typeface="Nokia Pure Text" panose="020B0503020202020204" pitchFamily="34" charset="0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FFFFFF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52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21" r:id="rId1"/>
    <p:sldLayoutId id="2147485022" r:id="rId2"/>
    <p:sldLayoutId id="2147485023" r:id="rId3"/>
    <p:sldLayoutId id="2147485024" r:id="rId4"/>
    <p:sldLayoutId id="2147485025" r:id="rId5"/>
    <p:sldLayoutId id="2147485026" r:id="rId6"/>
    <p:sldLayoutId id="2147485027" r:id="rId7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slide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1135"/>
                </a:solidFill>
                <a:latin typeface="Nokia Pure Text" panose="020B0503020202020204" pitchFamily="34" charset="0"/>
                <a:ea typeface="Nokia Pure Text" panose="020B0503020202020204" pitchFamily="34" charset="0"/>
                <a:cs typeface="Arial" charset="0"/>
              </a:rPr>
              <a:t>© 2016 Nokia</a:t>
            </a:r>
          </a:p>
        </p:txBody>
      </p: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419102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1245D3D-131A-47D1-B100-B33219007AD2}" type="slidenum">
              <a:rPr lang="en-GB" sz="800" smtClean="0">
                <a:solidFill>
                  <a:srgbClr val="001135"/>
                </a:solidFill>
                <a:latin typeface="Nokia Pure Text" panose="020B0503020202020204" pitchFamily="34" charset="0"/>
                <a:ea typeface="Nokia Pure Text" panose="020B0503020202020204" pitchFamily="34" charset="0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dirty="0">
              <a:solidFill>
                <a:srgbClr val="001135"/>
              </a:solidFill>
              <a:latin typeface="Nokia Pure Text" panose="020B0503020202020204" pitchFamily="34" charset="0"/>
              <a:ea typeface="Nokia Pure Text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" panose="020B0503020202020204" pitchFamily="34" charset="0"/>
                <a:ea typeface="Nokia Pure Text" panose="020B0503020202020204" pitchFamily="34" charset="0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226" y="4651000"/>
            <a:ext cx="1008112" cy="42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6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29" r:id="rId1"/>
    <p:sldLayoutId id="2147485030" r:id="rId2"/>
    <p:sldLayoutId id="2147485031" r:id="rId3"/>
    <p:sldLayoutId id="2147485032" r:id="rId4"/>
    <p:sldLayoutId id="2147485033" r:id="rId5"/>
    <p:sldLayoutId id="2147485034" r:id="rId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8000" y="2430000"/>
            <a:ext cx="1741224" cy="2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0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17600" y="280988"/>
            <a:ext cx="8308800" cy="30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2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rgbClr val="001135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>
                <a:solidFill>
                  <a:srgbClr val="001135"/>
                </a:solidFill>
                <a:latin typeface="Nokia Pure Text Light"/>
                <a:cs typeface="Arial" charset="0"/>
              </a:rPr>
              <a:t>© Nokia 2016</a:t>
            </a:r>
          </a:p>
        </p:txBody>
      </p:sp>
      <p:sp>
        <p:nvSpPr>
          <p:cNvPr id="3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115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75" r:id="rId1"/>
    <p:sldLayoutId id="2147485076" r:id="rId2"/>
    <p:sldLayoutId id="2147485077" r:id="rId3"/>
    <p:sldLayoutId id="2147485078" r:id="rId4"/>
    <p:sldLayoutId id="2147485079" r:id="rId5"/>
    <p:sldLayoutId id="2147485080" r:id="rId6"/>
    <p:sldLayoutId id="2147485081" r:id="rId7"/>
    <p:sldLayoutId id="2147485082" r:id="rId8"/>
    <p:sldLayoutId id="2147485083" r:id="rId9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17513" y="280988"/>
            <a:ext cx="8308975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0" y="4816475"/>
            <a:ext cx="144463" cy="122238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/>
          <a:p>
            <a:pPr defTabSz="914400" eaLnBrk="1" hangingPunct="1">
              <a:defRPr/>
            </a:pPr>
            <a:fld id="{C903AF37-998D-4258-A7BC-87AF5E6FEF58}" type="slidenum">
              <a:rPr lang="en-GB" altLang="en-US" sz="800">
                <a:solidFill>
                  <a:schemeClr val="tx2"/>
                </a:solidFill>
                <a:latin typeface="Nokia Pure Text Light" pitchFamily="34" charset="0"/>
                <a:cs typeface="Arial" pitchFamily="34" charset="0"/>
              </a:rPr>
              <a:pPr defTabSz="914400" eaLnBrk="1" hangingPunct="1">
                <a:defRPr/>
              </a:pPr>
              <a:t>‹#›</a:t>
            </a:fld>
            <a:endParaRPr lang="en-GB" altLang="en-US" sz="1000" dirty="0">
              <a:solidFill>
                <a:schemeClr val="tx2"/>
              </a:solidFill>
              <a:latin typeface="Nokia Pure Text Light" pitchFamily="34" charset="0"/>
              <a:cs typeface="Arial" pitchFamily="34" charset="0"/>
            </a:endParaRPr>
          </a:p>
        </p:txBody>
      </p:sp>
      <p:sp>
        <p:nvSpPr>
          <p:cNvPr id="1028" name="TextBox 37"/>
          <p:cNvSpPr txBox="1">
            <a:spLocks noChangeArrowheads="1"/>
          </p:cNvSpPr>
          <p:nvPr/>
        </p:nvSpPr>
        <p:spPr bwMode="auto">
          <a:xfrm>
            <a:off x="657225" y="4816475"/>
            <a:ext cx="18002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eaLnBrk="1" hangingPunct="1">
              <a:defRPr/>
            </a:pPr>
            <a:r>
              <a:rPr lang="en-GB" sz="800" dirty="0">
                <a:solidFill>
                  <a:schemeClr val="tx2"/>
                </a:solidFill>
                <a:latin typeface="Nokia Pure Text Light" pitchFamily="34" charset="0"/>
                <a:cs typeface="Arial" pitchFamily="34" charset="0"/>
              </a:rPr>
              <a:t>© Nokia 2016</a:t>
            </a:r>
          </a:p>
        </p:txBody>
      </p:sp>
      <p:sp>
        <p:nvSpPr>
          <p:cNvPr id="3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400" y="4816475"/>
            <a:ext cx="2581275" cy="12223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hangingPunct="1">
              <a:defRPr sz="8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Nokia Confidential</a:t>
            </a:r>
            <a:endParaRPr lang="en-US" dirty="0"/>
          </a:p>
        </p:txBody>
      </p:sp>
      <p:pic>
        <p:nvPicPr>
          <p:cNvPr id="1030" name="Picture 2"/>
          <p:cNvPicPr>
            <a:picLocks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35925" y="4805363"/>
            <a:ext cx="690563" cy="11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929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7" r:id="rId1"/>
    <p:sldLayoutId id="2147485158" r:id="rId2"/>
    <p:sldLayoutId id="2147485159" r:id="rId3"/>
    <p:sldLayoutId id="2147485160" r:id="rId4"/>
    <p:sldLayoutId id="2147485161" r:id="rId5"/>
    <p:sldLayoutId id="2147485162" r:id="rId6"/>
    <p:sldLayoutId id="2147485163" r:id="rId7"/>
    <p:sldLayoutId id="2147485164" r:id="rId8"/>
    <p:sldLayoutId id="2147485165" r:id="rId9"/>
    <p:sldLayoutId id="2147485166" r:id="rId10"/>
    <p:sldLayoutId id="2147485167" r:id="rId11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Nokia Pure Headline Light" pitchFamily="34" charset="0"/>
          <a:ea typeface="Nokia Pure Headline Ultra Light" pitchFamily="34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Nokia Pure Headline Light" pitchFamily="34" charset="0"/>
          <a:ea typeface="Nokia Pure Headline Ultra Light" pitchFamily="34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Nokia Pure Headline Light" pitchFamily="34" charset="0"/>
          <a:ea typeface="Nokia Pure Headline Ultra Light" pitchFamily="34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Nokia Pure Headline Light" pitchFamily="34" charset="0"/>
          <a:ea typeface="Nokia Pure Headline Ultra Light" pitchFamily="34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0" fontAlgn="base" hangingPunct="0">
        <a:spcBef>
          <a:spcPct val="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0" fontAlgn="base" hangingPunct="0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0" fontAlgn="base" hangingPunct="0">
        <a:spcBef>
          <a:spcPct val="0"/>
        </a:spcBef>
        <a:spcAft>
          <a:spcPts val="600"/>
        </a:spcAft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0" fontAlgn="base" hangingPunct="0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0" fontAlgn="base" hangingPunct="0">
        <a:spcBef>
          <a:spcPct val="0"/>
        </a:spcBef>
        <a:spcAft>
          <a:spcPts val="600"/>
        </a:spcAft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17600" y="280988"/>
            <a:ext cx="8308800" cy="30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2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>
                <a:solidFill>
                  <a:schemeClr val="tx2"/>
                </a:solidFill>
                <a:latin typeface="+mn-lt"/>
                <a:cs typeface="Arial" charset="0"/>
              </a:rPr>
              <a:t>© Nokia 2016</a:t>
            </a:r>
          </a:p>
        </p:txBody>
      </p:sp>
      <p:sp>
        <p:nvSpPr>
          <p:cNvPr id="3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Nokia Confidential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1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7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9" r:id="rId1"/>
    <p:sldLayoutId id="2147485170" r:id="rId2"/>
    <p:sldLayoutId id="2147485171" r:id="rId3"/>
    <p:sldLayoutId id="2147485172" r:id="rId4"/>
    <p:sldLayoutId id="2147485173" r:id="rId5"/>
    <p:sldLayoutId id="2147485174" r:id="rId6"/>
    <p:sldLayoutId id="2147485175" r:id="rId7"/>
    <p:sldLayoutId id="2147485176" r:id="rId8"/>
    <p:sldLayoutId id="2147485177" r:id="rId9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17600" y="280988"/>
            <a:ext cx="8308800" cy="30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2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rgbClr val="001135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>
                <a:solidFill>
                  <a:srgbClr val="001135"/>
                </a:solidFill>
                <a:latin typeface="Nokia Pure Text Light"/>
                <a:cs typeface="Arial" charset="0"/>
              </a:rPr>
              <a:t>© Nokia 2016</a:t>
            </a:r>
          </a:p>
        </p:txBody>
      </p:sp>
      <p:sp>
        <p:nvSpPr>
          <p:cNvPr id="3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115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17600" y="280988"/>
            <a:ext cx="8308800" cy="30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2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rgbClr val="001135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>
                <a:solidFill>
                  <a:srgbClr val="001135"/>
                </a:solidFill>
                <a:latin typeface="Nokia Pure Text Light"/>
                <a:cs typeface="Arial" charset="0"/>
              </a:rPr>
              <a:t>© Nokia 2016</a:t>
            </a:r>
          </a:p>
        </p:txBody>
      </p:sp>
      <p:sp>
        <p:nvSpPr>
          <p:cNvPr id="3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115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17600" y="280988"/>
            <a:ext cx="8308800" cy="30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2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rgbClr val="001135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>
                <a:solidFill>
                  <a:srgbClr val="001135"/>
                </a:solidFill>
                <a:latin typeface="Nokia Pure Text Light"/>
                <a:cs typeface="Arial" charset="0"/>
              </a:rPr>
              <a:t>© Nokia 2016</a:t>
            </a:r>
          </a:p>
        </p:txBody>
      </p:sp>
      <p:sp>
        <p:nvSpPr>
          <p:cNvPr id="3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115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17600" y="280988"/>
            <a:ext cx="8308800" cy="30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2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rgbClr val="001135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>
                <a:solidFill>
                  <a:srgbClr val="001135"/>
                </a:solidFill>
                <a:latin typeface="Nokia Pure Text Light"/>
                <a:cs typeface="Arial" charset="0"/>
              </a:rPr>
              <a:t>© Nokia 2016</a:t>
            </a:r>
          </a:p>
        </p:txBody>
      </p:sp>
      <p:sp>
        <p:nvSpPr>
          <p:cNvPr id="3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001135"/>
                </a:solidFill>
                <a:cs typeface="Arial" panose="020B0604020202020204" pitchFamily="34" charset="0"/>
              </a:rPr>
              <a:t>Nokia Confidential</a:t>
            </a:r>
            <a:endParaRPr lang="en-US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115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10911"/>
            <a:ext cx="9144000" cy="5325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err="1">
              <a:solidFill>
                <a:schemeClr val="bg1"/>
              </a:solidFill>
            </a:endParaRPr>
          </a:p>
        </p:txBody>
      </p:sp>
      <p:sp>
        <p:nvSpPr>
          <p:cNvPr id="10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7600" y="1054380"/>
            <a:ext cx="8308800" cy="1980000"/>
          </a:xfrm>
        </p:spPr>
        <p:txBody>
          <a:bodyPr/>
          <a:lstStyle/>
          <a:p>
            <a:r>
              <a:rPr lang="en-US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Proposal for xPON &amp; ONU Provisioning in VOLTHA 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417600" y="2751241"/>
            <a:ext cx="8308800" cy="15768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8788" indent="-2286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Lucida Grande"/>
              <a:buChar char="-"/>
              <a:defRPr sz="2800" kern="1200">
                <a:solidFill>
                  <a:schemeClr val="tx2"/>
                </a:solidFill>
                <a:latin typeface="+mn-lt"/>
                <a:ea typeface="ヒラギノ角ゴ Pro W3" charset="0"/>
                <a:cs typeface="ヒラギノ角ゴ Pro W3"/>
              </a:defRPr>
            </a:lvl2pPr>
            <a:lvl3pPr marL="684213" indent="-225425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ヒラギノ角ゴ Pro W3" charset="0"/>
                <a:cs typeface="ヒラギノ角ゴ Pro W3"/>
              </a:defRPr>
            </a:lvl3pPr>
            <a:lvl4pPr marL="912813" indent="-2286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Lucida Grande"/>
              <a:buChar char="-"/>
              <a:defRPr sz="2000" kern="1200">
                <a:solidFill>
                  <a:schemeClr val="tx2"/>
                </a:solidFill>
                <a:latin typeface="+mn-lt"/>
                <a:ea typeface="ヒラギノ角ゴ Pro W3" charset="0"/>
                <a:cs typeface="ヒラギノ角ゴ Pro W3"/>
              </a:defRPr>
            </a:lvl4pPr>
            <a:lvl5pPr marL="1143000" indent="-230188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ヒラギノ角ゴ Pro W3" charset="0"/>
                <a:cs typeface="ヒラギノ角ゴ Pro W3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400" dirty="0"/>
              <a:t>TST Meeting </a:t>
            </a:r>
          </a:p>
        </p:txBody>
      </p:sp>
    </p:spTree>
    <p:extLst>
      <p:ext uri="{BB962C8B-B14F-4D97-AF65-F5344CB8AC3E}">
        <p14:creationId xmlns:p14="http://schemas.microsoft.com/office/powerpoint/2010/main" val="1031186601"/>
      </p:ext>
    </p:extLst>
  </p:cSld>
  <p:clrMapOvr>
    <a:masterClrMapping/>
  </p:clrMapOvr>
</p:sld>
</file>

<file path=ppt/theme/theme1.xml><?xml version="1.0" encoding="utf-8"?>
<a:theme xmlns:a="http://schemas.openxmlformats.org/drawingml/2006/main" name="Nokia_Pure_PPT_CORP_V2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fontAlgn="auto">
          <a:spcBef>
            <a:spcPts val="0"/>
          </a:spcBef>
          <a:spcAft>
            <a:spcPts val="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marR="0" algn="l" defTabSz="4572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rgbClr val="001135"/>
          </a:buClr>
          <a:buSzTx/>
          <a:tabLst/>
          <a:defRPr sz="1400" dirty="0" smtClean="0">
            <a:solidFill>
              <a:schemeClr val="tx2"/>
            </a:solidFill>
            <a:latin typeface="+mn-lt"/>
            <a:ea typeface="Nokia Pure Text" panose="020B0503020202020204" pitchFamily="34" charset="0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CORP_V3.1" id="{655C0B4C-DD58-4366-A06D-BF0A1B81A469}" vid="{6AA74208-B53C-4696-ADC1-7541119D5A96}"/>
    </a:ext>
  </a:extLst>
</a:theme>
</file>

<file path=ppt/theme/theme10.xml><?xml version="1.0" encoding="utf-8"?>
<a:theme xmlns:a="http://schemas.openxmlformats.org/drawingml/2006/main" name="3_Nokia_Pure_PPT_CORP_V2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fontAlgn="auto">
          <a:spcBef>
            <a:spcPts val="0"/>
          </a:spcBef>
          <a:spcAft>
            <a:spcPts val="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marR="0" algn="l" defTabSz="4572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rgbClr val="001135"/>
          </a:buClr>
          <a:buSzTx/>
          <a:tabLst/>
          <a:defRPr sz="1400" dirty="0" smtClean="0">
            <a:solidFill>
              <a:schemeClr val="tx2"/>
            </a:solidFill>
            <a:latin typeface="+mn-lt"/>
            <a:ea typeface="Nokia Pure Text" panose="020B0503020202020204" pitchFamily="34" charset="0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CORP_V3.1" id="{655C0B4C-DD58-4366-A06D-BF0A1B81A469}" vid="{6AA74208-B53C-4696-ADC1-7541119D5A96}"/>
    </a:ext>
  </a:extLst>
</a:theme>
</file>

<file path=ppt/theme/theme11.xml><?xml version="1.0" encoding="utf-8"?>
<a:theme xmlns:a="http://schemas.openxmlformats.org/drawingml/2006/main" name="5_Nokia_Pure_PPT_CORP_V2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fontAlgn="auto">
          <a:spcBef>
            <a:spcPts val="0"/>
          </a:spcBef>
          <a:spcAft>
            <a:spcPts val="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marR="0" algn="l" defTabSz="4572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rgbClr val="001135"/>
          </a:buClr>
          <a:buSzTx/>
          <a:tabLst/>
          <a:defRPr sz="1400" dirty="0" smtClean="0">
            <a:solidFill>
              <a:schemeClr val="tx2"/>
            </a:solidFill>
            <a:latin typeface="+mn-lt"/>
            <a:ea typeface="Nokia Pure Text" panose="020B0503020202020204" pitchFamily="34" charset="0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CORP_V3.1" id="{655C0B4C-DD58-4366-A06D-BF0A1B81A469}" vid="{6AA74208-B53C-4696-ADC1-7541119D5A96}"/>
    </a:ext>
  </a:extLst>
</a:theme>
</file>

<file path=ppt/theme/theme12.xml><?xml version="1.0" encoding="utf-8"?>
<a:theme xmlns:a="http://schemas.openxmlformats.org/drawingml/2006/main" name="7_Nokia_Pure_PPT_CORP_V2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fontAlgn="auto">
          <a:spcBef>
            <a:spcPts val="0"/>
          </a:spcBef>
          <a:spcAft>
            <a:spcPts val="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marR="0" algn="l" defTabSz="4572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rgbClr val="001135"/>
          </a:buClr>
          <a:buSzTx/>
          <a:tabLst/>
          <a:defRPr sz="1400" dirty="0" smtClean="0">
            <a:solidFill>
              <a:schemeClr val="tx2"/>
            </a:solidFill>
            <a:latin typeface="+mn-lt"/>
            <a:ea typeface="Nokia Pure Text" panose="020B0503020202020204" pitchFamily="34" charset="0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CORP_V3.1" id="{655C0B4C-DD58-4366-A06D-BF0A1B81A469}" vid="{6AA74208-B53C-4696-ADC1-7541119D5A96}"/>
    </a:ext>
  </a:extLst>
</a:theme>
</file>

<file path=ppt/theme/theme13.xml><?xml version="1.0" encoding="utf-8"?>
<a:theme xmlns:a="http://schemas.openxmlformats.org/drawingml/2006/main" name="PPT_Example_Newtheme_v30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fontAlgn="auto">
          <a:spcBef>
            <a:spcPts val="0"/>
          </a:spcBef>
          <a:spcAft>
            <a:spcPts val="0"/>
          </a:spcAft>
          <a:defRPr sz="12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0" indent="0">
          <a:spcBef>
            <a:spcPts val="0"/>
          </a:spcBef>
          <a:buNone/>
          <a:defRPr sz="1200" dirty="0" smtClean="0">
            <a:solidFill>
              <a:schemeClr val="tx2"/>
            </a:solidFill>
            <a:latin typeface="+mn-lt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_Example_Newtheme_v30" id="{DA980A40-078E-48DC-8D04-5D225305665E}" vid="{8ED24D09-FD32-4636-A74B-E0307A050BA7}"/>
    </a:ext>
  </a:extLst>
</a:theme>
</file>

<file path=ppt/theme/theme14.xml><?xml version="1.0" encoding="utf-8"?>
<a:theme xmlns:a="http://schemas.openxmlformats.org/drawingml/2006/main" name="1_PPT_Example_Newtheme_v30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fontAlgn="auto">
          <a:spcBef>
            <a:spcPts val="0"/>
          </a:spcBef>
          <a:spcAft>
            <a:spcPts val="0"/>
          </a:spcAft>
          <a:defRPr sz="12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0" indent="0">
          <a:spcBef>
            <a:spcPts val="0"/>
          </a:spcBef>
          <a:buNone/>
          <a:defRPr sz="1200" dirty="0" smtClean="0">
            <a:solidFill>
              <a:schemeClr val="tx2"/>
            </a:solidFill>
            <a:latin typeface="+mn-lt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_Example_Newtheme_v30" id="{DA980A40-078E-48DC-8D04-5D225305665E}" vid="{8ED24D09-FD32-4636-A74B-E0307A050BA7}"/>
    </a:ext>
  </a:extLst>
</a:theme>
</file>

<file path=ppt/theme/theme15.xml><?xml version="1.0" encoding="utf-8"?>
<a:theme xmlns:a="http://schemas.openxmlformats.org/drawingml/2006/main" name="2_PPT_Example_Newtheme_v30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fontAlgn="auto">
          <a:spcBef>
            <a:spcPts val="0"/>
          </a:spcBef>
          <a:spcAft>
            <a:spcPts val="0"/>
          </a:spcAft>
          <a:defRPr sz="12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0" indent="0">
          <a:spcBef>
            <a:spcPts val="0"/>
          </a:spcBef>
          <a:buNone/>
          <a:defRPr sz="1200" dirty="0" smtClean="0">
            <a:solidFill>
              <a:schemeClr val="tx2"/>
            </a:solidFill>
            <a:latin typeface="+mn-lt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_Example_Newtheme_v30" id="{DA980A40-078E-48DC-8D04-5D225305665E}" vid="{8ED24D09-FD32-4636-A74B-E0307A050BA7}"/>
    </a:ext>
  </a:extLst>
</a:theme>
</file>

<file path=ppt/theme/theme16.xml><?xml version="1.0" encoding="utf-8"?>
<a:theme xmlns:a="http://schemas.openxmlformats.org/drawingml/2006/main" name="9_Nokia_Pure_PPT_CORP_V2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fontAlgn="auto">
          <a:spcBef>
            <a:spcPts val="0"/>
          </a:spcBef>
          <a:spcAft>
            <a:spcPts val="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marR="0" algn="l" defTabSz="4572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rgbClr val="001135"/>
          </a:buClr>
          <a:buSzTx/>
          <a:tabLst/>
          <a:defRPr sz="1400" dirty="0" smtClean="0">
            <a:solidFill>
              <a:schemeClr val="tx2"/>
            </a:solidFill>
            <a:latin typeface="+mn-lt"/>
            <a:ea typeface="Nokia Pure Text" panose="020B0503020202020204" pitchFamily="34" charset="0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CORP_V3.1" id="{655C0B4C-DD58-4366-A06D-BF0A1B81A469}" vid="{6AA74208-B53C-4696-ADC1-7541119D5A96}"/>
    </a:ext>
  </a:extLst>
</a:theme>
</file>

<file path=ppt/theme/theme17.xml><?xml version="1.0" encoding="utf-8"?>
<a:theme xmlns:a="http://schemas.openxmlformats.org/drawingml/2006/main" name="11_Nokia_Pure_PPT_CORP_V2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fontAlgn="auto">
          <a:spcBef>
            <a:spcPts val="0"/>
          </a:spcBef>
          <a:spcAft>
            <a:spcPts val="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marR="0" algn="l" defTabSz="4572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rgbClr val="001135"/>
          </a:buClr>
          <a:buSzTx/>
          <a:tabLst/>
          <a:defRPr sz="1400" dirty="0" smtClean="0">
            <a:solidFill>
              <a:schemeClr val="tx2"/>
            </a:solidFill>
            <a:latin typeface="+mn-lt"/>
            <a:ea typeface="Nokia Pure Text" panose="020B0503020202020204" pitchFamily="34" charset="0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CORP_V3.1" id="{655C0B4C-DD58-4366-A06D-BF0A1B81A469}" vid="{6AA74208-B53C-4696-ADC1-7541119D5A96}"/>
    </a:ext>
  </a:extLst>
</a:theme>
</file>

<file path=ppt/theme/theme18.xml><?xml version="1.0" encoding="utf-8"?>
<a:theme xmlns:a="http://schemas.openxmlformats.org/drawingml/2006/main" name="3_Blank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fontAlgn="auto">
          <a:spcBef>
            <a:spcPts val="0"/>
          </a:spcBef>
          <a:spcAft>
            <a:spcPts val="0"/>
          </a:spcAft>
          <a:defRPr sz="12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marR="0" algn="l" defTabSz="4572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rgbClr val="001135"/>
          </a:buClr>
          <a:buSzTx/>
          <a:tabLst/>
          <a:defRPr sz="1400" dirty="0" smtClean="0">
            <a:solidFill>
              <a:schemeClr val="tx2"/>
            </a:solidFill>
            <a:latin typeface="+mn-lt"/>
            <a:ea typeface="Nokia Pure Text" panose="020B0503020202020204" pitchFamily="34" charset="0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CORP_V3.1" id="{655C0B4C-DD58-4366-A06D-BF0A1B81A469}" vid="{6AA74208-B53C-4696-ADC1-7541119D5A96}"/>
    </a:ext>
  </a:extLst>
</a:theme>
</file>

<file path=ppt/theme/theme19.xml><?xml version="1.0" encoding="utf-8"?>
<a:theme xmlns:a="http://schemas.openxmlformats.org/drawingml/2006/main" name="6_Nokia PowerPoint Template Nokia Pure v13">
  <a:themeElements>
    <a:clrScheme name="Nokia Master Theme">
      <a:dk1>
        <a:srgbClr val="124191"/>
      </a:dk1>
      <a:lt1>
        <a:srgbClr val="FFFFFF"/>
      </a:lt1>
      <a:dk2>
        <a:srgbClr val="FFFFFF"/>
      </a:dk2>
      <a:lt2>
        <a:srgbClr val="68717A"/>
      </a:lt2>
      <a:accent1>
        <a:srgbClr val="00C9FF"/>
      </a:accent1>
      <a:accent2>
        <a:srgbClr val="00C9FF"/>
      </a:accent2>
      <a:accent3>
        <a:srgbClr val="00C9FF"/>
      </a:accent3>
      <a:accent4>
        <a:srgbClr val="A8BBC0"/>
      </a:accent4>
      <a:accent5>
        <a:srgbClr val="A8BBC0"/>
      </a:accent5>
      <a:accent6>
        <a:srgbClr val="D8D9DA"/>
      </a:accent6>
      <a:hlink>
        <a:srgbClr val="124191"/>
      </a:hlink>
      <a:folHlink>
        <a:srgbClr val="124191"/>
      </a:folHlink>
    </a:clrScheme>
    <a:fontScheme name="Nokia Pure v2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  <a:effectLst/>
      </a:spPr>
      <a:bodyPr tIns="0" bIns="0" rtlCol="0" anchor="ctr" anchorCtr="0"/>
      <a:lstStyle>
        <a:defPPr algn="ctr" fontAlgn="auto">
          <a:spcBef>
            <a:spcPts val="0"/>
          </a:spcBef>
          <a:spcAft>
            <a:spcPts val="0"/>
          </a:spcAft>
          <a:defRPr sz="1200"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okia PowerPoint Template Nokia Pure v12" id="{7AC05BEF-BBDF-4CF1-AA23-A676535EABCE}" vid="{991539CA-B441-4AED-8339-F6770207F6A2}"/>
    </a:ext>
  </a:extLst>
</a:theme>
</file>

<file path=ppt/theme/theme2.xml><?xml version="1.0" encoding="utf-8"?>
<a:theme xmlns:a="http://schemas.openxmlformats.org/drawingml/2006/main" name="Nokia Master Blue Background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tIns="90000" bIns="90000" rtlCol="0" anchor="t" anchorCtr="0"/>
      <a:lstStyle>
        <a:defPPr algn="ctr" fontAlgn="auto">
          <a:spcBef>
            <a:spcPts val="0"/>
          </a:spcBef>
          <a:spcAft>
            <a:spcPts val="0"/>
          </a:spcAft>
          <a:defRPr dirty="0" smtClean="0">
            <a:solidFill>
              <a:schemeClr val="accent4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bg2"/>
          </a:solidFill>
        </a:ln>
      </a:spPr>
      <a:bodyPr/>
      <a:lstStyle/>
      <a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9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CORP_V3.1" id="{655C0B4C-DD58-4366-A06D-BF0A1B81A469}" vid="{0014268F-4AA0-40E4-9A1C-DE908DD31C6B}"/>
    </a:ext>
  </a:extLst>
</a:theme>
</file>

<file path=ppt/theme/theme20.xml><?xml version="1.0" encoding="utf-8"?>
<a:theme xmlns:a="http://schemas.openxmlformats.org/drawingml/2006/main" name="1_Nokia Master Blue Background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tIns="90000" bIns="90000" rtlCol="0" anchor="t" anchorCtr="0"/>
      <a:lstStyle>
        <a:defPPr algn="ctr" fontAlgn="auto">
          <a:spcBef>
            <a:spcPts val="0"/>
          </a:spcBef>
          <a:spcAft>
            <a:spcPts val="0"/>
          </a:spcAft>
          <a:defRPr dirty="0" smtClean="0">
            <a:solidFill>
              <a:schemeClr val="accent4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bg2"/>
          </a:solidFill>
        </a:ln>
      </a:spPr>
      <a:bodyPr/>
      <a:lstStyle/>
      <a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9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CORP_V3.1" id="{655C0B4C-DD58-4366-A06D-BF0A1B81A469}" vid="{0014268F-4AA0-40E4-9A1C-DE908DD31C6B}"/>
    </a:ext>
  </a:extLst>
</a:theme>
</file>

<file path=ppt/theme/theme21.xml><?xml version="1.0" encoding="utf-8"?>
<a:theme xmlns:a="http://schemas.openxmlformats.org/drawingml/2006/main" name="3_Nokia Master Blue Background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tIns="90000" bIns="90000" rtlCol="0" anchor="t" anchorCtr="0"/>
      <a:lstStyle>
        <a:defPPr algn="ctr" fontAlgn="auto">
          <a:spcBef>
            <a:spcPts val="0"/>
          </a:spcBef>
          <a:spcAft>
            <a:spcPts val="0"/>
          </a:spcAft>
          <a:defRPr dirty="0" smtClean="0">
            <a:solidFill>
              <a:schemeClr val="accent4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bg2"/>
          </a:solidFill>
        </a:ln>
      </a:spPr>
      <a:bodyPr/>
      <a:lstStyle/>
      <a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9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CORP_V3.1" id="{655C0B4C-DD58-4366-A06D-BF0A1B81A469}" vid="{0014268F-4AA0-40E4-9A1C-DE908DD31C6B}"/>
    </a:ext>
  </a:extLst>
</a:theme>
</file>

<file path=ppt/theme/theme22.xml><?xml version="1.0" encoding="utf-8"?>
<a:theme xmlns:a="http://schemas.openxmlformats.org/drawingml/2006/main" name="28_Nokia_Pure_PPT_CORP_V2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fontAlgn="auto">
          <a:spcBef>
            <a:spcPts val="0"/>
          </a:spcBef>
          <a:spcAft>
            <a:spcPts val="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marR="0" algn="l" defTabSz="4572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rgbClr val="001135"/>
          </a:buClr>
          <a:buSzTx/>
          <a:tabLst/>
          <a:defRPr sz="1400" dirty="0" smtClean="0">
            <a:solidFill>
              <a:schemeClr val="tx2"/>
            </a:solidFill>
            <a:latin typeface="+mn-lt"/>
            <a:ea typeface="Nokia Pure Text" panose="020B0503020202020204" pitchFamily="34" charset="0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CORP_V3.1" id="{655C0B4C-DD58-4366-A06D-BF0A1B81A469}" vid="{6AA74208-B53C-4696-ADC1-7541119D5A96}"/>
    </a:ext>
  </a:extLst>
</a:theme>
</file>

<file path=ppt/theme/theme23.xml><?xml version="1.0" encoding="utf-8"?>
<a:theme xmlns:a="http://schemas.openxmlformats.org/drawingml/2006/main" name="10_Blank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fontAlgn="auto">
          <a:spcBef>
            <a:spcPts val="0"/>
          </a:spcBef>
          <a:spcAft>
            <a:spcPts val="0"/>
          </a:spcAft>
          <a:defRPr sz="12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marR="0" algn="l" defTabSz="4572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rgbClr val="001135"/>
          </a:buClr>
          <a:buSzTx/>
          <a:tabLst/>
          <a:defRPr sz="1400" dirty="0" smtClean="0">
            <a:solidFill>
              <a:schemeClr val="tx2"/>
            </a:solidFill>
            <a:latin typeface="+mn-lt"/>
            <a:ea typeface="Nokia Pure Text" panose="020B0503020202020204" pitchFamily="34" charset="0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CORP_V3.1" id="{655C0B4C-DD58-4366-A06D-BF0A1B81A469}" vid="{6AA74208-B53C-4696-ADC1-7541119D5A96}"/>
    </a:ext>
  </a:extLst>
</a:theme>
</file>

<file path=ppt/theme/theme24.xml><?xml version="1.0" encoding="utf-8"?>
<a:theme xmlns:a="http://schemas.openxmlformats.org/drawingml/2006/main" name="8_Final Slide White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okia_Pure_PPT_CORP_V3.1" id="{655C0B4C-DD58-4366-A06D-BF0A1B81A469}" vid="{AD46D50E-C031-467B-95C1-0B5C9E2FA568}"/>
    </a:ext>
  </a:extLst>
</a:theme>
</file>

<file path=ppt/theme/theme25.xml><?xml version="1.0" encoding="utf-8"?>
<a:theme xmlns:a="http://schemas.openxmlformats.org/drawingml/2006/main" name="4_PPT_Example_Newtheme_v30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fontAlgn="auto">
          <a:spcBef>
            <a:spcPts val="0"/>
          </a:spcBef>
          <a:spcAft>
            <a:spcPts val="0"/>
          </a:spcAft>
          <a:defRPr sz="12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0" indent="0">
          <a:spcBef>
            <a:spcPts val="0"/>
          </a:spcBef>
          <a:buNone/>
          <a:defRPr sz="1200" dirty="0" smtClean="0">
            <a:solidFill>
              <a:schemeClr val="tx2"/>
            </a:solidFill>
            <a:latin typeface="+mn-lt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_Example_Newtheme_v30" id="{DA980A40-078E-48DC-8D04-5D225305665E}" vid="{8ED24D09-FD32-4636-A74B-E0307A050BA7}"/>
    </a:ext>
  </a:extLst>
</a:theme>
</file>

<file path=ppt/theme/theme26.xml><?xml version="1.0" encoding="utf-8"?>
<a:theme xmlns:a="http://schemas.openxmlformats.org/drawingml/2006/main" name="32_Nokia_Pure_PPT_CORP_V2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fontAlgn="auto">
          <a:spcBef>
            <a:spcPts val="0"/>
          </a:spcBef>
          <a:spcAft>
            <a:spcPts val="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marR="0" algn="l" defTabSz="4572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rgbClr val="001135"/>
          </a:buClr>
          <a:buSzTx/>
          <a:tabLst/>
          <a:defRPr sz="1400" dirty="0" smtClean="0">
            <a:solidFill>
              <a:schemeClr val="tx2"/>
            </a:solidFill>
            <a:latin typeface="+mn-lt"/>
            <a:ea typeface="Nokia Pure Text" panose="020B0503020202020204" pitchFamily="34" charset="0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CORP_V3.1" id="{655C0B4C-DD58-4366-A06D-BF0A1B81A469}" vid="{6AA74208-B53C-4696-ADC1-7541119D5A96}"/>
    </a:ext>
  </a:extLst>
</a:theme>
</file>

<file path=ppt/theme/theme27.xml><?xml version="1.0" encoding="utf-8"?>
<a:theme xmlns:a="http://schemas.openxmlformats.org/drawingml/2006/main" name="35_Nokia_Pure_PPT_CORP_V2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fontAlgn="auto">
          <a:spcBef>
            <a:spcPts val="0"/>
          </a:spcBef>
          <a:spcAft>
            <a:spcPts val="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marR="0" algn="l" defTabSz="4572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rgbClr val="001135"/>
          </a:buClr>
          <a:buSzTx/>
          <a:tabLst/>
          <a:defRPr sz="1400" dirty="0" smtClean="0">
            <a:solidFill>
              <a:schemeClr val="tx2"/>
            </a:solidFill>
            <a:latin typeface="+mn-lt"/>
            <a:ea typeface="Nokia Pure Text" panose="020B0503020202020204" pitchFamily="34" charset="0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CORP_V3.1" id="{655C0B4C-DD58-4366-A06D-BF0A1B81A469}" vid="{6AA74208-B53C-4696-ADC1-7541119D5A96}"/>
    </a:ext>
  </a:extLst>
</a:theme>
</file>

<file path=ppt/theme/theme28.xml><?xml version="1.0" encoding="utf-8"?>
<a:theme xmlns:a="http://schemas.openxmlformats.org/drawingml/2006/main" name="36_Nokia_Pure_PPT_CORP_V2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fontAlgn="auto">
          <a:spcBef>
            <a:spcPts val="0"/>
          </a:spcBef>
          <a:spcAft>
            <a:spcPts val="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marR="0" algn="l" defTabSz="4572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rgbClr val="001135"/>
          </a:buClr>
          <a:buSzTx/>
          <a:tabLst/>
          <a:defRPr sz="1400" dirty="0" smtClean="0">
            <a:solidFill>
              <a:schemeClr val="tx2"/>
            </a:solidFill>
            <a:latin typeface="+mn-lt"/>
            <a:ea typeface="Nokia Pure Text" panose="020B0503020202020204" pitchFamily="34" charset="0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CORP_V3.1" id="{655C0B4C-DD58-4366-A06D-BF0A1B81A469}" vid="{6AA74208-B53C-4696-ADC1-7541119D5A96}"/>
    </a:ext>
  </a:extLst>
</a:theme>
</file>

<file path=ppt/theme/theme29.xml><?xml version="1.0" encoding="utf-8"?>
<a:theme xmlns:a="http://schemas.openxmlformats.org/drawingml/2006/main" name="7_Bell Labs Nokia Pure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fontAlgn="auto">
          <a:spcBef>
            <a:spcPts val="0"/>
          </a:spcBef>
          <a:spcAft>
            <a:spcPts val="0"/>
          </a:spcAft>
          <a:defRPr sz="12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72000" rIns="72000" bIns="72000" rtlCol="0">
        <a:spAutoFit/>
      </a:bodyPr>
      <a:lstStyle>
        <a:defPPr marR="0" algn="l" defTabSz="4572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Tx/>
          <a:buSzTx/>
          <a:tabLst/>
          <a:defRPr sz="1200" dirty="0" smtClean="0">
            <a:solidFill>
              <a:schemeClr val="tx2"/>
            </a:solidFill>
            <a:latin typeface="+mn-lt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Bell_Labs_V5.1" id="{14A82E51-A8DC-45FB-8A68-63884D9216C8}" vid="{AF51C9C2-3D6B-4EAA-96FA-6FED011A4153}"/>
    </a:ext>
  </a:extLst>
</a:theme>
</file>

<file path=ppt/theme/theme3.xml><?xml version="1.0" encoding="utf-8"?>
<a:theme xmlns:a="http://schemas.openxmlformats.org/drawingml/2006/main" name="2_Nokia Master Blue Background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tIns="90000" bIns="90000" rtlCol="0" anchor="t" anchorCtr="0"/>
      <a:lstStyle>
        <a:defPPr algn="ctr" fontAlgn="auto">
          <a:spcBef>
            <a:spcPts val="0"/>
          </a:spcBef>
          <a:spcAft>
            <a:spcPts val="0"/>
          </a:spcAft>
          <a:defRPr dirty="0" smtClean="0">
            <a:solidFill>
              <a:schemeClr val="accent4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bg2"/>
          </a:solidFill>
        </a:ln>
      </a:spPr>
      <a:bodyPr/>
      <a:lstStyle/>
      <a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9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CORP_V3.1" id="{655C0B4C-DD58-4366-A06D-BF0A1B81A469}" vid="{8F31C629-EC6E-4393-810E-F49A1DA42255}"/>
    </a:ext>
  </a:extLst>
</a:theme>
</file>

<file path=ppt/theme/theme30.xml><?xml version="1.0" encoding="utf-8"?>
<a:theme xmlns:a="http://schemas.openxmlformats.org/drawingml/2006/main" name="37_Nokia_Pure_PPT_CORP_V2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fontAlgn="auto">
          <a:spcBef>
            <a:spcPts val="0"/>
          </a:spcBef>
          <a:spcAft>
            <a:spcPts val="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marR="0" algn="l" defTabSz="4572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rgbClr val="001135"/>
          </a:buClr>
          <a:buSzTx/>
          <a:tabLst/>
          <a:defRPr sz="1400" dirty="0" smtClean="0">
            <a:solidFill>
              <a:schemeClr val="tx2"/>
            </a:solidFill>
            <a:latin typeface="+mn-lt"/>
            <a:ea typeface="Nokia Pure Text" panose="020B0503020202020204" pitchFamily="34" charset="0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CORP_V3.1" id="{655C0B4C-DD58-4366-A06D-BF0A1B81A469}" vid="{6AA74208-B53C-4696-ADC1-7541119D5A96}"/>
    </a:ext>
  </a:extLst>
</a:theme>
</file>

<file path=ppt/theme/theme31.xml><?xml version="1.0" encoding="utf-8"?>
<a:theme xmlns:a="http://schemas.openxmlformats.org/drawingml/2006/main" name="11_Blank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fontAlgn="auto">
          <a:spcBef>
            <a:spcPts val="0"/>
          </a:spcBef>
          <a:spcAft>
            <a:spcPts val="0"/>
          </a:spcAft>
          <a:defRPr sz="12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marR="0" algn="l" defTabSz="4572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rgbClr val="001135"/>
          </a:buClr>
          <a:buSzTx/>
          <a:tabLst/>
          <a:defRPr sz="1400" dirty="0" smtClean="0">
            <a:solidFill>
              <a:schemeClr val="tx2"/>
            </a:solidFill>
            <a:latin typeface="+mn-lt"/>
            <a:ea typeface="Nokia Pure Text" panose="020B0503020202020204" pitchFamily="34" charset="0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CORP_V3.1" id="{655C0B4C-DD58-4366-A06D-BF0A1B81A469}" vid="{6AA74208-B53C-4696-ADC1-7541119D5A96}"/>
    </a:ext>
  </a:extLst>
</a:theme>
</file>

<file path=ppt/theme/theme32.xml><?xml version="1.0" encoding="utf-8"?>
<a:theme xmlns:a="http://schemas.openxmlformats.org/drawingml/2006/main" name="5_Nokia Master Blue Background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tIns="90000" bIns="90000" rtlCol="0" anchor="t" anchorCtr="0"/>
      <a:lstStyle>
        <a:defPPr algn="ctr" fontAlgn="auto">
          <a:spcBef>
            <a:spcPts val="0"/>
          </a:spcBef>
          <a:spcAft>
            <a:spcPts val="0"/>
          </a:spcAft>
          <a:defRPr dirty="0" smtClean="0">
            <a:solidFill>
              <a:schemeClr val="accent4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bg2"/>
          </a:solidFill>
        </a:ln>
      </a:spPr>
      <a:bodyPr/>
      <a:lstStyle/>
      <a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9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CORP_V3.1" id="{655C0B4C-DD58-4366-A06D-BF0A1B81A469}" vid="{8F31C629-EC6E-4393-810E-F49A1DA42255}"/>
    </a:ext>
  </a:extLst>
</a:theme>
</file>

<file path=ppt/theme/theme33.xml><?xml version="1.0" encoding="utf-8"?>
<a:theme xmlns:a="http://schemas.openxmlformats.org/drawingml/2006/main" name="47_Nokia_Pure_PPT_CORP_V2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fontAlgn="auto">
          <a:spcBef>
            <a:spcPts val="0"/>
          </a:spcBef>
          <a:spcAft>
            <a:spcPts val="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marR="0" algn="l" defTabSz="4572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rgbClr val="001135"/>
          </a:buClr>
          <a:buSzTx/>
          <a:tabLst/>
          <a:defRPr sz="1400" dirty="0" smtClean="0">
            <a:solidFill>
              <a:schemeClr val="tx2"/>
            </a:solidFill>
            <a:latin typeface="+mn-lt"/>
            <a:ea typeface="Nokia Pure Text" panose="020B0503020202020204" pitchFamily="34" charset="0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CORP_V3.1" id="{655C0B4C-DD58-4366-A06D-BF0A1B81A469}" vid="{6AA74208-B53C-4696-ADC1-7541119D5A96}"/>
    </a:ext>
  </a:extLst>
</a:theme>
</file>

<file path=ppt/theme/theme34.xml><?xml version="1.0" encoding="utf-8"?>
<a:theme xmlns:a="http://schemas.openxmlformats.org/drawingml/2006/main" name="42_Nokia_Pure_PPT_CORP_V2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fontAlgn="auto">
          <a:spcBef>
            <a:spcPts val="0"/>
          </a:spcBef>
          <a:spcAft>
            <a:spcPts val="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marR="0" algn="l" defTabSz="4572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rgbClr val="001135"/>
          </a:buClr>
          <a:buSzTx/>
          <a:tabLst/>
          <a:defRPr sz="1400" dirty="0" smtClean="0">
            <a:solidFill>
              <a:schemeClr val="tx2"/>
            </a:solidFill>
            <a:latin typeface="+mn-lt"/>
            <a:ea typeface="Nokia Pure Text" panose="020B0503020202020204" pitchFamily="34" charset="0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CORP_V3.1" id="{655C0B4C-DD58-4366-A06D-BF0A1B81A469}" vid="{6AA74208-B53C-4696-ADC1-7541119D5A96}"/>
    </a:ext>
  </a:extLst>
</a:theme>
</file>

<file path=ppt/theme/theme35.xml><?xml version="1.0" encoding="utf-8"?>
<a:theme xmlns:a="http://schemas.openxmlformats.org/drawingml/2006/main" name="43_Nokia_Pure_PPT_CORP_V2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fontAlgn="auto">
          <a:spcBef>
            <a:spcPts val="0"/>
          </a:spcBef>
          <a:spcAft>
            <a:spcPts val="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marR="0" algn="l" defTabSz="4572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rgbClr val="001135"/>
          </a:buClr>
          <a:buSzTx/>
          <a:tabLst/>
          <a:defRPr sz="1400" dirty="0" smtClean="0">
            <a:solidFill>
              <a:schemeClr val="tx2"/>
            </a:solidFill>
            <a:latin typeface="+mn-lt"/>
            <a:ea typeface="Nokia Pure Text" panose="020B0503020202020204" pitchFamily="34" charset="0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CORP_V3.1" id="{655C0B4C-DD58-4366-A06D-BF0A1B81A469}" vid="{6AA74208-B53C-4696-ADC1-7541119D5A96}"/>
    </a:ext>
  </a:extLst>
</a:theme>
</file>

<file path=ppt/theme/theme36.xml><?xml version="1.0" encoding="utf-8"?>
<a:theme xmlns:a="http://schemas.openxmlformats.org/drawingml/2006/main" name="11_Final Slide White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okia_Pure_PPT_CORP_V3.1" id="{655C0B4C-DD58-4366-A06D-BF0A1B81A469}" vid="{AD46D50E-C031-467B-95C1-0B5C9E2FA568}"/>
    </a:ext>
  </a:extLst>
</a:theme>
</file>

<file path=ppt/theme/theme37.xml><?xml version="1.0" encoding="utf-8"?>
<a:theme xmlns:a="http://schemas.openxmlformats.org/drawingml/2006/main" name="6_Nokia Master Blue Background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tIns="90000" bIns="90000" rtlCol="0" anchor="t" anchorCtr="0"/>
      <a:lstStyle>
        <a:defPPr algn="ctr" fontAlgn="auto">
          <a:spcBef>
            <a:spcPts val="0"/>
          </a:spcBef>
          <a:spcAft>
            <a:spcPts val="0"/>
          </a:spcAft>
          <a:defRPr dirty="0" smtClean="0">
            <a:solidFill>
              <a:schemeClr val="accent4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bg2"/>
          </a:solidFill>
        </a:ln>
      </a:spPr>
      <a:bodyPr/>
      <a:lstStyle/>
      <a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9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CORP_V3.1" id="{655C0B4C-DD58-4366-A06D-BF0A1B81A469}" vid="{0014268F-4AA0-40E4-9A1C-DE908DD31C6B}"/>
    </a:ext>
  </a:extLst>
</a:theme>
</file>

<file path=ppt/theme/theme38.xml><?xml version="1.0" encoding="utf-8"?>
<a:theme xmlns:a="http://schemas.openxmlformats.org/drawingml/2006/main" name="CORP_PPT_Temp_Pure_V31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fontAlgn="auto">
          <a:spcBef>
            <a:spcPts val="0"/>
          </a:spcBef>
          <a:spcAft>
            <a:spcPts val="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marR="0" algn="l" defTabSz="4572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rgbClr val="001135"/>
          </a:buClr>
          <a:buSzTx/>
          <a:tabLst/>
          <a:defRPr sz="1400" dirty="0" smtClean="0">
            <a:solidFill>
              <a:schemeClr val="tx2"/>
            </a:solidFill>
            <a:latin typeface="+mn-lt"/>
            <a:ea typeface="Nokia Pure Text" panose="020B0503020202020204" pitchFamily="34" charset="0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CORP_V3.1" id="{655C0B4C-DD58-4366-A06D-BF0A1B81A469}" vid="{6AA74208-B53C-4696-ADC1-7541119D5A96}"/>
    </a:ext>
  </a:extLst>
</a:theme>
</file>

<file path=ppt/theme/theme39.xml><?xml version="1.0" encoding="utf-8"?>
<a:theme xmlns:a="http://schemas.openxmlformats.org/drawingml/2006/main" name="1_5. Final Slide Blue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okia_Pure_PPT_CORP_V3.1" id="{655C0B4C-DD58-4366-A06D-BF0A1B81A469}" vid="{2CBD20D3-E00C-4FAE-BD3B-3916D1FEE0E6}"/>
    </a:ext>
  </a:extLst>
</a:theme>
</file>

<file path=ppt/theme/theme4.xml><?xml version="1.0" encoding="utf-8"?>
<a:theme xmlns:a="http://schemas.openxmlformats.org/drawingml/2006/main" name="5. Final Slide Blue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okia_Pure_PPT_CORP_V3.1" id="{655C0B4C-DD58-4366-A06D-BF0A1B81A469}" vid="{2CBD20D3-E00C-4FAE-BD3B-3916D1FEE0E6}"/>
    </a:ext>
  </a:extLst>
</a:theme>
</file>

<file path=ppt/theme/theme40.xml><?xml version="1.0" encoding="utf-8"?>
<a:theme xmlns:a="http://schemas.openxmlformats.org/drawingml/2006/main" name="48_Nokia_Pure_PPT_CORP_V2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fontAlgn="auto">
          <a:spcBef>
            <a:spcPts val="0"/>
          </a:spcBef>
          <a:spcAft>
            <a:spcPts val="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marR="0" algn="l" defTabSz="4572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rgbClr val="001135"/>
          </a:buClr>
          <a:buSzTx/>
          <a:tabLst/>
          <a:defRPr sz="1400" dirty="0" smtClean="0">
            <a:solidFill>
              <a:schemeClr val="tx2"/>
            </a:solidFill>
            <a:latin typeface="+mn-lt"/>
            <a:ea typeface="Nokia Pure Text" panose="020B0503020202020204" pitchFamily="34" charset="0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CORP_V3.1" id="{655C0B4C-DD58-4366-A06D-BF0A1B81A469}" vid="{6AA74208-B53C-4696-ADC1-7541119D5A96}"/>
    </a:ext>
  </a:extLst>
</a:theme>
</file>

<file path=ppt/theme/theme41.xml><?xml version="1.0" encoding="utf-8"?>
<a:theme xmlns:a="http://schemas.openxmlformats.org/drawingml/2006/main" name="7_Nokia Master Blue Background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tIns="90000" bIns="90000" rtlCol="0" anchor="t" anchorCtr="0"/>
      <a:lstStyle>
        <a:defPPr algn="ctr" fontAlgn="auto">
          <a:spcBef>
            <a:spcPts val="0"/>
          </a:spcBef>
          <a:spcAft>
            <a:spcPts val="0"/>
          </a:spcAft>
          <a:defRPr dirty="0" smtClean="0">
            <a:solidFill>
              <a:schemeClr val="accent4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bg2"/>
          </a:solidFill>
        </a:ln>
      </a:spPr>
      <a:bodyPr/>
      <a:lstStyle/>
      <a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9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CORP_V3.1" id="{655C0B4C-DD58-4366-A06D-BF0A1B81A469}" vid="{8F31C629-EC6E-4393-810E-F49A1DA42255}"/>
    </a:ext>
  </a:extLst>
</a:theme>
</file>

<file path=ppt/theme/theme42.xml><?xml version="1.0" encoding="utf-8"?>
<a:theme xmlns:a="http://schemas.openxmlformats.org/drawingml/2006/main" name="50_Nokia_Pure_PPT_CORP_V2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fontAlgn="auto">
          <a:spcBef>
            <a:spcPts val="0"/>
          </a:spcBef>
          <a:spcAft>
            <a:spcPts val="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marR="0" algn="l" defTabSz="4572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rgbClr val="001135"/>
          </a:buClr>
          <a:buSzTx/>
          <a:tabLst/>
          <a:defRPr sz="1400" dirty="0" smtClean="0">
            <a:solidFill>
              <a:schemeClr val="tx2"/>
            </a:solidFill>
            <a:latin typeface="+mn-lt"/>
            <a:ea typeface="Nokia Pure Text" panose="020B0503020202020204" pitchFamily="34" charset="0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CORP_V3.1" id="{655C0B4C-DD58-4366-A06D-BF0A1B81A469}" vid="{6AA74208-B53C-4696-ADC1-7541119D5A96}"/>
    </a:ext>
  </a:extLst>
</a:theme>
</file>

<file path=ppt/theme/theme43.xml><?xml version="1.0" encoding="utf-8"?>
<a:theme xmlns:a="http://schemas.openxmlformats.org/drawingml/2006/main" name="8_Bell Labs Nokia Pure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fontAlgn="auto">
          <a:spcBef>
            <a:spcPts val="0"/>
          </a:spcBef>
          <a:spcAft>
            <a:spcPts val="0"/>
          </a:spcAft>
          <a:defRPr sz="12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72000" rIns="72000" bIns="72000" rtlCol="0">
        <a:spAutoFit/>
      </a:bodyPr>
      <a:lstStyle>
        <a:defPPr marR="0" algn="l" defTabSz="4572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Tx/>
          <a:buSzTx/>
          <a:tabLst/>
          <a:defRPr sz="1200" dirty="0" smtClean="0">
            <a:solidFill>
              <a:schemeClr val="tx2"/>
            </a:solidFill>
            <a:latin typeface="+mn-lt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Bell_Labs_V5.1" id="{14A82E51-A8DC-45FB-8A68-63884D9216C8}" vid="{AF51C9C2-3D6B-4EAA-96FA-6FED011A4153}"/>
    </a:ext>
  </a:extLst>
</a:theme>
</file>

<file path=ppt/theme/theme44.xml><?xml version="1.0" encoding="utf-8"?>
<a:theme xmlns:a="http://schemas.openxmlformats.org/drawingml/2006/main" name="2_5. Final Slide Blue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okia_Pure_PPT_CORP_V3.1" id="{655C0B4C-DD58-4366-A06D-BF0A1B81A469}" vid="{2CBD20D3-E00C-4FAE-BD3B-3916D1FEE0E6}"/>
    </a:ext>
  </a:extLst>
</a:theme>
</file>

<file path=ppt/theme/theme45.xml><?xml version="1.0" encoding="utf-8"?>
<a:theme xmlns:a="http://schemas.openxmlformats.org/drawingml/2006/main" name="1_CORP_PPT_Temp_Pure_V31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fontAlgn="auto">
          <a:spcBef>
            <a:spcPts val="0"/>
          </a:spcBef>
          <a:spcAft>
            <a:spcPts val="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marR="0" algn="l" defTabSz="4572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rgbClr val="001135"/>
          </a:buClr>
          <a:buSzTx/>
          <a:tabLst/>
          <a:defRPr sz="1400" dirty="0" smtClean="0">
            <a:solidFill>
              <a:schemeClr val="tx2"/>
            </a:solidFill>
            <a:latin typeface="+mn-lt"/>
            <a:ea typeface="Nokia Pure Text" panose="020B0503020202020204" pitchFamily="34" charset="0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CORP_V3.1" id="{655C0B4C-DD58-4366-A06D-BF0A1B81A469}" vid="{6AA74208-B53C-4696-ADC1-7541119D5A96}"/>
    </a:ext>
  </a:extLst>
</a:theme>
</file>

<file path=ppt/theme/theme46.xml><?xml version="1.0" encoding="utf-8"?>
<a:theme xmlns:a="http://schemas.openxmlformats.org/drawingml/2006/main" name="58_Nokia_Pure_PPT_CORP_V2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fontAlgn="auto">
          <a:spcBef>
            <a:spcPts val="0"/>
          </a:spcBef>
          <a:spcAft>
            <a:spcPts val="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marR="0" algn="l" defTabSz="4572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rgbClr val="001135"/>
          </a:buClr>
          <a:buSzTx/>
          <a:tabLst/>
          <a:defRPr sz="1400" dirty="0" smtClean="0">
            <a:solidFill>
              <a:schemeClr val="tx2"/>
            </a:solidFill>
            <a:latin typeface="+mn-lt"/>
            <a:ea typeface="Nokia Pure Text" panose="020B0503020202020204" pitchFamily="34" charset="0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CORP_V3.1" id="{655C0B4C-DD58-4366-A06D-BF0A1B81A469}" vid="{6AA74208-B53C-4696-ADC1-7541119D5A96}"/>
    </a:ext>
  </a:extLst>
</a:theme>
</file>

<file path=ppt/theme/theme47.xml><?xml version="1.0" encoding="utf-8"?>
<a:theme xmlns:a="http://schemas.openxmlformats.org/drawingml/2006/main" name="59_Nokia_Pure_PPT_CORP_V2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fontAlgn="auto">
          <a:spcBef>
            <a:spcPts val="0"/>
          </a:spcBef>
          <a:spcAft>
            <a:spcPts val="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marR="0" algn="l" defTabSz="4572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rgbClr val="001135"/>
          </a:buClr>
          <a:buSzTx/>
          <a:tabLst/>
          <a:defRPr sz="1400" dirty="0" smtClean="0">
            <a:solidFill>
              <a:schemeClr val="tx2"/>
            </a:solidFill>
            <a:latin typeface="+mn-lt"/>
            <a:ea typeface="Nokia Pure Text" panose="020B0503020202020204" pitchFamily="34" charset="0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CORP_V3.1" id="{655C0B4C-DD58-4366-A06D-BF0A1B81A469}" vid="{6AA74208-B53C-4696-ADC1-7541119D5A96}"/>
    </a:ext>
  </a:extLst>
</a:theme>
</file>

<file path=ppt/theme/theme48.xml><?xml version="1.0" encoding="utf-8"?>
<a:theme xmlns:a="http://schemas.openxmlformats.org/drawingml/2006/main" name="3 Nokia Blue Master plain">
  <a:themeElements>
    <a:clrScheme name="Nokia April 2016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2016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kia_Pure_PPT_Corp_V2.2" id="{304F2240-B5D8-4434-8FBC-0E8FB7B36BB7}" vid="{BE2D4F60-B379-4C81-B2E5-B2D62A83780F}"/>
    </a:ext>
  </a:extLst>
</a:theme>
</file>

<file path=ppt/theme/theme49.xml><?xml version="1.0" encoding="utf-8"?>
<a:theme xmlns:a="http://schemas.openxmlformats.org/drawingml/2006/main" name="Nokia White Master with headline">
  <a:themeElements>
    <a:clrScheme name="Nokia April 2016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2016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200" dirty="0" smtClean="0">
            <a:solidFill>
              <a:schemeClr val="bg1"/>
            </a:solidFill>
            <a:latin typeface="Nokia Pure Text Light" panose="020B0403020202020204" pitchFamily="34" charset="0"/>
            <a:ea typeface="Nokia Pure Text Light" panose="020B04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72000" tIns="72000" rIns="72000" bIns="72000" rtlCol="0">
        <a:spAutoFit/>
      </a:bodyPr>
      <a:lstStyle>
        <a:defPPr defTabSz="360000">
          <a:spcAft>
            <a:spcPts val="600"/>
          </a:spcAft>
          <a:tabLst>
            <a:tab pos="360000" algn="l"/>
          </a:tabLst>
          <a:defRPr sz="1200" dirty="0" smtClean="0">
            <a:solidFill>
              <a:schemeClr val="tx2"/>
            </a:solidFill>
            <a:latin typeface="Nokia Pure Text Light" panose="020B0403020202020204" pitchFamily="34" charset="0"/>
            <a:ea typeface="Nokia Pure Text Light" panose="020B0403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Corp_V2.2" id="{304F2240-B5D8-4434-8FBC-0E8FB7B36BB7}" vid="{5D251F6E-013E-43A3-87AB-3047ED4D5631}"/>
    </a:ext>
  </a:extLst>
</a:theme>
</file>

<file path=ppt/theme/theme5.xml><?xml version="1.0" encoding="utf-8"?>
<a:theme xmlns:a="http://schemas.openxmlformats.org/drawingml/2006/main" name="6_Final Slide White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okia_Pure_PPT_CORP_V3.1" id="{655C0B4C-DD58-4366-A06D-BF0A1B81A469}" vid="{AD46D50E-C031-467B-95C1-0B5C9E2FA568}"/>
    </a:ext>
  </a:extLst>
</a:theme>
</file>

<file path=ppt/theme/theme50.xml><?xml version="1.0" encoding="utf-8"?>
<a:theme xmlns:a="http://schemas.openxmlformats.org/drawingml/2006/main" name="64_Nokia_Pure_PPT_CORP_V2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fontAlgn="auto">
          <a:spcBef>
            <a:spcPts val="0"/>
          </a:spcBef>
          <a:spcAft>
            <a:spcPts val="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marR="0" algn="l" defTabSz="4572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rgbClr val="001135"/>
          </a:buClr>
          <a:buSzTx/>
          <a:tabLst/>
          <a:defRPr sz="1400" dirty="0" smtClean="0">
            <a:solidFill>
              <a:schemeClr val="tx2"/>
            </a:solidFill>
            <a:latin typeface="+mn-lt"/>
            <a:ea typeface="Nokia Pure Text" panose="020B0503020202020204" pitchFamily="34" charset="0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CORP_V3.1" id="{655C0B4C-DD58-4366-A06D-BF0A1B81A469}" vid="{6AA74208-B53C-4696-ADC1-7541119D5A96}"/>
    </a:ext>
  </a:extLst>
</a:theme>
</file>

<file path=ppt/theme/theme51.xml><?xml version="1.0" encoding="utf-8"?>
<a:theme xmlns:a="http://schemas.openxmlformats.org/drawingml/2006/main" name="6_Nokia_Pure_PPT_CORP_V2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fontAlgn="auto">
          <a:spcBef>
            <a:spcPts val="0"/>
          </a:spcBef>
          <a:spcAft>
            <a:spcPts val="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marR="0" algn="l" defTabSz="4572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rgbClr val="001135"/>
          </a:buClr>
          <a:buSzTx/>
          <a:tabLst/>
          <a:defRPr sz="1400" dirty="0" smtClean="0">
            <a:solidFill>
              <a:schemeClr val="tx2"/>
            </a:solidFill>
            <a:latin typeface="+mn-lt"/>
            <a:ea typeface="Nokia Pure Text" panose="020B0503020202020204" pitchFamily="34" charset="0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CORP_V3.1" id="{655C0B4C-DD58-4366-A06D-BF0A1B81A469}" vid="{6AA74208-B53C-4696-ADC1-7541119D5A96}"/>
    </a:ext>
  </a:extLst>
</a:theme>
</file>

<file path=ppt/theme/theme52.xml><?xml version="1.0" encoding="utf-8"?>
<a:theme xmlns:a="http://schemas.openxmlformats.org/drawingml/2006/main" name="8_Nokia_Pure_PPT_CORP_V2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fontAlgn="auto">
          <a:spcBef>
            <a:spcPts val="0"/>
          </a:spcBef>
          <a:spcAft>
            <a:spcPts val="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marR="0" algn="l" defTabSz="4572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rgbClr val="001135"/>
          </a:buClr>
          <a:buSzTx/>
          <a:tabLst/>
          <a:defRPr sz="1400" dirty="0" smtClean="0">
            <a:solidFill>
              <a:schemeClr val="tx2"/>
            </a:solidFill>
            <a:latin typeface="+mn-lt"/>
            <a:ea typeface="Nokia Pure Text" panose="020B0503020202020204" pitchFamily="34" charset="0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CORP_V3.1" id="{655C0B4C-DD58-4366-A06D-BF0A1B81A469}" vid="{6AA74208-B53C-4696-ADC1-7541119D5A96}"/>
    </a:ext>
  </a:extLst>
</a:theme>
</file>

<file path=ppt/theme/theme5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Blank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fontAlgn="auto">
          <a:spcBef>
            <a:spcPts val="0"/>
          </a:spcBef>
          <a:spcAft>
            <a:spcPts val="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marR="0" algn="l" defTabSz="4572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rgbClr val="001135"/>
          </a:buClr>
          <a:buSzTx/>
          <a:tabLst/>
          <a:defRPr sz="1400" dirty="0" smtClean="0">
            <a:solidFill>
              <a:schemeClr val="tx2"/>
            </a:solidFill>
            <a:latin typeface="+mn-lt"/>
            <a:ea typeface="Nokia Pure Text" panose="020B0503020202020204" pitchFamily="34" charset="0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CORP_V3.1" id="{655C0B4C-DD58-4366-A06D-BF0A1B81A469}" vid="{6AA74208-B53C-4696-ADC1-7541119D5A96}"/>
    </a:ext>
  </a:extLst>
</a:theme>
</file>

<file path=ppt/theme/theme7.xml><?xml version="1.0" encoding="utf-8"?>
<a:theme xmlns:a="http://schemas.openxmlformats.org/drawingml/2006/main" name="1_Blank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fontAlgn="auto">
          <a:spcBef>
            <a:spcPts val="0"/>
          </a:spcBef>
          <a:spcAft>
            <a:spcPts val="0"/>
          </a:spcAft>
          <a:defRPr sz="12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marR="0" algn="l" defTabSz="4572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rgbClr val="001135"/>
          </a:buClr>
          <a:buSzTx/>
          <a:tabLst/>
          <a:defRPr sz="1400" dirty="0" smtClean="0">
            <a:solidFill>
              <a:schemeClr val="tx2"/>
            </a:solidFill>
            <a:latin typeface="+mn-lt"/>
            <a:ea typeface="Nokia Pure Text" panose="020B0503020202020204" pitchFamily="34" charset="0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CORP_V3.1" id="{655C0B4C-DD58-4366-A06D-BF0A1B81A469}" vid="{6AA74208-B53C-4696-ADC1-7541119D5A96}"/>
    </a:ext>
  </a:extLst>
</a:theme>
</file>

<file path=ppt/theme/theme8.xml><?xml version="1.0" encoding="utf-8"?>
<a:theme xmlns:a="http://schemas.openxmlformats.org/drawingml/2006/main" name="1_Nokia_Pure_PPT_CORP_V2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fontAlgn="auto">
          <a:spcBef>
            <a:spcPts val="0"/>
          </a:spcBef>
          <a:spcAft>
            <a:spcPts val="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marR="0" algn="l" defTabSz="4572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rgbClr val="001135"/>
          </a:buClr>
          <a:buSzTx/>
          <a:tabLst/>
          <a:defRPr sz="1400" dirty="0" smtClean="0">
            <a:solidFill>
              <a:schemeClr val="tx2"/>
            </a:solidFill>
            <a:latin typeface="+mn-lt"/>
            <a:ea typeface="Nokia Pure Text" panose="020B0503020202020204" pitchFamily="34" charset="0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CORP_V3.1" id="{655C0B4C-DD58-4366-A06D-BF0A1B81A469}" vid="{6AA74208-B53C-4696-ADC1-7541119D5A96}"/>
    </a:ext>
  </a:extLst>
</a:theme>
</file>

<file path=ppt/theme/theme9.xml><?xml version="1.0" encoding="utf-8"?>
<a:theme xmlns:a="http://schemas.openxmlformats.org/drawingml/2006/main" name="2_Nokia_Pure_PPT_CORP_V2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fontAlgn="auto">
          <a:spcBef>
            <a:spcPts val="0"/>
          </a:spcBef>
          <a:spcAft>
            <a:spcPts val="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marR="0" algn="l" defTabSz="4572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rgbClr val="001135"/>
          </a:buClr>
          <a:buSzTx/>
          <a:tabLst/>
          <a:defRPr sz="1400" dirty="0" smtClean="0">
            <a:solidFill>
              <a:schemeClr val="tx2"/>
            </a:solidFill>
            <a:latin typeface="+mn-lt"/>
            <a:ea typeface="Nokia Pure Text" panose="020B0503020202020204" pitchFamily="34" charset="0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CORP_V3.1" id="{655C0B4C-DD58-4366-A06D-BF0A1B81A469}" vid="{6AA74208-B53C-4696-ADC1-7541119D5A9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480358172A04BA4F9EBD1275F0CD6" ma:contentTypeVersion="0" ma:contentTypeDescription="Create a new document." ma:contentTypeScope="" ma:versionID="5772d125aeab4b2ee62bbf0c33b19bde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9E1415FA-D97D-4F2B-B536-1A48DB6E47A7}">
  <ds:schemaRefs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D1CBA85-E0A8-44F0-8546-97072B0D6A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0A0FAD-12D9-48AB-93D9-6BD116B0FC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Nokia_Pure_PPT_CORP_V2</Template>
  <TotalTime>0</TotalTime>
  <Words>10</Words>
  <Application>Microsoft Office PowerPoint</Application>
  <PresentationFormat>On-screen Show (16:9)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52</vt:i4>
      </vt:variant>
      <vt:variant>
        <vt:lpstr>Slide Titles</vt:lpstr>
      </vt:variant>
      <vt:variant>
        <vt:i4>1</vt:i4>
      </vt:variant>
    </vt:vector>
  </HeadingPairs>
  <TitlesOfParts>
    <vt:vector size="66" baseType="lpstr">
      <vt:lpstr>SimSun</vt:lpstr>
      <vt:lpstr>Arial</vt:lpstr>
      <vt:lpstr>Calibri</vt:lpstr>
      <vt:lpstr>Lucida Grande</vt:lpstr>
      <vt:lpstr>Nokia Pure Headline</vt:lpstr>
      <vt:lpstr>Nokia Pure Headline Light</vt:lpstr>
      <vt:lpstr>Nokia Pure Headline Ultra Light</vt:lpstr>
      <vt:lpstr>Nokia Pure Text</vt:lpstr>
      <vt:lpstr>Nokia Pure Text Light</vt:lpstr>
      <vt:lpstr>Tahoma</vt:lpstr>
      <vt:lpstr>Trebuchet MS</vt:lpstr>
      <vt:lpstr>Wingdings</vt:lpstr>
      <vt:lpstr>ヒラギノ角ゴ Pro W3</vt:lpstr>
      <vt:lpstr>Nokia_Pure_PPT_CORP_V2</vt:lpstr>
      <vt:lpstr>Nokia Master Blue Background</vt:lpstr>
      <vt:lpstr>2_Nokia Master Blue Background</vt:lpstr>
      <vt:lpstr>5. Final Slide Blue</vt:lpstr>
      <vt:lpstr>6_Final Slide White</vt:lpstr>
      <vt:lpstr>Blank</vt:lpstr>
      <vt:lpstr>1_Blank</vt:lpstr>
      <vt:lpstr>1_Nokia_Pure_PPT_CORP_V2</vt:lpstr>
      <vt:lpstr>2_Nokia_Pure_PPT_CORP_V2</vt:lpstr>
      <vt:lpstr>3_Nokia_Pure_PPT_CORP_V2</vt:lpstr>
      <vt:lpstr>5_Nokia_Pure_PPT_CORP_V2</vt:lpstr>
      <vt:lpstr>7_Nokia_Pure_PPT_CORP_V2</vt:lpstr>
      <vt:lpstr>PPT_Example_Newtheme_v30</vt:lpstr>
      <vt:lpstr>1_PPT_Example_Newtheme_v30</vt:lpstr>
      <vt:lpstr>2_PPT_Example_Newtheme_v30</vt:lpstr>
      <vt:lpstr>9_Nokia_Pure_PPT_CORP_V2</vt:lpstr>
      <vt:lpstr>11_Nokia_Pure_PPT_CORP_V2</vt:lpstr>
      <vt:lpstr>3_Blank</vt:lpstr>
      <vt:lpstr>6_Nokia PowerPoint Template Nokia Pure v13</vt:lpstr>
      <vt:lpstr>1_Nokia Master Blue Background</vt:lpstr>
      <vt:lpstr>3_Nokia Master Blue Background</vt:lpstr>
      <vt:lpstr>28_Nokia_Pure_PPT_CORP_V2</vt:lpstr>
      <vt:lpstr>10_Blank</vt:lpstr>
      <vt:lpstr>8_Final Slide White</vt:lpstr>
      <vt:lpstr>4_PPT_Example_Newtheme_v30</vt:lpstr>
      <vt:lpstr>32_Nokia_Pure_PPT_CORP_V2</vt:lpstr>
      <vt:lpstr>35_Nokia_Pure_PPT_CORP_V2</vt:lpstr>
      <vt:lpstr>36_Nokia_Pure_PPT_CORP_V2</vt:lpstr>
      <vt:lpstr>7_Bell Labs Nokia Pure</vt:lpstr>
      <vt:lpstr>37_Nokia_Pure_PPT_CORP_V2</vt:lpstr>
      <vt:lpstr>11_Blank</vt:lpstr>
      <vt:lpstr>5_Nokia Master Blue Background</vt:lpstr>
      <vt:lpstr>47_Nokia_Pure_PPT_CORP_V2</vt:lpstr>
      <vt:lpstr>42_Nokia_Pure_PPT_CORP_V2</vt:lpstr>
      <vt:lpstr>43_Nokia_Pure_PPT_CORP_V2</vt:lpstr>
      <vt:lpstr>11_Final Slide White</vt:lpstr>
      <vt:lpstr>6_Nokia Master Blue Background</vt:lpstr>
      <vt:lpstr>CORP_PPT_Temp_Pure_V31</vt:lpstr>
      <vt:lpstr>1_5. Final Slide Blue</vt:lpstr>
      <vt:lpstr>48_Nokia_Pure_PPT_CORP_V2</vt:lpstr>
      <vt:lpstr>7_Nokia Master Blue Background</vt:lpstr>
      <vt:lpstr>50_Nokia_Pure_PPT_CORP_V2</vt:lpstr>
      <vt:lpstr>8_Bell Labs Nokia Pure</vt:lpstr>
      <vt:lpstr>2_5. Final Slide Blue</vt:lpstr>
      <vt:lpstr>1_CORP_PPT_Temp_Pure_V31</vt:lpstr>
      <vt:lpstr>58_Nokia_Pure_PPT_CORP_V2</vt:lpstr>
      <vt:lpstr>59_Nokia_Pure_PPT_CORP_V2</vt:lpstr>
      <vt:lpstr>3 Nokia Blue Master plain</vt:lpstr>
      <vt:lpstr>Nokia White Master with headline</vt:lpstr>
      <vt:lpstr>64_Nokia_Pure_PPT_CORP_V2</vt:lpstr>
      <vt:lpstr>6_Nokia_Pure_PPT_CORP_V2</vt:lpstr>
      <vt:lpstr>8_Nokia_Pure_PPT_CORP_V2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2016-01-13T07:40:58Z</dcterms:created>
  <dcterms:modified xsi:type="dcterms:W3CDTF">2017-06-05T06:22:07Z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0x0101009E0480358172A04BA4F9EBD1275F0CD6</vt:lpwstr>
  </property>
  <property fmtid="{D5CDD505-2E9C-101B-9397-08002B2CF9AE}" pid="4" name="_AdHocReviewCycleID">
    <vt:i4>67429447</vt:i4>
  </property>
  <property fmtid="{D5CDD505-2E9C-101B-9397-08002B2CF9AE}" pid="5" name="_PreviousAdHocReviewCycleID">
    <vt:i4>-1861455011</vt:i4>
  </property>
</Properties>
</file>