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"/>
  </p:notesMasterIdLst>
  <p:sldIdLst>
    <p:sldId id="257" r:id="rId3"/>
    <p:sldId id="274" r:id="rId4"/>
    <p:sldId id="279" r:id="rId5"/>
    <p:sldId id="276" r:id="rId6"/>
    <p:sldId id="27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5" autoAdjust="0"/>
    <p:restoredTop sz="94660"/>
  </p:normalViewPr>
  <p:slideViewPr>
    <p:cSldViewPr snapToGrid="0">
      <p:cViewPr>
        <p:scale>
          <a:sx n="127" d="100"/>
          <a:sy n="127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9E25C-FBE5-429F-B2CD-70476655C919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5CFEE-0C4B-4231-823E-78FD199F9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8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8151" y="1001485"/>
            <a:ext cx="6564592" cy="2831555"/>
          </a:xfrm>
        </p:spPr>
        <p:txBody>
          <a:bodyPr>
            <a:normAutofit/>
          </a:bodyPr>
          <a:lstStyle>
            <a:lvl1pPr marL="58737" indent="0" algn="l" defTabSz="914377" rtl="0" eaLnBrk="1" latinLnBrk="0" hangingPunct="1">
              <a:lnSpc>
                <a:spcPct val="100000"/>
              </a:lnSpc>
              <a:spcBef>
                <a:spcPct val="0"/>
              </a:spcBef>
              <a:defRPr lang="en-US" sz="4400" b="1" kern="1200" cap="all" spc="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58152" y="3905614"/>
            <a:ext cx="6564593" cy="332559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 "/>
              <a:defRPr lang="en-US" sz="1900" kern="1200" spc="8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pc="80" dirty="0">
                <a:solidFill>
                  <a:schemeClr val="bg1"/>
                </a:solidFill>
              </a:rPr>
              <a:t>Presenter Name, Presenter Title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/>
          <a:stretch/>
        </p:blipFill>
        <p:spPr>
          <a:xfrm>
            <a:off x="-529" y="6362701"/>
            <a:ext cx="12193057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4484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8151" y="1001485"/>
            <a:ext cx="6564592" cy="2831555"/>
          </a:xfrm>
        </p:spPr>
        <p:txBody>
          <a:bodyPr>
            <a:normAutofit/>
          </a:bodyPr>
          <a:lstStyle>
            <a:lvl1pPr marL="58737" indent="0" algn="l" defTabSz="914377" rtl="0" eaLnBrk="1" latinLnBrk="0" hangingPunct="1">
              <a:lnSpc>
                <a:spcPct val="100000"/>
              </a:lnSpc>
              <a:spcBef>
                <a:spcPct val="0"/>
              </a:spcBef>
              <a:defRPr lang="en-US" sz="4400" b="1" kern="1200" cap="all" spc="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858152" y="3905614"/>
            <a:ext cx="6564593" cy="332559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 "/>
              <a:defRPr lang="en-US" sz="1900" kern="1200" spc="8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pc="80" dirty="0">
                <a:solidFill>
                  <a:schemeClr val="bg1"/>
                </a:solidFill>
              </a:rPr>
              <a:t>Presenter Name, Presenter Title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/>
          <a:stretch/>
        </p:blipFill>
        <p:spPr>
          <a:xfrm>
            <a:off x="-529" y="6362701"/>
            <a:ext cx="12193057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5735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127002"/>
            <a:ext cx="11338560" cy="1037255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idx="1"/>
          </p:nvPr>
        </p:nvSpPr>
        <p:spPr>
          <a:xfrm>
            <a:off x="426720" y="1756229"/>
            <a:ext cx="11338560" cy="454297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6720" y="1163867"/>
            <a:ext cx="11338560" cy="416779"/>
          </a:xfrm>
        </p:spPr>
        <p:txBody>
          <a:bodyPr wrap="square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00" b="0" kern="1200" cap="none" spc="80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977872217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127002"/>
            <a:ext cx="11338560" cy="1037255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idx="1"/>
          </p:nvPr>
        </p:nvSpPr>
        <p:spPr>
          <a:xfrm>
            <a:off x="426720" y="1756229"/>
            <a:ext cx="5486400" cy="454297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6720" y="1163867"/>
            <a:ext cx="11338560" cy="416779"/>
          </a:xfrm>
        </p:spPr>
        <p:txBody>
          <a:bodyPr wrap="square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00" b="0" kern="1200" cap="none" spc="80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idx="11"/>
          </p:nvPr>
        </p:nvSpPr>
        <p:spPr>
          <a:xfrm>
            <a:off x="6278880" y="1756229"/>
            <a:ext cx="5486400" cy="454297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94904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127002"/>
            <a:ext cx="11338560" cy="1037255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6720" y="1163867"/>
            <a:ext cx="11338560" cy="416779"/>
          </a:xfrm>
        </p:spPr>
        <p:txBody>
          <a:bodyPr wrap="square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300" b="0" kern="1200" cap="none" spc="80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460991438"/>
      </p:ext>
    </p:extLst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Slide (Print)">
    <p:bg>
      <p:bgPr>
        <a:gradFill>
          <a:gsLst>
            <a:gs pos="49000">
              <a:schemeClr val="bg1"/>
            </a:gs>
            <a:gs pos="100000">
              <a:srgbClr val="DCF2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296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100000">
                <a:srgbClr val="DCF2F8"/>
              </a:gs>
            </a:gsLst>
            <a:lin ang="5400000" scaled="1"/>
          </a:gradFill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" y="0"/>
            <a:ext cx="12189871" cy="6858296"/>
            <a:chOff x="-7888" y="-4439"/>
            <a:chExt cx="23458" cy="13198"/>
          </a:xfrm>
          <a:solidFill>
            <a:srgbClr val="89D2E6"/>
          </a:solidFill>
        </p:grpSpPr>
        <p:sp>
          <p:nvSpPr>
            <p:cNvPr id="1038" name="Freeform 5"/>
            <p:cNvSpPr>
              <a:spLocks/>
            </p:cNvSpPr>
            <p:nvPr userDrawn="1"/>
          </p:nvSpPr>
          <p:spPr bwMode="auto">
            <a:xfrm>
              <a:off x="-7888" y="-4439"/>
              <a:ext cx="295" cy="190"/>
            </a:xfrm>
            <a:custGeom>
              <a:avLst/>
              <a:gdLst>
                <a:gd name="T0" fmla="*/ 284 w 295"/>
                <a:gd name="T1" fmla="*/ 8 h 190"/>
                <a:gd name="T2" fmla="*/ 38 w 295"/>
                <a:gd name="T3" fmla="*/ 152 h 190"/>
                <a:gd name="T4" fmla="*/ 0 w 295"/>
                <a:gd name="T5" fmla="*/ 173 h 190"/>
                <a:gd name="T6" fmla="*/ 0 w 295"/>
                <a:gd name="T7" fmla="*/ 190 h 190"/>
                <a:gd name="T8" fmla="*/ 201 w 295"/>
                <a:gd name="T9" fmla="*/ 74 h 190"/>
                <a:gd name="T10" fmla="*/ 295 w 295"/>
                <a:gd name="T11" fmla="*/ 17 h 190"/>
                <a:gd name="T12" fmla="*/ 295 w 295"/>
                <a:gd name="T13" fmla="*/ 17 h 190"/>
                <a:gd name="T14" fmla="*/ 295 w 295"/>
                <a:gd name="T15" fmla="*/ 0 h 190"/>
                <a:gd name="T16" fmla="*/ 284 w 295"/>
                <a:gd name="T17" fmla="*/ 0 h 190"/>
                <a:gd name="T18" fmla="*/ 284 w 295"/>
                <a:gd name="T1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" h="190">
                  <a:moveTo>
                    <a:pt x="284" y="8"/>
                  </a:moveTo>
                  <a:lnTo>
                    <a:pt x="38" y="152"/>
                  </a:lnTo>
                  <a:lnTo>
                    <a:pt x="0" y="173"/>
                  </a:lnTo>
                  <a:lnTo>
                    <a:pt x="0" y="190"/>
                  </a:lnTo>
                  <a:lnTo>
                    <a:pt x="201" y="74"/>
                  </a:lnTo>
                  <a:lnTo>
                    <a:pt x="295" y="17"/>
                  </a:lnTo>
                  <a:lnTo>
                    <a:pt x="295" y="17"/>
                  </a:lnTo>
                  <a:lnTo>
                    <a:pt x="295" y="0"/>
                  </a:lnTo>
                  <a:lnTo>
                    <a:pt x="284" y="0"/>
                  </a:lnTo>
                  <a:lnTo>
                    <a:pt x="284" y="8"/>
                  </a:lnTo>
                  <a:close/>
                </a:path>
              </a:pathLst>
            </a:custGeom>
            <a:grpFill/>
            <a:ln w="9525">
              <a:solidFill>
                <a:srgbClr val="89D2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6"/>
            <p:cNvSpPr>
              <a:spLocks noEditPoints="1"/>
            </p:cNvSpPr>
            <p:nvPr userDrawn="1"/>
          </p:nvSpPr>
          <p:spPr bwMode="auto">
            <a:xfrm>
              <a:off x="-7888" y="-4439"/>
              <a:ext cx="23458" cy="13198"/>
            </a:xfrm>
            <a:custGeom>
              <a:avLst/>
              <a:gdLst>
                <a:gd name="T0" fmla="*/ 295 w 23458"/>
                <a:gd name="T1" fmla="*/ 9823 h 13198"/>
                <a:gd name="T2" fmla="*/ 14312 w 23458"/>
                <a:gd name="T3" fmla="*/ 12652 h 13198"/>
                <a:gd name="T4" fmla="*/ 23458 w 23458"/>
                <a:gd name="T5" fmla="*/ 6972 h 13198"/>
                <a:gd name="T6" fmla="*/ 19208 w 23458"/>
                <a:gd name="T7" fmla="*/ 383 h 13198"/>
                <a:gd name="T8" fmla="*/ 7807 w 23458"/>
                <a:gd name="T9" fmla="*/ 201 h 13198"/>
                <a:gd name="T10" fmla="*/ 4442 w 23458"/>
                <a:gd name="T11" fmla="*/ 2028 h 13198"/>
                <a:gd name="T12" fmla="*/ 20847 w 23458"/>
                <a:gd name="T13" fmla="*/ 2461 h 13198"/>
                <a:gd name="T14" fmla="*/ 3558 w 23458"/>
                <a:gd name="T15" fmla="*/ 1903 h 13198"/>
                <a:gd name="T16" fmla="*/ 12502 w 23458"/>
                <a:gd name="T17" fmla="*/ 3127 h 13198"/>
                <a:gd name="T18" fmla="*/ 21814 w 23458"/>
                <a:gd name="T19" fmla="*/ 2272 h 13198"/>
                <a:gd name="T20" fmla="*/ 2094 w 23458"/>
                <a:gd name="T21" fmla="*/ 3699 h 13198"/>
                <a:gd name="T22" fmla="*/ 11706 w 23458"/>
                <a:gd name="T23" fmla="*/ 4715 h 13198"/>
                <a:gd name="T24" fmla="*/ 21173 w 23458"/>
                <a:gd name="T25" fmla="*/ 9440 h 13198"/>
                <a:gd name="T26" fmla="*/ 4213 w 23458"/>
                <a:gd name="T27" fmla="*/ 5285 h 13198"/>
                <a:gd name="T28" fmla="*/ 17580 w 23458"/>
                <a:gd name="T29" fmla="*/ 4730 h 13198"/>
                <a:gd name="T30" fmla="*/ 5515 w 23458"/>
                <a:gd name="T31" fmla="*/ 9052 h 13198"/>
                <a:gd name="T32" fmla="*/ 9418 w 23458"/>
                <a:gd name="T33" fmla="*/ 6802 h 13198"/>
                <a:gd name="T34" fmla="*/ 21173 w 23458"/>
                <a:gd name="T35" fmla="*/ 7556 h 13198"/>
                <a:gd name="T36" fmla="*/ 18227 w 23458"/>
                <a:gd name="T37" fmla="*/ 6613 h 13198"/>
                <a:gd name="T38" fmla="*/ 14645 w 23458"/>
                <a:gd name="T39" fmla="*/ 5675 h 13198"/>
                <a:gd name="T40" fmla="*/ 10819 w 23458"/>
                <a:gd name="T41" fmla="*/ 5713 h 13198"/>
                <a:gd name="T42" fmla="*/ 7462 w 23458"/>
                <a:gd name="T43" fmla="*/ 6415 h 13198"/>
                <a:gd name="T44" fmla="*/ 3941 w 23458"/>
                <a:gd name="T45" fmla="*/ 7407 h 13198"/>
                <a:gd name="T46" fmla="*/ 3547 w 23458"/>
                <a:gd name="T47" fmla="*/ 7930 h 13198"/>
                <a:gd name="T48" fmla="*/ 8674 w 23458"/>
                <a:gd name="T49" fmla="*/ 8615 h 13198"/>
                <a:gd name="T50" fmla="*/ 13019 w 23458"/>
                <a:gd name="T51" fmla="*/ 7745 h 13198"/>
                <a:gd name="T52" fmla="*/ 18227 w 23458"/>
                <a:gd name="T53" fmla="*/ 7365 h 13198"/>
                <a:gd name="T54" fmla="*/ 20514 w 23458"/>
                <a:gd name="T55" fmla="*/ 4531 h 13198"/>
                <a:gd name="T56" fmla="*/ 13986 w 23458"/>
                <a:gd name="T57" fmla="*/ 4914 h 13198"/>
                <a:gd name="T58" fmla="*/ 6169 w 23458"/>
                <a:gd name="T59" fmla="*/ 5670 h 13198"/>
                <a:gd name="T60" fmla="*/ 3547 w 23458"/>
                <a:gd name="T61" fmla="*/ 9059 h 13198"/>
                <a:gd name="T62" fmla="*/ 8787 w 23458"/>
                <a:gd name="T63" fmla="*/ 8679 h 13198"/>
                <a:gd name="T64" fmla="*/ 14000 w 23458"/>
                <a:gd name="T65" fmla="*/ 8676 h 13198"/>
                <a:gd name="T66" fmla="*/ 19536 w 23458"/>
                <a:gd name="T67" fmla="*/ 9253 h 13198"/>
                <a:gd name="T68" fmla="*/ 18889 w 23458"/>
                <a:gd name="T69" fmla="*/ 3973 h 13198"/>
                <a:gd name="T70" fmla="*/ 12367 w 23458"/>
                <a:gd name="T71" fmla="*/ 3966 h 13198"/>
                <a:gd name="T72" fmla="*/ 4508 w 23458"/>
                <a:gd name="T73" fmla="*/ 4342 h 13198"/>
                <a:gd name="T74" fmla="*/ 2916 w 23458"/>
                <a:gd name="T75" fmla="*/ 9811 h 13198"/>
                <a:gd name="T76" fmla="*/ 8126 w 23458"/>
                <a:gd name="T77" fmla="*/ 10191 h 13198"/>
                <a:gd name="T78" fmla="*/ 13334 w 23458"/>
                <a:gd name="T79" fmla="*/ 9440 h 13198"/>
                <a:gd name="T80" fmla="*/ 18227 w 23458"/>
                <a:gd name="T81" fmla="*/ 10373 h 13198"/>
                <a:gd name="T82" fmla="*/ 22790 w 23458"/>
                <a:gd name="T83" fmla="*/ 9617 h 13198"/>
                <a:gd name="T84" fmla="*/ 19855 w 23458"/>
                <a:gd name="T85" fmla="*/ 3401 h 13198"/>
                <a:gd name="T86" fmla="*/ 12670 w 23458"/>
                <a:gd name="T87" fmla="*/ 2293 h 13198"/>
                <a:gd name="T88" fmla="*/ 4527 w 23458"/>
                <a:gd name="T89" fmla="*/ 3224 h 13198"/>
                <a:gd name="T90" fmla="*/ 945 w 23458"/>
                <a:gd name="T91" fmla="*/ 8688 h 13198"/>
                <a:gd name="T92" fmla="*/ 4539 w 23458"/>
                <a:gd name="T93" fmla="*/ 11501 h 13198"/>
                <a:gd name="T94" fmla="*/ 10004 w 23458"/>
                <a:gd name="T95" fmla="*/ 12028 h 13198"/>
                <a:gd name="T96" fmla="*/ 15292 w 23458"/>
                <a:gd name="T97" fmla="*/ 10936 h 13198"/>
                <a:gd name="T98" fmla="*/ 20514 w 23458"/>
                <a:gd name="T99" fmla="*/ 12068 h 13198"/>
                <a:gd name="T100" fmla="*/ 22007 w 23458"/>
                <a:gd name="T101" fmla="*/ 2539 h 13198"/>
                <a:gd name="T102" fmla="*/ 14309 w 23458"/>
                <a:gd name="T103" fmla="*/ 2092 h 13198"/>
                <a:gd name="T104" fmla="*/ 7462 w 23458"/>
                <a:gd name="T105" fmla="*/ 1527 h 13198"/>
                <a:gd name="T106" fmla="*/ 647 w 23458"/>
                <a:gd name="T107" fmla="*/ 943 h 13198"/>
                <a:gd name="T108" fmla="*/ 3067 w 23458"/>
                <a:gd name="T109" fmla="*/ 12162 h 13198"/>
                <a:gd name="T110" fmla="*/ 7793 w 23458"/>
                <a:gd name="T111" fmla="*/ 12647 h 13198"/>
                <a:gd name="T112" fmla="*/ 12686 w 23458"/>
                <a:gd name="T113" fmla="*/ 12082 h 13198"/>
                <a:gd name="T114" fmla="*/ 18168 w 23458"/>
                <a:gd name="T115" fmla="*/ 12671 h 13198"/>
                <a:gd name="T116" fmla="*/ 22485 w 23458"/>
                <a:gd name="T117" fmla="*/ 12075 h 13198"/>
                <a:gd name="T118" fmla="*/ 21121 w 23458"/>
                <a:gd name="T119" fmla="*/ 787 h 13198"/>
                <a:gd name="T120" fmla="*/ 15940 w 23458"/>
                <a:gd name="T121" fmla="*/ 771 h 13198"/>
                <a:gd name="T122" fmla="*/ 10085 w 23458"/>
                <a:gd name="T123" fmla="*/ 395 h 13198"/>
                <a:gd name="T124" fmla="*/ 5465 w 23458"/>
                <a:gd name="T125" fmla="*/ 787 h 1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458" h="13198">
                  <a:moveTo>
                    <a:pt x="612" y="0"/>
                  </a:moveTo>
                  <a:lnTo>
                    <a:pt x="612" y="199"/>
                  </a:lnTo>
                  <a:lnTo>
                    <a:pt x="293" y="383"/>
                  </a:lnTo>
                  <a:lnTo>
                    <a:pt x="130" y="291"/>
                  </a:lnTo>
                  <a:lnTo>
                    <a:pt x="99" y="272"/>
                  </a:lnTo>
                  <a:lnTo>
                    <a:pt x="0" y="216"/>
                  </a:lnTo>
                  <a:lnTo>
                    <a:pt x="0" y="230"/>
                  </a:lnTo>
                  <a:lnTo>
                    <a:pt x="2" y="230"/>
                  </a:lnTo>
                  <a:lnTo>
                    <a:pt x="284" y="395"/>
                  </a:lnTo>
                  <a:lnTo>
                    <a:pt x="284" y="754"/>
                  </a:lnTo>
                  <a:lnTo>
                    <a:pt x="0" y="591"/>
                  </a:lnTo>
                  <a:lnTo>
                    <a:pt x="0" y="608"/>
                  </a:lnTo>
                  <a:lnTo>
                    <a:pt x="52" y="639"/>
                  </a:lnTo>
                  <a:lnTo>
                    <a:pt x="284" y="771"/>
                  </a:lnTo>
                  <a:lnTo>
                    <a:pt x="284" y="1142"/>
                  </a:lnTo>
                  <a:lnTo>
                    <a:pt x="132" y="1229"/>
                  </a:lnTo>
                  <a:lnTo>
                    <a:pt x="0" y="1305"/>
                  </a:lnTo>
                  <a:lnTo>
                    <a:pt x="0" y="1319"/>
                  </a:lnTo>
                  <a:lnTo>
                    <a:pt x="295" y="1147"/>
                  </a:lnTo>
                  <a:lnTo>
                    <a:pt x="295" y="1147"/>
                  </a:lnTo>
                  <a:lnTo>
                    <a:pt x="295" y="778"/>
                  </a:lnTo>
                  <a:lnTo>
                    <a:pt x="364" y="818"/>
                  </a:lnTo>
                  <a:lnTo>
                    <a:pt x="612" y="965"/>
                  </a:lnTo>
                  <a:lnTo>
                    <a:pt x="612" y="1329"/>
                  </a:lnTo>
                  <a:lnTo>
                    <a:pt x="291" y="1513"/>
                  </a:lnTo>
                  <a:lnTo>
                    <a:pt x="0" y="1345"/>
                  </a:lnTo>
                  <a:lnTo>
                    <a:pt x="0" y="1359"/>
                  </a:lnTo>
                  <a:lnTo>
                    <a:pt x="284" y="1525"/>
                  </a:lnTo>
                  <a:lnTo>
                    <a:pt x="284" y="1889"/>
                  </a:lnTo>
                  <a:lnTo>
                    <a:pt x="83" y="1773"/>
                  </a:lnTo>
                  <a:lnTo>
                    <a:pt x="0" y="1726"/>
                  </a:lnTo>
                  <a:lnTo>
                    <a:pt x="0" y="1738"/>
                  </a:lnTo>
                  <a:lnTo>
                    <a:pt x="52" y="1768"/>
                  </a:lnTo>
                  <a:lnTo>
                    <a:pt x="284" y="1903"/>
                  </a:lnTo>
                  <a:lnTo>
                    <a:pt x="284" y="2272"/>
                  </a:lnTo>
                  <a:lnTo>
                    <a:pt x="0" y="2435"/>
                  </a:lnTo>
                  <a:lnTo>
                    <a:pt x="0" y="2451"/>
                  </a:lnTo>
                  <a:lnTo>
                    <a:pt x="295" y="2281"/>
                  </a:lnTo>
                  <a:lnTo>
                    <a:pt x="295" y="1910"/>
                  </a:lnTo>
                  <a:lnTo>
                    <a:pt x="612" y="2092"/>
                  </a:lnTo>
                  <a:lnTo>
                    <a:pt x="612" y="2458"/>
                  </a:lnTo>
                  <a:lnTo>
                    <a:pt x="402" y="2581"/>
                  </a:lnTo>
                  <a:lnTo>
                    <a:pt x="293" y="2643"/>
                  </a:lnTo>
                  <a:lnTo>
                    <a:pt x="0" y="2475"/>
                  </a:lnTo>
                  <a:lnTo>
                    <a:pt x="0" y="2491"/>
                  </a:lnTo>
                  <a:lnTo>
                    <a:pt x="284" y="2655"/>
                  </a:lnTo>
                  <a:lnTo>
                    <a:pt x="284" y="3019"/>
                  </a:lnTo>
                  <a:lnTo>
                    <a:pt x="83" y="2903"/>
                  </a:lnTo>
                  <a:lnTo>
                    <a:pt x="0" y="2855"/>
                  </a:lnTo>
                  <a:lnTo>
                    <a:pt x="0" y="2870"/>
                  </a:lnTo>
                  <a:lnTo>
                    <a:pt x="284" y="3033"/>
                  </a:lnTo>
                  <a:lnTo>
                    <a:pt x="284" y="3401"/>
                  </a:lnTo>
                  <a:lnTo>
                    <a:pt x="156" y="3475"/>
                  </a:lnTo>
                  <a:lnTo>
                    <a:pt x="0" y="3564"/>
                  </a:lnTo>
                  <a:lnTo>
                    <a:pt x="0" y="3581"/>
                  </a:lnTo>
                  <a:lnTo>
                    <a:pt x="295" y="3411"/>
                  </a:lnTo>
                  <a:lnTo>
                    <a:pt x="295" y="3408"/>
                  </a:lnTo>
                  <a:lnTo>
                    <a:pt x="295" y="3040"/>
                  </a:lnTo>
                  <a:lnTo>
                    <a:pt x="612" y="3224"/>
                  </a:lnTo>
                  <a:lnTo>
                    <a:pt x="612" y="3590"/>
                  </a:lnTo>
                  <a:lnTo>
                    <a:pt x="456" y="3683"/>
                  </a:lnTo>
                  <a:lnTo>
                    <a:pt x="293" y="3775"/>
                  </a:lnTo>
                  <a:lnTo>
                    <a:pt x="130" y="3680"/>
                  </a:lnTo>
                  <a:lnTo>
                    <a:pt x="0" y="3607"/>
                  </a:lnTo>
                  <a:lnTo>
                    <a:pt x="0" y="3621"/>
                  </a:lnTo>
                  <a:lnTo>
                    <a:pt x="139" y="3702"/>
                  </a:lnTo>
                  <a:lnTo>
                    <a:pt x="284" y="3784"/>
                  </a:lnTo>
                  <a:lnTo>
                    <a:pt x="284" y="4148"/>
                  </a:lnTo>
                  <a:lnTo>
                    <a:pt x="0" y="3985"/>
                  </a:lnTo>
                  <a:lnTo>
                    <a:pt x="0" y="3999"/>
                  </a:lnTo>
                  <a:lnTo>
                    <a:pt x="52" y="4030"/>
                  </a:lnTo>
                  <a:lnTo>
                    <a:pt x="284" y="4165"/>
                  </a:lnTo>
                  <a:lnTo>
                    <a:pt x="284" y="4531"/>
                  </a:lnTo>
                  <a:lnTo>
                    <a:pt x="0" y="4697"/>
                  </a:lnTo>
                  <a:lnTo>
                    <a:pt x="0" y="4711"/>
                  </a:lnTo>
                  <a:lnTo>
                    <a:pt x="295" y="4538"/>
                  </a:lnTo>
                  <a:lnTo>
                    <a:pt x="295" y="4538"/>
                  </a:lnTo>
                  <a:lnTo>
                    <a:pt x="295" y="4169"/>
                  </a:lnTo>
                  <a:lnTo>
                    <a:pt x="347" y="4200"/>
                  </a:lnTo>
                  <a:lnTo>
                    <a:pt x="612" y="4354"/>
                  </a:lnTo>
                  <a:lnTo>
                    <a:pt x="612" y="4720"/>
                  </a:lnTo>
                  <a:lnTo>
                    <a:pt x="291" y="4905"/>
                  </a:lnTo>
                  <a:lnTo>
                    <a:pt x="130" y="4812"/>
                  </a:lnTo>
                  <a:lnTo>
                    <a:pt x="0" y="4737"/>
                  </a:lnTo>
                  <a:lnTo>
                    <a:pt x="0" y="4751"/>
                  </a:lnTo>
                  <a:lnTo>
                    <a:pt x="284" y="4914"/>
                  </a:lnTo>
                  <a:lnTo>
                    <a:pt x="284" y="5280"/>
                  </a:lnTo>
                  <a:lnTo>
                    <a:pt x="83" y="5164"/>
                  </a:lnTo>
                  <a:lnTo>
                    <a:pt x="0" y="5117"/>
                  </a:lnTo>
                  <a:lnTo>
                    <a:pt x="0" y="5129"/>
                  </a:lnTo>
                  <a:lnTo>
                    <a:pt x="52" y="5160"/>
                  </a:lnTo>
                  <a:lnTo>
                    <a:pt x="284" y="5294"/>
                  </a:lnTo>
                  <a:lnTo>
                    <a:pt x="284" y="5661"/>
                  </a:lnTo>
                  <a:lnTo>
                    <a:pt x="0" y="5826"/>
                  </a:lnTo>
                  <a:lnTo>
                    <a:pt x="0" y="5843"/>
                  </a:lnTo>
                  <a:lnTo>
                    <a:pt x="295" y="5670"/>
                  </a:lnTo>
                  <a:lnTo>
                    <a:pt x="295" y="5668"/>
                  </a:lnTo>
                  <a:lnTo>
                    <a:pt x="295" y="5299"/>
                  </a:lnTo>
                  <a:lnTo>
                    <a:pt x="463" y="5396"/>
                  </a:lnTo>
                  <a:lnTo>
                    <a:pt x="612" y="5484"/>
                  </a:lnTo>
                  <a:lnTo>
                    <a:pt x="612" y="5852"/>
                  </a:lnTo>
                  <a:lnTo>
                    <a:pt x="293" y="6037"/>
                  </a:lnTo>
                  <a:lnTo>
                    <a:pt x="76" y="5911"/>
                  </a:lnTo>
                  <a:lnTo>
                    <a:pt x="0" y="5869"/>
                  </a:lnTo>
                  <a:lnTo>
                    <a:pt x="0" y="5883"/>
                  </a:lnTo>
                  <a:lnTo>
                    <a:pt x="284" y="6048"/>
                  </a:lnTo>
                  <a:lnTo>
                    <a:pt x="284" y="6410"/>
                  </a:lnTo>
                  <a:lnTo>
                    <a:pt x="83" y="6294"/>
                  </a:lnTo>
                  <a:lnTo>
                    <a:pt x="0" y="6247"/>
                  </a:lnTo>
                  <a:lnTo>
                    <a:pt x="0" y="6261"/>
                  </a:lnTo>
                  <a:lnTo>
                    <a:pt x="284" y="6424"/>
                  </a:lnTo>
                  <a:lnTo>
                    <a:pt x="284" y="6793"/>
                  </a:lnTo>
                  <a:lnTo>
                    <a:pt x="0" y="6956"/>
                  </a:lnTo>
                  <a:lnTo>
                    <a:pt x="0" y="6975"/>
                  </a:lnTo>
                  <a:lnTo>
                    <a:pt x="295" y="6802"/>
                  </a:lnTo>
                  <a:lnTo>
                    <a:pt x="295" y="6802"/>
                  </a:lnTo>
                  <a:lnTo>
                    <a:pt x="295" y="6431"/>
                  </a:lnTo>
                  <a:lnTo>
                    <a:pt x="612" y="6616"/>
                  </a:lnTo>
                  <a:lnTo>
                    <a:pt x="612" y="6982"/>
                  </a:lnTo>
                  <a:lnTo>
                    <a:pt x="293" y="7166"/>
                  </a:lnTo>
                  <a:lnTo>
                    <a:pt x="130" y="7072"/>
                  </a:lnTo>
                  <a:lnTo>
                    <a:pt x="0" y="6996"/>
                  </a:lnTo>
                  <a:lnTo>
                    <a:pt x="0" y="7013"/>
                  </a:lnTo>
                  <a:lnTo>
                    <a:pt x="284" y="7176"/>
                  </a:lnTo>
                  <a:lnTo>
                    <a:pt x="284" y="7537"/>
                  </a:lnTo>
                  <a:lnTo>
                    <a:pt x="83" y="7422"/>
                  </a:lnTo>
                  <a:lnTo>
                    <a:pt x="0" y="7374"/>
                  </a:lnTo>
                  <a:lnTo>
                    <a:pt x="0" y="7391"/>
                  </a:lnTo>
                  <a:lnTo>
                    <a:pt x="26" y="7407"/>
                  </a:lnTo>
                  <a:lnTo>
                    <a:pt x="284" y="7556"/>
                  </a:lnTo>
                  <a:lnTo>
                    <a:pt x="284" y="7923"/>
                  </a:lnTo>
                  <a:lnTo>
                    <a:pt x="24" y="8076"/>
                  </a:lnTo>
                  <a:lnTo>
                    <a:pt x="0" y="8088"/>
                  </a:lnTo>
                  <a:lnTo>
                    <a:pt x="0" y="8102"/>
                  </a:lnTo>
                  <a:lnTo>
                    <a:pt x="295" y="7930"/>
                  </a:lnTo>
                  <a:lnTo>
                    <a:pt x="295" y="7930"/>
                  </a:lnTo>
                  <a:lnTo>
                    <a:pt x="295" y="7561"/>
                  </a:lnTo>
                  <a:lnTo>
                    <a:pt x="300" y="7563"/>
                  </a:lnTo>
                  <a:lnTo>
                    <a:pt x="612" y="7748"/>
                  </a:lnTo>
                  <a:lnTo>
                    <a:pt x="612" y="8112"/>
                  </a:lnTo>
                  <a:lnTo>
                    <a:pt x="560" y="8142"/>
                  </a:lnTo>
                  <a:lnTo>
                    <a:pt x="293" y="8296"/>
                  </a:lnTo>
                  <a:lnTo>
                    <a:pt x="130" y="8204"/>
                  </a:lnTo>
                  <a:lnTo>
                    <a:pt x="0" y="8128"/>
                  </a:lnTo>
                  <a:lnTo>
                    <a:pt x="0" y="8142"/>
                  </a:lnTo>
                  <a:lnTo>
                    <a:pt x="109" y="8206"/>
                  </a:lnTo>
                  <a:lnTo>
                    <a:pt x="284" y="8308"/>
                  </a:lnTo>
                  <a:lnTo>
                    <a:pt x="284" y="8667"/>
                  </a:lnTo>
                  <a:lnTo>
                    <a:pt x="0" y="8504"/>
                  </a:lnTo>
                  <a:lnTo>
                    <a:pt x="0" y="8520"/>
                  </a:lnTo>
                  <a:lnTo>
                    <a:pt x="26" y="8537"/>
                  </a:lnTo>
                  <a:lnTo>
                    <a:pt x="284" y="8686"/>
                  </a:lnTo>
                  <a:lnTo>
                    <a:pt x="284" y="9052"/>
                  </a:lnTo>
                  <a:lnTo>
                    <a:pt x="0" y="9218"/>
                  </a:lnTo>
                  <a:lnTo>
                    <a:pt x="0" y="9232"/>
                  </a:lnTo>
                  <a:lnTo>
                    <a:pt x="295" y="9059"/>
                  </a:lnTo>
                  <a:lnTo>
                    <a:pt x="295" y="9059"/>
                  </a:lnTo>
                  <a:lnTo>
                    <a:pt x="295" y="8691"/>
                  </a:lnTo>
                  <a:lnTo>
                    <a:pt x="300" y="8693"/>
                  </a:lnTo>
                  <a:lnTo>
                    <a:pt x="612" y="8877"/>
                  </a:lnTo>
                  <a:lnTo>
                    <a:pt x="612" y="9241"/>
                  </a:lnTo>
                  <a:lnTo>
                    <a:pt x="291" y="9426"/>
                  </a:lnTo>
                  <a:lnTo>
                    <a:pt x="83" y="9308"/>
                  </a:lnTo>
                  <a:lnTo>
                    <a:pt x="0" y="9258"/>
                  </a:lnTo>
                  <a:lnTo>
                    <a:pt x="0" y="9274"/>
                  </a:lnTo>
                  <a:lnTo>
                    <a:pt x="106" y="9336"/>
                  </a:lnTo>
                  <a:lnTo>
                    <a:pt x="284" y="9437"/>
                  </a:lnTo>
                  <a:lnTo>
                    <a:pt x="284" y="9799"/>
                  </a:lnTo>
                  <a:lnTo>
                    <a:pt x="227" y="9768"/>
                  </a:lnTo>
                  <a:lnTo>
                    <a:pt x="0" y="9636"/>
                  </a:lnTo>
                  <a:lnTo>
                    <a:pt x="0" y="9650"/>
                  </a:lnTo>
                  <a:lnTo>
                    <a:pt x="116" y="9716"/>
                  </a:lnTo>
                  <a:lnTo>
                    <a:pt x="284" y="9813"/>
                  </a:lnTo>
                  <a:lnTo>
                    <a:pt x="284" y="10182"/>
                  </a:lnTo>
                  <a:lnTo>
                    <a:pt x="0" y="10347"/>
                  </a:lnTo>
                  <a:lnTo>
                    <a:pt x="0" y="10364"/>
                  </a:lnTo>
                  <a:lnTo>
                    <a:pt x="295" y="10191"/>
                  </a:lnTo>
                  <a:lnTo>
                    <a:pt x="295" y="10189"/>
                  </a:lnTo>
                  <a:lnTo>
                    <a:pt x="295" y="9823"/>
                  </a:lnTo>
                  <a:lnTo>
                    <a:pt x="612" y="10007"/>
                  </a:lnTo>
                  <a:lnTo>
                    <a:pt x="612" y="10371"/>
                  </a:lnTo>
                  <a:lnTo>
                    <a:pt x="416" y="10487"/>
                  </a:lnTo>
                  <a:lnTo>
                    <a:pt x="293" y="10558"/>
                  </a:lnTo>
                  <a:lnTo>
                    <a:pt x="102" y="10447"/>
                  </a:lnTo>
                  <a:lnTo>
                    <a:pt x="0" y="10388"/>
                  </a:lnTo>
                  <a:lnTo>
                    <a:pt x="0" y="10404"/>
                  </a:lnTo>
                  <a:lnTo>
                    <a:pt x="99" y="10461"/>
                  </a:lnTo>
                  <a:lnTo>
                    <a:pt x="284" y="10567"/>
                  </a:lnTo>
                  <a:lnTo>
                    <a:pt x="284" y="10929"/>
                  </a:lnTo>
                  <a:lnTo>
                    <a:pt x="227" y="10896"/>
                  </a:lnTo>
                  <a:lnTo>
                    <a:pt x="0" y="10766"/>
                  </a:lnTo>
                  <a:lnTo>
                    <a:pt x="0" y="10782"/>
                  </a:lnTo>
                  <a:lnTo>
                    <a:pt x="284" y="10945"/>
                  </a:lnTo>
                  <a:lnTo>
                    <a:pt x="284" y="11312"/>
                  </a:lnTo>
                  <a:lnTo>
                    <a:pt x="0" y="11477"/>
                  </a:lnTo>
                  <a:lnTo>
                    <a:pt x="0" y="11494"/>
                  </a:lnTo>
                  <a:lnTo>
                    <a:pt x="118" y="11423"/>
                  </a:lnTo>
                  <a:lnTo>
                    <a:pt x="295" y="11321"/>
                  </a:lnTo>
                  <a:lnTo>
                    <a:pt x="295" y="11321"/>
                  </a:lnTo>
                  <a:lnTo>
                    <a:pt x="295" y="10952"/>
                  </a:lnTo>
                  <a:lnTo>
                    <a:pt x="612" y="11134"/>
                  </a:lnTo>
                  <a:lnTo>
                    <a:pt x="612" y="11503"/>
                  </a:lnTo>
                  <a:lnTo>
                    <a:pt x="293" y="11685"/>
                  </a:lnTo>
                  <a:lnTo>
                    <a:pt x="0" y="11517"/>
                  </a:lnTo>
                  <a:lnTo>
                    <a:pt x="0" y="11536"/>
                  </a:lnTo>
                  <a:lnTo>
                    <a:pt x="284" y="11702"/>
                  </a:lnTo>
                  <a:lnTo>
                    <a:pt x="284" y="12063"/>
                  </a:lnTo>
                  <a:lnTo>
                    <a:pt x="83" y="11947"/>
                  </a:lnTo>
                  <a:lnTo>
                    <a:pt x="0" y="11900"/>
                  </a:lnTo>
                  <a:lnTo>
                    <a:pt x="0" y="11912"/>
                  </a:lnTo>
                  <a:lnTo>
                    <a:pt x="52" y="11943"/>
                  </a:lnTo>
                  <a:lnTo>
                    <a:pt x="284" y="12077"/>
                  </a:lnTo>
                  <a:lnTo>
                    <a:pt x="284" y="12446"/>
                  </a:lnTo>
                  <a:lnTo>
                    <a:pt x="0" y="12612"/>
                  </a:lnTo>
                  <a:lnTo>
                    <a:pt x="0" y="12628"/>
                  </a:lnTo>
                  <a:lnTo>
                    <a:pt x="295" y="12456"/>
                  </a:lnTo>
                  <a:lnTo>
                    <a:pt x="295" y="12453"/>
                  </a:lnTo>
                  <a:lnTo>
                    <a:pt x="295" y="12084"/>
                  </a:lnTo>
                  <a:lnTo>
                    <a:pt x="612" y="12271"/>
                  </a:lnTo>
                  <a:lnTo>
                    <a:pt x="612" y="12635"/>
                  </a:lnTo>
                  <a:lnTo>
                    <a:pt x="385" y="12768"/>
                  </a:lnTo>
                  <a:lnTo>
                    <a:pt x="293" y="12822"/>
                  </a:lnTo>
                  <a:lnTo>
                    <a:pt x="73" y="12694"/>
                  </a:lnTo>
                  <a:lnTo>
                    <a:pt x="0" y="12652"/>
                  </a:lnTo>
                  <a:lnTo>
                    <a:pt x="0" y="12666"/>
                  </a:lnTo>
                  <a:lnTo>
                    <a:pt x="284" y="12831"/>
                  </a:lnTo>
                  <a:lnTo>
                    <a:pt x="284" y="13193"/>
                  </a:lnTo>
                  <a:lnTo>
                    <a:pt x="83" y="13077"/>
                  </a:lnTo>
                  <a:lnTo>
                    <a:pt x="0" y="13030"/>
                  </a:lnTo>
                  <a:lnTo>
                    <a:pt x="0" y="13046"/>
                  </a:lnTo>
                  <a:lnTo>
                    <a:pt x="265" y="13198"/>
                  </a:lnTo>
                  <a:lnTo>
                    <a:pt x="295" y="13198"/>
                  </a:lnTo>
                  <a:lnTo>
                    <a:pt x="295" y="12834"/>
                  </a:lnTo>
                  <a:lnTo>
                    <a:pt x="574" y="12673"/>
                  </a:lnTo>
                  <a:lnTo>
                    <a:pt x="612" y="12649"/>
                  </a:lnTo>
                  <a:lnTo>
                    <a:pt x="612" y="13018"/>
                  </a:lnTo>
                  <a:lnTo>
                    <a:pt x="612" y="13020"/>
                  </a:lnTo>
                  <a:lnTo>
                    <a:pt x="818" y="13139"/>
                  </a:lnTo>
                  <a:lnTo>
                    <a:pt x="919" y="13198"/>
                  </a:lnTo>
                  <a:lnTo>
                    <a:pt x="966" y="13198"/>
                  </a:lnTo>
                  <a:lnTo>
                    <a:pt x="1075" y="13134"/>
                  </a:lnTo>
                  <a:lnTo>
                    <a:pt x="1271" y="13020"/>
                  </a:lnTo>
                  <a:lnTo>
                    <a:pt x="1271" y="13018"/>
                  </a:lnTo>
                  <a:lnTo>
                    <a:pt x="1271" y="12649"/>
                  </a:lnTo>
                  <a:lnTo>
                    <a:pt x="1590" y="12834"/>
                  </a:lnTo>
                  <a:lnTo>
                    <a:pt x="1590" y="13198"/>
                  </a:lnTo>
                  <a:lnTo>
                    <a:pt x="1621" y="13198"/>
                  </a:lnTo>
                  <a:lnTo>
                    <a:pt x="1815" y="13087"/>
                  </a:lnTo>
                  <a:lnTo>
                    <a:pt x="1921" y="13025"/>
                  </a:lnTo>
                  <a:lnTo>
                    <a:pt x="1952" y="13042"/>
                  </a:lnTo>
                  <a:lnTo>
                    <a:pt x="2219" y="13198"/>
                  </a:lnTo>
                  <a:lnTo>
                    <a:pt x="2254" y="13198"/>
                  </a:lnTo>
                  <a:lnTo>
                    <a:pt x="2254" y="12834"/>
                  </a:lnTo>
                  <a:lnTo>
                    <a:pt x="2415" y="12739"/>
                  </a:lnTo>
                  <a:lnTo>
                    <a:pt x="2474" y="12706"/>
                  </a:lnTo>
                  <a:lnTo>
                    <a:pt x="2568" y="12652"/>
                  </a:lnTo>
                  <a:lnTo>
                    <a:pt x="2568" y="13018"/>
                  </a:lnTo>
                  <a:lnTo>
                    <a:pt x="2568" y="13020"/>
                  </a:lnTo>
                  <a:lnTo>
                    <a:pt x="2861" y="13188"/>
                  </a:lnTo>
                  <a:lnTo>
                    <a:pt x="2876" y="13198"/>
                  </a:lnTo>
                  <a:lnTo>
                    <a:pt x="2925" y="13198"/>
                  </a:lnTo>
                  <a:lnTo>
                    <a:pt x="3235" y="13020"/>
                  </a:lnTo>
                  <a:lnTo>
                    <a:pt x="3235" y="13018"/>
                  </a:lnTo>
                  <a:lnTo>
                    <a:pt x="3235" y="12652"/>
                  </a:lnTo>
                  <a:lnTo>
                    <a:pt x="3384" y="12739"/>
                  </a:lnTo>
                  <a:lnTo>
                    <a:pt x="3547" y="12834"/>
                  </a:lnTo>
                  <a:lnTo>
                    <a:pt x="3547" y="13198"/>
                  </a:lnTo>
                  <a:lnTo>
                    <a:pt x="3582" y="13198"/>
                  </a:lnTo>
                  <a:lnTo>
                    <a:pt x="3880" y="13025"/>
                  </a:lnTo>
                  <a:lnTo>
                    <a:pt x="4178" y="13198"/>
                  </a:lnTo>
                  <a:lnTo>
                    <a:pt x="4213" y="13198"/>
                  </a:lnTo>
                  <a:lnTo>
                    <a:pt x="4213" y="12834"/>
                  </a:lnTo>
                  <a:lnTo>
                    <a:pt x="4289" y="12789"/>
                  </a:lnTo>
                  <a:lnTo>
                    <a:pt x="4527" y="12652"/>
                  </a:lnTo>
                  <a:lnTo>
                    <a:pt x="4527" y="13018"/>
                  </a:lnTo>
                  <a:lnTo>
                    <a:pt x="4527" y="13020"/>
                  </a:lnTo>
                  <a:lnTo>
                    <a:pt x="4636" y="13082"/>
                  </a:lnTo>
                  <a:lnTo>
                    <a:pt x="4832" y="13198"/>
                  </a:lnTo>
                  <a:lnTo>
                    <a:pt x="4882" y="13198"/>
                  </a:lnTo>
                  <a:lnTo>
                    <a:pt x="5189" y="13020"/>
                  </a:lnTo>
                  <a:lnTo>
                    <a:pt x="5189" y="13018"/>
                  </a:lnTo>
                  <a:lnTo>
                    <a:pt x="5189" y="12652"/>
                  </a:lnTo>
                  <a:lnTo>
                    <a:pt x="5503" y="12834"/>
                  </a:lnTo>
                  <a:lnTo>
                    <a:pt x="5503" y="13198"/>
                  </a:lnTo>
                  <a:lnTo>
                    <a:pt x="5539" y="13198"/>
                  </a:lnTo>
                  <a:lnTo>
                    <a:pt x="5836" y="13025"/>
                  </a:lnTo>
                  <a:lnTo>
                    <a:pt x="6134" y="13198"/>
                  </a:lnTo>
                  <a:lnTo>
                    <a:pt x="6169" y="13198"/>
                  </a:lnTo>
                  <a:lnTo>
                    <a:pt x="6169" y="12834"/>
                  </a:lnTo>
                  <a:lnTo>
                    <a:pt x="6295" y="12760"/>
                  </a:lnTo>
                  <a:lnTo>
                    <a:pt x="6484" y="12652"/>
                  </a:lnTo>
                  <a:lnTo>
                    <a:pt x="6484" y="13018"/>
                  </a:lnTo>
                  <a:lnTo>
                    <a:pt x="6484" y="13020"/>
                  </a:lnTo>
                  <a:lnTo>
                    <a:pt x="6777" y="13188"/>
                  </a:lnTo>
                  <a:lnTo>
                    <a:pt x="6791" y="13198"/>
                  </a:lnTo>
                  <a:lnTo>
                    <a:pt x="6840" y="13198"/>
                  </a:lnTo>
                  <a:lnTo>
                    <a:pt x="7148" y="13020"/>
                  </a:lnTo>
                  <a:lnTo>
                    <a:pt x="7148" y="13018"/>
                  </a:lnTo>
                  <a:lnTo>
                    <a:pt x="7148" y="12652"/>
                  </a:lnTo>
                  <a:lnTo>
                    <a:pt x="7299" y="12739"/>
                  </a:lnTo>
                  <a:lnTo>
                    <a:pt x="7462" y="12834"/>
                  </a:lnTo>
                  <a:lnTo>
                    <a:pt x="7462" y="13198"/>
                  </a:lnTo>
                  <a:lnTo>
                    <a:pt x="7497" y="13198"/>
                  </a:lnTo>
                  <a:lnTo>
                    <a:pt x="7795" y="13025"/>
                  </a:lnTo>
                  <a:lnTo>
                    <a:pt x="8093" y="13198"/>
                  </a:lnTo>
                  <a:lnTo>
                    <a:pt x="8126" y="13198"/>
                  </a:lnTo>
                  <a:lnTo>
                    <a:pt x="8126" y="12836"/>
                  </a:lnTo>
                  <a:lnTo>
                    <a:pt x="8442" y="12649"/>
                  </a:lnTo>
                  <a:lnTo>
                    <a:pt x="8442" y="13018"/>
                  </a:lnTo>
                  <a:lnTo>
                    <a:pt x="8442" y="13020"/>
                  </a:lnTo>
                  <a:lnTo>
                    <a:pt x="8551" y="13082"/>
                  </a:lnTo>
                  <a:lnTo>
                    <a:pt x="8745" y="13198"/>
                  </a:lnTo>
                  <a:lnTo>
                    <a:pt x="8797" y="13198"/>
                  </a:lnTo>
                  <a:lnTo>
                    <a:pt x="9104" y="13020"/>
                  </a:lnTo>
                  <a:lnTo>
                    <a:pt x="9104" y="13018"/>
                  </a:lnTo>
                  <a:lnTo>
                    <a:pt x="9104" y="12652"/>
                  </a:lnTo>
                  <a:lnTo>
                    <a:pt x="9418" y="12834"/>
                  </a:lnTo>
                  <a:lnTo>
                    <a:pt x="9418" y="13198"/>
                  </a:lnTo>
                  <a:lnTo>
                    <a:pt x="9454" y="13198"/>
                  </a:lnTo>
                  <a:lnTo>
                    <a:pt x="9751" y="13025"/>
                  </a:lnTo>
                  <a:lnTo>
                    <a:pt x="10049" y="13198"/>
                  </a:lnTo>
                  <a:lnTo>
                    <a:pt x="10085" y="13198"/>
                  </a:lnTo>
                  <a:lnTo>
                    <a:pt x="10085" y="12834"/>
                  </a:lnTo>
                  <a:lnTo>
                    <a:pt x="10397" y="12652"/>
                  </a:lnTo>
                  <a:lnTo>
                    <a:pt x="10397" y="13018"/>
                  </a:lnTo>
                  <a:lnTo>
                    <a:pt x="10397" y="13020"/>
                  </a:lnTo>
                  <a:lnTo>
                    <a:pt x="10673" y="13179"/>
                  </a:lnTo>
                  <a:lnTo>
                    <a:pt x="10706" y="13198"/>
                  </a:lnTo>
                  <a:lnTo>
                    <a:pt x="10753" y="13198"/>
                  </a:lnTo>
                  <a:lnTo>
                    <a:pt x="11060" y="13020"/>
                  </a:lnTo>
                  <a:lnTo>
                    <a:pt x="11060" y="13018"/>
                  </a:lnTo>
                  <a:lnTo>
                    <a:pt x="11060" y="12649"/>
                  </a:lnTo>
                  <a:lnTo>
                    <a:pt x="11068" y="12654"/>
                  </a:lnTo>
                  <a:lnTo>
                    <a:pt x="11377" y="12836"/>
                  </a:lnTo>
                  <a:lnTo>
                    <a:pt x="11377" y="13198"/>
                  </a:lnTo>
                  <a:lnTo>
                    <a:pt x="11408" y="13198"/>
                  </a:lnTo>
                  <a:lnTo>
                    <a:pt x="11706" y="13025"/>
                  </a:lnTo>
                  <a:lnTo>
                    <a:pt x="12003" y="13198"/>
                  </a:lnTo>
                  <a:lnTo>
                    <a:pt x="12039" y="13198"/>
                  </a:lnTo>
                  <a:lnTo>
                    <a:pt x="12039" y="12834"/>
                  </a:lnTo>
                  <a:lnTo>
                    <a:pt x="12273" y="12699"/>
                  </a:lnTo>
                  <a:lnTo>
                    <a:pt x="12355" y="12649"/>
                  </a:lnTo>
                  <a:lnTo>
                    <a:pt x="12355" y="13018"/>
                  </a:lnTo>
                  <a:lnTo>
                    <a:pt x="12355" y="13020"/>
                  </a:lnTo>
                  <a:lnTo>
                    <a:pt x="12466" y="13082"/>
                  </a:lnTo>
                  <a:lnTo>
                    <a:pt x="12660" y="13198"/>
                  </a:lnTo>
                  <a:lnTo>
                    <a:pt x="12710" y="13198"/>
                  </a:lnTo>
                  <a:lnTo>
                    <a:pt x="13019" y="13020"/>
                  </a:lnTo>
                  <a:lnTo>
                    <a:pt x="13019" y="13018"/>
                  </a:lnTo>
                  <a:lnTo>
                    <a:pt x="13019" y="12652"/>
                  </a:lnTo>
                  <a:lnTo>
                    <a:pt x="13334" y="12834"/>
                  </a:lnTo>
                  <a:lnTo>
                    <a:pt x="13334" y="13198"/>
                  </a:lnTo>
                  <a:lnTo>
                    <a:pt x="13367" y="13198"/>
                  </a:lnTo>
                  <a:lnTo>
                    <a:pt x="13664" y="13025"/>
                  </a:lnTo>
                  <a:lnTo>
                    <a:pt x="13962" y="13198"/>
                  </a:lnTo>
                  <a:lnTo>
                    <a:pt x="14000" y="13198"/>
                  </a:lnTo>
                  <a:lnTo>
                    <a:pt x="14000" y="12834"/>
                  </a:lnTo>
                  <a:lnTo>
                    <a:pt x="14312" y="12652"/>
                  </a:lnTo>
                  <a:lnTo>
                    <a:pt x="14312" y="13018"/>
                  </a:lnTo>
                  <a:lnTo>
                    <a:pt x="14312" y="13020"/>
                  </a:lnTo>
                  <a:lnTo>
                    <a:pt x="14588" y="13179"/>
                  </a:lnTo>
                  <a:lnTo>
                    <a:pt x="14619" y="13198"/>
                  </a:lnTo>
                  <a:lnTo>
                    <a:pt x="14666" y="13198"/>
                  </a:lnTo>
                  <a:lnTo>
                    <a:pt x="14976" y="13020"/>
                  </a:lnTo>
                  <a:lnTo>
                    <a:pt x="14976" y="13018"/>
                  </a:lnTo>
                  <a:lnTo>
                    <a:pt x="14976" y="12649"/>
                  </a:lnTo>
                  <a:lnTo>
                    <a:pt x="15153" y="12753"/>
                  </a:lnTo>
                  <a:lnTo>
                    <a:pt x="15292" y="12834"/>
                  </a:lnTo>
                  <a:lnTo>
                    <a:pt x="15292" y="13198"/>
                  </a:lnTo>
                  <a:lnTo>
                    <a:pt x="15328" y="13198"/>
                  </a:lnTo>
                  <a:lnTo>
                    <a:pt x="15623" y="13025"/>
                  </a:lnTo>
                  <a:lnTo>
                    <a:pt x="15921" y="13198"/>
                  </a:lnTo>
                  <a:lnTo>
                    <a:pt x="15956" y="13198"/>
                  </a:lnTo>
                  <a:lnTo>
                    <a:pt x="15956" y="12834"/>
                  </a:lnTo>
                  <a:lnTo>
                    <a:pt x="16183" y="12701"/>
                  </a:lnTo>
                  <a:lnTo>
                    <a:pt x="16271" y="12652"/>
                  </a:lnTo>
                  <a:lnTo>
                    <a:pt x="16271" y="13018"/>
                  </a:lnTo>
                  <a:lnTo>
                    <a:pt x="16271" y="13020"/>
                  </a:lnTo>
                  <a:lnTo>
                    <a:pt x="16379" y="13082"/>
                  </a:lnTo>
                  <a:lnTo>
                    <a:pt x="16575" y="13198"/>
                  </a:lnTo>
                  <a:lnTo>
                    <a:pt x="16625" y="13198"/>
                  </a:lnTo>
                  <a:lnTo>
                    <a:pt x="16934" y="13020"/>
                  </a:lnTo>
                  <a:lnTo>
                    <a:pt x="16934" y="13018"/>
                  </a:lnTo>
                  <a:lnTo>
                    <a:pt x="16934" y="12652"/>
                  </a:lnTo>
                  <a:lnTo>
                    <a:pt x="17246" y="12834"/>
                  </a:lnTo>
                  <a:lnTo>
                    <a:pt x="17246" y="13198"/>
                  </a:lnTo>
                  <a:lnTo>
                    <a:pt x="17282" y="13198"/>
                  </a:lnTo>
                  <a:lnTo>
                    <a:pt x="17558" y="13039"/>
                  </a:lnTo>
                  <a:lnTo>
                    <a:pt x="17580" y="13025"/>
                  </a:lnTo>
                  <a:lnTo>
                    <a:pt x="17608" y="13042"/>
                  </a:lnTo>
                  <a:lnTo>
                    <a:pt x="17880" y="13198"/>
                  </a:lnTo>
                  <a:lnTo>
                    <a:pt x="17915" y="13198"/>
                  </a:lnTo>
                  <a:lnTo>
                    <a:pt x="17915" y="12834"/>
                  </a:lnTo>
                  <a:lnTo>
                    <a:pt x="17998" y="12784"/>
                  </a:lnTo>
                  <a:lnTo>
                    <a:pt x="18227" y="12652"/>
                  </a:lnTo>
                  <a:lnTo>
                    <a:pt x="18227" y="13018"/>
                  </a:lnTo>
                  <a:lnTo>
                    <a:pt x="18227" y="13020"/>
                  </a:lnTo>
                  <a:lnTo>
                    <a:pt x="18501" y="13179"/>
                  </a:lnTo>
                  <a:lnTo>
                    <a:pt x="18534" y="13198"/>
                  </a:lnTo>
                  <a:lnTo>
                    <a:pt x="18584" y="13198"/>
                  </a:lnTo>
                  <a:lnTo>
                    <a:pt x="18889" y="13020"/>
                  </a:lnTo>
                  <a:lnTo>
                    <a:pt x="18889" y="13018"/>
                  </a:lnTo>
                  <a:lnTo>
                    <a:pt x="18889" y="12649"/>
                  </a:lnTo>
                  <a:lnTo>
                    <a:pt x="19068" y="12753"/>
                  </a:lnTo>
                  <a:lnTo>
                    <a:pt x="19205" y="12834"/>
                  </a:lnTo>
                  <a:lnTo>
                    <a:pt x="19205" y="13198"/>
                  </a:lnTo>
                  <a:lnTo>
                    <a:pt x="19241" y="13198"/>
                  </a:lnTo>
                  <a:lnTo>
                    <a:pt x="19536" y="13025"/>
                  </a:lnTo>
                  <a:lnTo>
                    <a:pt x="19834" y="13198"/>
                  </a:lnTo>
                  <a:lnTo>
                    <a:pt x="19869" y="13198"/>
                  </a:lnTo>
                  <a:lnTo>
                    <a:pt x="19869" y="12834"/>
                  </a:lnTo>
                  <a:lnTo>
                    <a:pt x="19975" y="12772"/>
                  </a:lnTo>
                  <a:lnTo>
                    <a:pt x="20186" y="12652"/>
                  </a:lnTo>
                  <a:lnTo>
                    <a:pt x="20186" y="13018"/>
                  </a:lnTo>
                  <a:lnTo>
                    <a:pt x="20186" y="13020"/>
                  </a:lnTo>
                  <a:lnTo>
                    <a:pt x="20294" y="13082"/>
                  </a:lnTo>
                  <a:lnTo>
                    <a:pt x="20491" y="13198"/>
                  </a:lnTo>
                  <a:lnTo>
                    <a:pt x="20540" y="13198"/>
                  </a:lnTo>
                  <a:lnTo>
                    <a:pt x="20847" y="13020"/>
                  </a:lnTo>
                  <a:lnTo>
                    <a:pt x="20847" y="13018"/>
                  </a:lnTo>
                  <a:lnTo>
                    <a:pt x="20847" y="12652"/>
                  </a:lnTo>
                  <a:lnTo>
                    <a:pt x="21162" y="12834"/>
                  </a:lnTo>
                  <a:lnTo>
                    <a:pt x="21162" y="13198"/>
                  </a:lnTo>
                  <a:lnTo>
                    <a:pt x="21197" y="13198"/>
                  </a:lnTo>
                  <a:lnTo>
                    <a:pt x="21471" y="13039"/>
                  </a:lnTo>
                  <a:lnTo>
                    <a:pt x="21495" y="13025"/>
                  </a:lnTo>
                  <a:lnTo>
                    <a:pt x="21523" y="13042"/>
                  </a:lnTo>
                  <a:lnTo>
                    <a:pt x="21795" y="13198"/>
                  </a:lnTo>
                  <a:lnTo>
                    <a:pt x="21828" y="13198"/>
                  </a:lnTo>
                  <a:lnTo>
                    <a:pt x="21828" y="12834"/>
                  </a:lnTo>
                  <a:lnTo>
                    <a:pt x="21913" y="12784"/>
                  </a:lnTo>
                  <a:lnTo>
                    <a:pt x="22140" y="12652"/>
                  </a:lnTo>
                  <a:lnTo>
                    <a:pt x="22140" y="13018"/>
                  </a:lnTo>
                  <a:lnTo>
                    <a:pt x="22140" y="13020"/>
                  </a:lnTo>
                  <a:lnTo>
                    <a:pt x="22336" y="13134"/>
                  </a:lnTo>
                  <a:lnTo>
                    <a:pt x="22449" y="13198"/>
                  </a:lnTo>
                  <a:lnTo>
                    <a:pt x="22497" y="13198"/>
                  </a:lnTo>
                  <a:lnTo>
                    <a:pt x="22804" y="13020"/>
                  </a:lnTo>
                  <a:lnTo>
                    <a:pt x="22804" y="13018"/>
                  </a:lnTo>
                  <a:lnTo>
                    <a:pt x="22804" y="12649"/>
                  </a:lnTo>
                  <a:lnTo>
                    <a:pt x="22858" y="12680"/>
                  </a:lnTo>
                  <a:lnTo>
                    <a:pt x="23123" y="12836"/>
                  </a:lnTo>
                  <a:lnTo>
                    <a:pt x="23123" y="13198"/>
                  </a:lnTo>
                  <a:lnTo>
                    <a:pt x="23156" y="13198"/>
                  </a:lnTo>
                  <a:lnTo>
                    <a:pt x="23354" y="13084"/>
                  </a:lnTo>
                  <a:lnTo>
                    <a:pt x="23454" y="13025"/>
                  </a:lnTo>
                  <a:lnTo>
                    <a:pt x="23458" y="13027"/>
                  </a:lnTo>
                  <a:lnTo>
                    <a:pt x="23458" y="13011"/>
                  </a:lnTo>
                  <a:lnTo>
                    <a:pt x="23456" y="13011"/>
                  </a:lnTo>
                  <a:lnTo>
                    <a:pt x="23454" y="13011"/>
                  </a:lnTo>
                  <a:lnTo>
                    <a:pt x="23454" y="13011"/>
                  </a:lnTo>
                  <a:lnTo>
                    <a:pt x="23135" y="13193"/>
                  </a:lnTo>
                  <a:lnTo>
                    <a:pt x="23135" y="12831"/>
                  </a:lnTo>
                  <a:lnTo>
                    <a:pt x="23260" y="12758"/>
                  </a:lnTo>
                  <a:lnTo>
                    <a:pt x="23454" y="12647"/>
                  </a:lnTo>
                  <a:lnTo>
                    <a:pt x="23454" y="12647"/>
                  </a:lnTo>
                  <a:lnTo>
                    <a:pt x="23454" y="12647"/>
                  </a:lnTo>
                  <a:lnTo>
                    <a:pt x="23458" y="12649"/>
                  </a:lnTo>
                  <a:lnTo>
                    <a:pt x="23458" y="12628"/>
                  </a:lnTo>
                  <a:lnTo>
                    <a:pt x="23454" y="12630"/>
                  </a:lnTo>
                  <a:lnTo>
                    <a:pt x="23135" y="12446"/>
                  </a:lnTo>
                  <a:lnTo>
                    <a:pt x="23135" y="12077"/>
                  </a:lnTo>
                  <a:lnTo>
                    <a:pt x="23454" y="11893"/>
                  </a:lnTo>
                  <a:lnTo>
                    <a:pt x="23458" y="11895"/>
                  </a:lnTo>
                  <a:lnTo>
                    <a:pt x="23458" y="11881"/>
                  </a:lnTo>
                  <a:lnTo>
                    <a:pt x="23456" y="11881"/>
                  </a:lnTo>
                  <a:lnTo>
                    <a:pt x="23454" y="11881"/>
                  </a:lnTo>
                  <a:lnTo>
                    <a:pt x="23454" y="11881"/>
                  </a:lnTo>
                  <a:lnTo>
                    <a:pt x="23224" y="12014"/>
                  </a:lnTo>
                  <a:lnTo>
                    <a:pt x="23135" y="12063"/>
                  </a:lnTo>
                  <a:lnTo>
                    <a:pt x="23135" y="11702"/>
                  </a:lnTo>
                  <a:lnTo>
                    <a:pt x="23454" y="11517"/>
                  </a:lnTo>
                  <a:lnTo>
                    <a:pt x="23458" y="11520"/>
                  </a:lnTo>
                  <a:lnTo>
                    <a:pt x="23458" y="11494"/>
                  </a:lnTo>
                  <a:lnTo>
                    <a:pt x="23454" y="11496"/>
                  </a:lnTo>
                  <a:lnTo>
                    <a:pt x="23135" y="11312"/>
                  </a:lnTo>
                  <a:lnTo>
                    <a:pt x="23135" y="10945"/>
                  </a:lnTo>
                  <a:lnTo>
                    <a:pt x="23371" y="10811"/>
                  </a:lnTo>
                  <a:lnTo>
                    <a:pt x="23454" y="10761"/>
                  </a:lnTo>
                  <a:lnTo>
                    <a:pt x="23458" y="10763"/>
                  </a:lnTo>
                  <a:lnTo>
                    <a:pt x="23458" y="10747"/>
                  </a:lnTo>
                  <a:lnTo>
                    <a:pt x="23456" y="10747"/>
                  </a:lnTo>
                  <a:lnTo>
                    <a:pt x="23454" y="10747"/>
                  </a:lnTo>
                  <a:lnTo>
                    <a:pt x="23454" y="10747"/>
                  </a:lnTo>
                  <a:lnTo>
                    <a:pt x="23135" y="10929"/>
                  </a:lnTo>
                  <a:lnTo>
                    <a:pt x="23135" y="10567"/>
                  </a:lnTo>
                  <a:lnTo>
                    <a:pt x="23220" y="10518"/>
                  </a:lnTo>
                  <a:lnTo>
                    <a:pt x="23454" y="10383"/>
                  </a:lnTo>
                  <a:lnTo>
                    <a:pt x="23458" y="10385"/>
                  </a:lnTo>
                  <a:lnTo>
                    <a:pt x="23458" y="10364"/>
                  </a:lnTo>
                  <a:lnTo>
                    <a:pt x="23454" y="10366"/>
                  </a:lnTo>
                  <a:lnTo>
                    <a:pt x="23135" y="10182"/>
                  </a:lnTo>
                  <a:lnTo>
                    <a:pt x="23135" y="9813"/>
                  </a:lnTo>
                  <a:lnTo>
                    <a:pt x="23454" y="9631"/>
                  </a:lnTo>
                  <a:lnTo>
                    <a:pt x="23458" y="9631"/>
                  </a:lnTo>
                  <a:lnTo>
                    <a:pt x="23458" y="9617"/>
                  </a:lnTo>
                  <a:lnTo>
                    <a:pt x="23456" y="9617"/>
                  </a:lnTo>
                  <a:lnTo>
                    <a:pt x="23454" y="9617"/>
                  </a:lnTo>
                  <a:lnTo>
                    <a:pt x="23454" y="9617"/>
                  </a:lnTo>
                  <a:lnTo>
                    <a:pt x="23295" y="9707"/>
                  </a:lnTo>
                  <a:lnTo>
                    <a:pt x="23135" y="9799"/>
                  </a:lnTo>
                  <a:lnTo>
                    <a:pt x="23135" y="9437"/>
                  </a:lnTo>
                  <a:lnTo>
                    <a:pt x="23217" y="9390"/>
                  </a:lnTo>
                  <a:lnTo>
                    <a:pt x="23454" y="9253"/>
                  </a:lnTo>
                  <a:lnTo>
                    <a:pt x="23458" y="9256"/>
                  </a:lnTo>
                  <a:lnTo>
                    <a:pt x="23458" y="9234"/>
                  </a:lnTo>
                  <a:lnTo>
                    <a:pt x="23454" y="9237"/>
                  </a:lnTo>
                  <a:lnTo>
                    <a:pt x="23135" y="9052"/>
                  </a:lnTo>
                  <a:lnTo>
                    <a:pt x="23135" y="8686"/>
                  </a:lnTo>
                  <a:lnTo>
                    <a:pt x="23454" y="8502"/>
                  </a:lnTo>
                  <a:lnTo>
                    <a:pt x="23458" y="8502"/>
                  </a:lnTo>
                  <a:lnTo>
                    <a:pt x="23458" y="8485"/>
                  </a:lnTo>
                  <a:lnTo>
                    <a:pt x="23456" y="8485"/>
                  </a:lnTo>
                  <a:lnTo>
                    <a:pt x="23454" y="8485"/>
                  </a:lnTo>
                  <a:lnTo>
                    <a:pt x="23454" y="8485"/>
                  </a:lnTo>
                  <a:lnTo>
                    <a:pt x="23135" y="8669"/>
                  </a:lnTo>
                  <a:lnTo>
                    <a:pt x="23135" y="8308"/>
                  </a:lnTo>
                  <a:lnTo>
                    <a:pt x="23418" y="8140"/>
                  </a:lnTo>
                  <a:lnTo>
                    <a:pt x="23451" y="8123"/>
                  </a:lnTo>
                  <a:lnTo>
                    <a:pt x="23454" y="8123"/>
                  </a:lnTo>
                  <a:lnTo>
                    <a:pt x="23456" y="8123"/>
                  </a:lnTo>
                  <a:lnTo>
                    <a:pt x="23458" y="8123"/>
                  </a:lnTo>
                  <a:lnTo>
                    <a:pt x="23458" y="8105"/>
                  </a:lnTo>
                  <a:lnTo>
                    <a:pt x="23454" y="8107"/>
                  </a:lnTo>
                  <a:lnTo>
                    <a:pt x="23135" y="7923"/>
                  </a:lnTo>
                  <a:lnTo>
                    <a:pt x="23135" y="7556"/>
                  </a:lnTo>
                  <a:lnTo>
                    <a:pt x="23454" y="7372"/>
                  </a:lnTo>
                  <a:lnTo>
                    <a:pt x="23458" y="7374"/>
                  </a:lnTo>
                  <a:lnTo>
                    <a:pt x="23458" y="7358"/>
                  </a:lnTo>
                  <a:lnTo>
                    <a:pt x="23456" y="7355"/>
                  </a:lnTo>
                  <a:lnTo>
                    <a:pt x="23454" y="7355"/>
                  </a:lnTo>
                  <a:lnTo>
                    <a:pt x="23454" y="7355"/>
                  </a:lnTo>
                  <a:lnTo>
                    <a:pt x="23135" y="7537"/>
                  </a:lnTo>
                  <a:lnTo>
                    <a:pt x="23135" y="7176"/>
                  </a:lnTo>
                  <a:lnTo>
                    <a:pt x="23454" y="6991"/>
                  </a:lnTo>
                  <a:lnTo>
                    <a:pt x="23458" y="6994"/>
                  </a:lnTo>
                  <a:lnTo>
                    <a:pt x="23458" y="6972"/>
                  </a:lnTo>
                  <a:lnTo>
                    <a:pt x="23454" y="6975"/>
                  </a:lnTo>
                  <a:lnTo>
                    <a:pt x="23135" y="6793"/>
                  </a:lnTo>
                  <a:lnTo>
                    <a:pt x="23135" y="6427"/>
                  </a:lnTo>
                  <a:lnTo>
                    <a:pt x="23354" y="6299"/>
                  </a:lnTo>
                  <a:lnTo>
                    <a:pt x="23454" y="6242"/>
                  </a:lnTo>
                  <a:lnTo>
                    <a:pt x="23458" y="6245"/>
                  </a:lnTo>
                  <a:lnTo>
                    <a:pt x="23458" y="6228"/>
                  </a:lnTo>
                  <a:lnTo>
                    <a:pt x="23456" y="6226"/>
                  </a:lnTo>
                  <a:lnTo>
                    <a:pt x="23454" y="6226"/>
                  </a:lnTo>
                  <a:lnTo>
                    <a:pt x="23454" y="6226"/>
                  </a:lnTo>
                  <a:lnTo>
                    <a:pt x="23224" y="6358"/>
                  </a:lnTo>
                  <a:lnTo>
                    <a:pt x="23135" y="6410"/>
                  </a:lnTo>
                  <a:lnTo>
                    <a:pt x="23135" y="6046"/>
                  </a:lnTo>
                  <a:lnTo>
                    <a:pt x="23260" y="5975"/>
                  </a:lnTo>
                  <a:lnTo>
                    <a:pt x="23454" y="5862"/>
                  </a:lnTo>
                  <a:lnTo>
                    <a:pt x="23458" y="5864"/>
                  </a:lnTo>
                  <a:lnTo>
                    <a:pt x="23458" y="5843"/>
                  </a:lnTo>
                  <a:lnTo>
                    <a:pt x="23454" y="5845"/>
                  </a:lnTo>
                  <a:lnTo>
                    <a:pt x="23135" y="5661"/>
                  </a:lnTo>
                  <a:lnTo>
                    <a:pt x="23135" y="5294"/>
                  </a:lnTo>
                  <a:lnTo>
                    <a:pt x="23454" y="5110"/>
                  </a:lnTo>
                  <a:lnTo>
                    <a:pt x="23458" y="5110"/>
                  </a:lnTo>
                  <a:lnTo>
                    <a:pt x="23458" y="5098"/>
                  </a:lnTo>
                  <a:lnTo>
                    <a:pt x="23456" y="5096"/>
                  </a:lnTo>
                  <a:lnTo>
                    <a:pt x="23454" y="5098"/>
                  </a:lnTo>
                  <a:lnTo>
                    <a:pt x="23454" y="5096"/>
                  </a:lnTo>
                  <a:lnTo>
                    <a:pt x="23224" y="5228"/>
                  </a:lnTo>
                  <a:lnTo>
                    <a:pt x="23135" y="5280"/>
                  </a:lnTo>
                  <a:lnTo>
                    <a:pt x="23135" y="4914"/>
                  </a:lnTo>
                  <a:lnTo>
                    <a:pt x="23454" y="4730"/>
                  </a:lnTo>
                  <a:lnTo>
                    <a:pt x="23454" y="4730"/>
                  </a:lnTo>
                  <a:lnTo>
                    <a:pt x="23454" y="4730"/>
                  </a:lnTo>
                  <a:lnTo>
                    <a:pt x="23458" y="4732"/>
                  </a:lnTo>
                  <a:lnTo>
                    <a:pt x="23458" y="4713"/>
                  </a:lnTo>
                  <a:lnTo>
                    <a:pt x="23454" y="4715"/>
                  </a:lnTo>
                  <a:lnTo>
                    <a:pt x="23454" y="4715"/>
                  </a:lnTo>
                  <a:lnTo>
                    <a:pt x="23454" y="4715"/>
                  </a:lnTo>
                  <a:lnTo>
                    <a:pt x="23135" y="4531"/>
                  </a:lnTo>
                  <a:lnTo>
                    <a:pt x="23135" y="4165"/>
                  </a:lnTo>
                  <a:lnTo>
                    <a:pt x="23454" y="3980"/>
                  </a:lnTo>
                  <a:lnTo>
                    <a:pt x="23458" y="3983"/>
                  </a:lnTo>
                  <a:lnTo>
                    <a:pt x="23458" y="3966"/>
                  </a:lnTo>
                  <a:lnTo>
                    <a:pt x="23456" y="3964"/>
                  </a:lnTo>
                  <a:lnTo>
                    <a:pt x="23454" y="3966"/>
                  </a:lnTo>
                  <a:lnTo>
                    <a:pt x="23454" y="3964"/>
                  </a:lnTo>
                  <a:lnTo>
                    <a:pt x="23135" y="4148"/>
                  </a:lnTo>
                  <a:lnTo>
                    <a:pt x="23135" y="3784"/>
                  </a:lnTo>
                  <a:lnTo>
                    <a:pt x="23345" y="3661"/>
                  </a:lnTo>
                  <a:lnTo>
                    <a:pt x="23454" y="3600"/>
                  </a:lnTo>
                  <a:lnTo>
                    <a:pt x="23458" y="3602"/>
                  </a:lnTo>
                  <a:lnTo>
                    <a:pt x="23458" y="3583"/>
                  </a:lnTo>
                  <a:lnTo>
                    <a:pt x="23454" y="3583"/>
                  </a:lnTo>
                  <a:lnTo>
                    <a:pt x="23255" y="3470"/>
                  </a:lnTo>
                  <a:lnTo>
                    <a:pt x="23135" y="3401"/>
                  </a:lnTo>
                  <a:lnTo>
                    <a:pt x="23135" y="3035"/>
                  </a:lnTo>
                  <a:lnTo>
                    <a:pt x="23328" y="2924"/>
                  </a:lnTo>
                  <a:lnTo>
                    <a:pt x="23454" y="2851"/>
                  </a:lnTo>
                  <a:lnTo>
                    <a:pt x="23458" y="2853"/>
                  </a:lnTo>
                  <a:lnTo>
                    <a:pt x="23458" y="2837"/>
                  </a:lnTo>
                  <a:lnTo>
                    <a:pt x="23456" y="2837"/>
                  </a:lnTo>
                  <a:lnTo>
                    <a:pt x="23454" y="2837"/>
                  </a:lnTo>
                  <a:lnTo>
                    <a:pt x="23454" y="2837"/>
                  </a:lnTo>
                  <a:lnTo>
                    <a:pt x="23135" y="3019"/>
                  </a:lnTo>
                  <a:lnTo>
                    <a:pt x="23135" y="2655"/>
                  </a:lnTo>
                  <a:lnTo>
                    <a:pt x="23454" y="2470"/>
                  </a:lnTo>
                  <a:lnTo>
                    <a:pt x="23458" y="2473"/>
                  </a:lnTo>
                  <a:lnTo>
                    <a:pt x="23458" y="2451"/>
                  </a:lnTo>
                  <a:lnTo>
                    <a:pt x="23454" y="2454"/>
                  </a:lnTo>
                  <a:lnTo>
                    <a:pt x="23135" y="2272"/>
                  </a:lnTo>
                  <a:lnTo>
                    <a:pt x="23135" y="1903"/>
                  </a:lnTo>
                  <a:lnTo>
                    <a:pt x="23454" y="1719"/>
                  </a:lnTo>
                  <a:lnTo>
                    <a:pt x="23458" y="1721"/>
                  </a:lnTo>
                  <a:lnTo>
                    <a:pt x="23458" y="1707"/>
                  </a:lnTo>
                  <a:lnTo>
                    <a:pt x="23456" y="1707"/>
                  </a:lnTo>
                  <a:lnTo>
                    <a:pt x="23454" y="1707"/>
                  </a:lnTo>
                  <a:lnTo>
                    <a:pt x="23454" y="1707"/>
                  </a:lnTo>
                  <a:lnTo>
                    <a:pt x="23224" y="1839"/>
                  </a:lnTo>
                  <a:lnTo>
                    <a:pt x="23135" y="1889"/>
                  </a:lnTo>
                  <a:lnTo>
                    <a:pt x="23135" y="1525"/>
                  </a:lnTo>
                  <a:lnTo>
                    <a:pt x="23454" y="1338"/>
                  </a:lnTo>
                  <a:lnTo>
                    <a:pt x="23454" y="1341"/>
                  </a:lnTo>
                  <a:lnTo>
                    <a:pt x="23454" y="1341"/>
                  </a:lnTo>
                  <a:lnTo>
                    <a:pt x="23458" y="1341"/>
                  </a:lnTo>
                  <a:lnTo>
                    <a:pt x="23458" y="1322"/>
                  </a:lnTo>
                  <a:lnTo>
                    <a:pt x="23454" y="1324"/>
                  </a:lnTo>
                  <a:lnTo>
                    <a:pt x="23316" y="1246"/>
                  </a:lnTo>
                  <a:lnTo>
                    <a:pt x="23135" y="1142"/>
                  </a:lnTo>
                  <a:lnTo>
                    <a:pt x="23135" y="773"/>
                  </a:lnTo>
                  <a:lnTo>
                    <a:pt x="23454" y="587"/>
                  </a:lnTo>
                  <a:lnTo>
                    <a:pt x="23458" y="589"/>
                  </a:lnTo>
                  <a:lnTo>
                    <a:pt x="23458" y="572"/>
                  </a:lnTo>
                  <a:lnTo>
                    <a:pt x="23456" y="572"/>
                  </a:lnTo>
                  <a:lnTo>
                    <a:pt x="23454" y="572"/>
                  </a:lnTo>
                  <a:lnTo>
                    <a:pt x="23454" y="572"/>
                  </a:lnTo>
                  <a:lnTo>
                    <a:pt x="23135" y="757"/>
                  </a:lnTo>
                  <a:lnTo>
                    <a:pt x="23135" y="395"/>
                  </a:lnTo>
                  <a:lnTo>
                    <a:pt x="23454" y="211"/>
                  </a:lnTo>
                  <a:lnTo>
                    <a:pt x="23454" y="211"/>
                  </a:lnTo>
                  <a:lnTo>
                    <a:pt x="23456" y="211"/>
                  </a:lnTo>
                  <a:lnTo>
                    <a:pt x="23458" y="211"/>
                  </a:lnTo>
                  <a:lnTo>
                    <a:pt x="23458" y="192"/>
                  </a:lnTo>
                  <a:lnTo>
                    <a:pt x="23454" y="192"/>
                  </a:lnTo>
                  <a:lnTo>
                    <a:pt x="23371" y="147"/>
                  </a:lnTo>
                  <a:lnTo>
                    <a:pt x="23135" y="8"/>
                  </a:lnTo>
                  <a:lnTo>
                    <a:pt x="23135" y="0"/>
                  </a:lnTo>
                  <a:lnTo>
                    <a:pt x="23123" y="0"/>
                  </a:lnTo>
                  <a:lnTo>
                    <a:pt x="23123" y="17"/>
                  </a:lnTo>
                  <a:lnTo>
                    <a:pt x="23123" y="17"/>
                  </a:lnTo>
                  <a:lnTo>
                    <a:pt x="23170" y="45"/>
                  </a:lnTo>
                  <a:lnTo>
                    <a:pt x="23439" y="201"/>
                  </a:lnTo>
                  <a:lnTo>
                    <a:pt x="23187" y="348"/>
                  </a:lnTo>
                  <a:lnTo>
                    <a:pt x="23125" y="383"/>
                  </a:lnTo>
                  <a:lnTo>
                    <a:pt x="22903" y="256"/>
                  </a:lnTo>
                  <a:lnTo>
                    <a:pt x="22808" y="199"/>
                  </a:lnTo>
                  <a:lnTo>
                    <a:pt x="22808" y="0"/>
                  </a:lnTo>
                  <a:lnTo>
                    <a:pt x="22790" y="0"/>
                  </a:lnTo>
                  <a:lnTo>
                    <a:pt x="22790" y="190"/>
                  </a:lnTo>
                  <a:lnTo>
                    <a:pt x="22475" y="8"/>
                  </a:lnTo>
                  <a:lnTo>
                    <a:pt x="22475" y="8"/>
                  </a:lnTo>
                  <a:lnTo>
                    <a:pt x="22473" y="8"/>
                  </a:lnTo>
                  <a:lnTo>
                    <a:pt x="22404" y="48"/>
                  </a:lnTo>
                  <a:lnTo>
                    <a:pt x="22156" y="192"/>
                  </a:lnTo>
                  <a:lnTo>
                    <a:pt x="22156" y="0"/>
                  </a:lnTo>
                  <a:lnTo>
                    <a:pt x="22140" y="0"/>
                  </a:lnTo>
                  <a:lnTo>
                    <a:pt x="22140" y="199"/>
                  </a:lnTo>
                  <a:lnTo>
                    <a:pt x="22140" y="201"/>
                  </a:lnTo>
                  <a:lnTo>
                    <a:pt x="21892" y="346"/>
                  </a:lnTo>
                  <a:lnTo>
                    <a:pt x="21826" y="383"/>
                  </a:lnTo>
                  <a:lnTo>
                    <a:pt x="21585" y="249"/>
                  </a:lnTo>
                  <a:lnTo>
                    <a:pt x="21507" y="201"/>
                  </a:lnTo>
                  <a:lnTo>
                    <a:pt x="21828" y="17"/>
                  </a:lnTo>
                  <a:lnTo>
                    <a:pt x="21828" y="17"/>
                  </a:lnTo>
                  <a:lnTo>
                    <a:pt x="21828" y="0"/>
                  </a:lnTo>
                  <a:lnTo>
                    <a:pt x="21814" y="0"/>
                  </a:lnTo>
                  <a:lnTo>
                    <a:pt x="21814" y="8"/>
                  </a:lnTo>
                  <a:lnTo>
                    <a:pt x="21625" y="119"/>
                  </a:lnTo>
                  <a:lnTo>
                    <a:pt x="21495" y="192"/>
                  </a:lnTo>
                  <a:lnTo>
                    <a:pt x="21400" y="140"/>
                  </a:lnTo>
                  <a:lnTo>
                    <a:pt x="21173" y="8"/>
                  </a:lnTo>
                  <a:lnTo>
                    <a:pt x="21173" y="0"/>
                  </a:lnTo>
                  <a:lnTo>
                    <a:pt x="21162" y="0"/>
                  </a:lnTo>
                  <a:lnTo>
                    <a:pt x="21162" y="17"/>
                  </a:lnTo>
                  <a:lnTo>
                    <a:pt x="21162" y="17"/>
                  </a:lnTo>
                  <a:lnTo>
                    <a:pt x="21242" y="64"/>
                  </a:lnTo>
                  <a:lnTo>
                    <a:pt x="21481" y="204"/>
                  </a:lnTo>
                  <a:lnTo>
                    <a:pt x="21433" y="230"/>
                  </a:lnTo>
                  <a:lnTo>
                    <a:pt x="21166" y="383"/>
                  </a:lnTo>
                  <a:lnTo>
                    <a:pt x="20847" y="199"/>
                  </a:lnTo>
                  <a:lnTo>
                    <a:pt x="20847" y="0"/>
                  </a:lnTo>
                  <a:lnTo>
                    <a:pt x="20836" y="0"/>
                  </a:lnTo>
                  <a:lnTo>
                    <a:pt x="20836" y="194"/>
                  </a:lnTo>
                  <a:lnTo>
                    <a:pt x="20514" y="8"/>
                  </a:lnTo>
                  <a:lnTo>
                    <a:pt x="20514" y="8"/>
                  </a:lnTo>
                  <a:lnTo>
                    <a:pt x="20514" y="8"/>
                  </a:lnTo>
                  <a:lnTo>
                    <a:pt x="20245" y="164"/>
                  </a:lnTo>
                  <a:lnTo>
                    <a:pt x="20198" y="192"/>
                  </a:lnTo>
                  <a:lnTo>
                    <a:pt x="20198" y="0"/>
                  </a:lnTo>
                  <a:lnTo>
                    <a:pt x="20181" y="0"/>
                  </a:lnTo>
                  <a:lnTo>
                    <a:pt x="20181" y="199"/>
                  </a:lnTo>
                  <a:lnTo>
                    <a:pt x="20004" y="303"/>
                  </a:lnTo>
                  <a:lnTo>
                    <a:pt x="19867" y="383"/>
                  </a:lnTo>
                  <a:lnTo>
                    <a:pt x="19732" y="308"/>
                  </a:lnTo>
                  <a:lnTo>
                    <a:pt x="19550" y="201"/>
                  </a:lnTo>
                  <a:lnTo>
                    <a:pt x="19869" y="17"/>
                  </a:lnTo>
                  <a:lnTo>
                    <a:pt x="19869" y="17"/>
                  </a:lnTo>
                  <a:lnTo>
                    <a:pt x="19869" y="0"/>
                  </a:lnTo>
                  <a:lnTo>
                    <a:pt x="19855" y="0"/>
                  </a:lnTo>
                  <a:lnTo>
                    <a:pt x="19855" y="8"/>
                  </a:lnTo>
                  <a:lnTo>
                    <a:pt x="19652" y="128"/>
                  </a:lnTo>
                  <a:lnTo>
                    <a:pt x="19536" y="194"/>
                  </a:lnTo>
                  <a:lnTo>
                    <a:pt x="19217" y="8"/>
                  </a:lnTo>
                  <a:lnTo>
                    <a:pt x="19217" y="0"/>
                  </a:lnTo>
                  <a:lnTo>
                    <a:pt x="19205" y="0"/>
                  </a:lnTo>
                  <a:lnTo>
                    <a:pt x="19205" y="17"/>
                  </a:lnTo>
                  <a:lnTo>
                    <a:pt x="19205" y="17"/>
                  </a:lnTo>
                  <a:lnTo>
                    <a:pt x="19243" y="41"/>
                  </a:lnTo>
                  <a:lnTo>
                    <a:pt x="19522" y="204"/>
                  </a:lnTo>
                  <a:lnTo>
                    <a:pt x="19475" y="230"/>
                  </a:lnTo>
                  <a:lnTo>
                    <a:pt x="19208" y="383"/>
                  </a:lnTo>
                  <a:lnTo>
                    <a:pt x="19144" y="346"/>
                  </a:lnTo>
                  <a:lnTo>
                    <a:pt x="18893" y="199"/>
                  </a:lnTo>
                  <a:lnTo>
                    <a:pt x="18893" y="0"/>
                  </a:lnTo>
                  <a:lnTo>
                    <a:pt x="18877" y="0"/>
                  </a:lnTo>
                  <a:lnTo>
                    <a:pt x="18877" y="192"/>
                  </a:lnTo>
                  <a:lnTo>
                    <a:pt x="18581" y="22"/>
                  </a:lnTo>
                  <a:lnTo>
                    <a:pt x="18560" y="8"/>
                  </a:lnTo>
                  <a:lnTo>
                    <a:pt x="18560" y="8"/>
                  </a:lnTo>
                  <a:lnTo>
                    <a:pt x="18560" y="8"/>
                  </a:lnTo>
                  <a:lnTo>
                    <a:pt x="18241" y="192"/>
                  </a:lnTo>
                  <a:lnTo>
                    <a:pt x="18241" y="0"/>
                  </a:lnTo>
                  <a:lnTo>
                    <a:pt x="18227" y="0"/>
                  </a:lnTo>
                  <a:lnTo>
                    <a:pt x="18227" y="199"/>
                  </a:lnTo>
                  <a:lnTo>
                    <a:pt x="18227" y="201"/>
                  </a:lnTo>
                  <a:lnTo>
                    <a:pt x="17976" y="346"/>
                  </a:lnTo>
                  <a:lnTo>
                    <a:pt x="17910" y="383"/>
                  </a:lnTo>
                  <a:lnTo>
                    <a:pt x="17672" y="249"/>
                  </a:lnTo>
                  <a:lnTo>
                    <a:pt x="17594" y="201"/>
                  </a:lnTo>
                  <a:lnTo>
                    <a:pt x="17913" y="17"/>
                  </a:lnTo>
                  <a:lnTo>
                    <a:pt x="17913" y="17"/>
                  </a:lnTo>
                  <a:lnTo>
                    <a:pt x="17913" y="0"/>
                  </a:lnTo>
                  <a:lnTo>
                    <a:pt x="17899" y="0"/>
                  </a:lnTo>
                  <a:lnTo>
                    <a:pt x="17899" y="8"/>
                  </a:lnTo>
                  <a:lnTo>
                    <a:pt x="17709" y="119"/>
                  </a:lnTo>
                  <a:lnTo>
                    <a:pt x="17580" y="192"/>
                  </a:lnTo>
                  <a:lnTo>
                    <a:pt x="17485" y="140"/>
                  </a:lnTo>
                  <a:lnTo>
                    <a:pt x="17258" y="8"/>
                  </a:lnTo>
                  <a:lnTo>
                    <a:pt x="17258" y="0"/>
                  </a:lnTo>
                  <a:lnTo>
                    <a:pt x="17246" y="0"/>
                  </a:lnTo>
                  <a:lnTo>
                    <a:pt x="17246" y="17"/>
                  </a:lnTo>
                  <a:lnTo>
                    <a:pt x="17246" y="17"/>
                  </a:lnTo>
                  <a:lnTo>
                    <a:pt x="17327" y="64"/>
                  </a:lnTo>
                  <a:lnTo>
                    <a:pt x="17565" y="204"/>
                  </a:lnTo>
                  <a:lnTo>
                    <a:pt x="17520" y="230"/>
                  </a:lnTo>
                  <a:lnTo>
                    <a:pt x="17251" y="383"/>
                  </a:lnTo>
                  <a:lnTo>
                    <a:pt x="16934" y="199"/>
                  </a:lnTo>
                  <a:lnTo>
                    <a:pt x="16934" y="0"/>
                  </a:lnTo>
                  <a:lnTo>
                    <a:pt x="16923" y="0"/>
                  </a:lnTo>
                  <a:lnTo>
                    <a:pt x="16923" y="194"/>
                  </a:lnTo>
                  <a:lnTo>
                    <a:pt x="16601" y="8"/>
                  </a:lnTo>
                  <a:lnTo>
                    <a:pt x="16601" y="8"/>
                  </a:lnTo>
                  <a:lnTo>
                    <a:pt x="16599" y="8"/>
                  </a:lnTo>
                  <a:lnTo>
                    <a:pt x="16332" y="164"/>
                  </a:lnTo>
                  <a:lnTo>
                    <a:pt x="16282" y="192"/>
                  </a:lnTo>
                  <a:lnTo>
                    <a:pt x="16282" y="0"/>
                  </a:lnTo>
                  <a:lnTo>
                    <a:pt x="16271" y="0"/>
                  </a:lnTo>
                  <a:lnTo>
                    <a:pt x="16271" y="199"/>
                  </a:lnTo>
                  <a:lnTo>
                    <a:pt x="15952" y="383"/>
                  </a:lnTo>
                  <a:lnTo>
                    <a:pt x="15758" y="272"/>
                  </a:lnTo>
                  <a:lnTo>
                    <a:pt x="15637" y="201"/>
                  </a:lnTo>
                  <a:lnTo>
                    <a:pt x="15888" y="57"/>
                  </a:lnTo>
                  <a:lnTo>
                    <a:pt x="15954" y="17"/>
                  </a:lnTo>
                  <a:lnTo>
                    <a:pt x="15954" y="17"/>
                  </a:lnTo>
                  <a:lnTo>
                    <a:pt x="15954" y="0"/>
                  </a:lnTo>
                  <a:lnTo>
                    <a:pt x="15940" y="0"/>
                  </a:lnTo>
                  <a:lnTo>
                    <a:pt x="15940" y="8"/>
                  </a:lnTo>
                  <a:lnTo>
                    <a:pt x="15666" y="171"/>
                  </a:lnTo>
                  <a:lnTo>
                    <a:pt x="15623" y="192"/>
                  </a:lnTo>
                  <a:lnTo>
                    <a:pt x="15505" y="126"/>
                  </a:lnTo>
                  <a:lnTo>
                    <a:pt x="15304" y="8"/>
                  </a:lnTo>
                  <a:lnTo>
                    <a:pt x="15304" y="0"/>
                  </a:lnTo>
                  <a:lnTo>
                    <a:pt x="15292" y="0"/>
                  </a:lnTo>
                  <a:lnTo>
                    <a:pt x="15292" y="17"/>
                  </a:lnTo>
                  <a:lnTo>
                    <a:pt x="15292" y="17"/>
                  </a:lnTo>
                  <a:lnTo>
                    <a:pt x="15363" y="60"/>
                  </a:lnTo>
                  <a:lnTo>
                    <a:pt x="15609" y="201"/>
                  </a:lnTo>
                  <a:lnTo>
                    <a:pt x="15470" y="284"/>
                  </a:lnTo>
                  <a:lnTo>
                    <a:pt x="15295" y="383"/>
                  </a:lnTo>
                  <a:lnTo>
                    <a:pt x="15229" y="346"/>
                  </a:lnTo>
                  <a:lnTo>
                    <a:pt x="14978" y="199"/>
                  </a:lnTo>
                  <a:lnTo>
                    <a:pt x="14978" y="0"/>
                  </a:lnTo>
                  <a:lnTo>
                    <a:pt x="14962" y="0"/>
                  </a:lnTo>
                  <a:lnTo>
                    <a:pt x="14962" y="192"/>
                  </a:lnTo>
                  <a:lnTo>
                    <a:pt x="14666" y="22"/>
                  </a:lnTo>
                  <a:lnTo>
                    <a:pt x="14645" y="8"/>
                  </a:lnTo>
                  <a:lnTo>
                    <a:pt x="14645" y="8"/>
                  </a:lnTo>
                  <a:lnTo>
                    <a:pt x="14645" y="8"/>
                  </a:lnTo>
                  <a:lnTo>
                    <a:pt x="14326" y="192"/>
                  </a:lnTo>
                  <a:lnTo>
                    <a:pt x="14326" y="0"/>
                  </a:lnTo>
                  <a:lnTo>
                    <a:pt x="14309" y="0"/>
                  </a:lnTo>
                  <a:lnTo>
                    <a:pt x="14309" y="199"/>
                  </a:lnTo>
                  <a:lnTo>
                    <a:pt x="13995" y="383"/>
                  </a:lnTo>
                  <a:lnTo>
                    <a:pt x="13702" y="218"/>
                  </a:lnTo>
                  <a:lnTo>
                    <a:pt x="13678" y="204"/>
                  </a:lnTo>
                  <a:lnTo>
                    <a:pt x="13997" y="17"/>
                  </a:lnTo>
                  <a:lnTo>
                    <a:pt x="13997" y="0"/>
                  </a:lnTo>
                  <a:lnTo>
                    <a:pt x="13986" y="0"/>
                  </a:lnTo>
                  <a:lnTo>
                    <a:pt x="13986" y="8"/>
                  </a:lnTo>
                  <a:lnTo>
                    <a:pt x="13794" y="119"/>
                  </a:lnTo>
                  <a:lnTo>
                    <a:pt x="13664" y="192"/>
                  </a:lnTo>
                  <a:lnTo>
                    <a:pt x="13546" y="126"/>
                  </a:lnTo>
                  <a:lnTo>
                    <a:pt x="13345" y="8"/>
                  </a:lnTo>
                  <a:lnTo>
                    <a:pt x="13345" y="0"/>
                  </a:lnTo>
                  <a:lnTo>
                    <a:pt x="13334" y="0"/>
                  </a:lnTo>
                  <a:lnTo>
                    <a:pt x="13334" y="17"/>
                  </a:lnTo>
                  <a:lnTo>
                    <a:pt x="13334" y="17"/>
                  </a:lnTo>
                  <a:lnTo>
                    <a:pt x="13463" y="93"/>
                  </a:lnTo>
                  <a:lnTo>
                    <a:pt x="13653" y="204"/>
                  </a:lnTo>
                  <a:lnTo>
                    <a:pt x="13605" y="230"/>
                  </a:lnTo>
                  <a:lnTo>
                    <a:pt x="13336" y="383"/>
                  </a:lnTo>
                  <a:lnTo>
                    <a:pt x="13019" y="199"/>
                  </a:lnTo>
                  <a:lnTo>
                    <a:pt x="13019" y="0"/>
                  </a:lnTo>
                  <a:lnTo>
                    <a:pt x="13007" y="0"/>
                  </a:lnTo>
                  <a:lnTo>
                    <a:pt x="13007" y="194"/>
                  </a:lnTo>
                  <a:lnTo>
                    <a:pt x="12686" y="8"/>
                  </a:lnTo>
                  <a:lnTo>
                    <a:pt x="12686" y="8"/>
                  </a:lnTo>
                  <a:lnTo>
                    <a:pt x="12686" y="8"/>
                  </a:lnTo>
                  <a:lnTo>
                    <a:pt x="12658" y="24"/>
                  </a:lnTo>
                  <a:lnTo>
                    <a:pt x="12367" y="192"/>
                  </a:lnTo>
                  <a:lnTo>
                    <a:pt x="12367" y="0"/>
                  </a:lnTo>
                  <a:lnTo>
                    <a:pt x="12353" y="0"/>
                  </a:lnTo>
                  <a:lnTo>
                    <a:pt x="12353" y="199"/>
                  </a:lnTo>
                  <a:lnTo>
                    <a:pt x="12329" y="213"/>
                  </a:lnTo>
                  <a:lnTo>
                    <a:pt x="12036" y="383"/>
                  </a:lnTo>
                  <a:lnTo>
                    <a:pt x="11902" y="308"/>
                  </a:lnTo>
                  <a:lnTo>
                    <a:pt x="11720" y="201"/>
                  </a:lnTo>
                  <a:lnTo>
                    <a:pt x="12039" y="17"/>
                  </a:lnTo>
                  <a:lnTo>
                    <a:pt x="12039" y="17"/>
                  </a:lnTo>
                  <a:lnTo>
                    <a:pt x="12039" y="0"/>
                  </a:lnTo>
                  <a:lnTo>
                    <a:pt x="12027" y="0"/>
                  </a:lnTo>
                  <a:lnTo>
                    <a:pt x="12027" y="8"/>
                  </a:lnTo>
                  <a:lnTo>
                    <a:pt x="11800" y="140"/>
                  </a:lnTo>
                  <a:lnTo>
                    <a:pt x="11706" y="194"/>
                  </a:lnTo>
                  <a:lnTo>
                    <a:pt x="11389" y="8"/>
                  </a:lnTo>
                  <a:lnTo>
                    <a:pt x="11389" y="0"/>
                  </a:lnTo>
                  <a:lnTo>
                    <a:pt x="11377" y="0"/>
                  </a:lnTo>
                  <a:lnTo>
                    <a:pt x="11377" y="17"/>
                  </a:lnTo>
                  <a:lnTo>
                    <a:pt x="11377" y="17"/>
                  </a:lnTo>
                  <a:lnTo>
                    <a:pt x="11415" y="41"/>
                  </a:lnTo>
                  <a:lnTo>
                    <a:pt x="11694" y="204"/>
                  </a:lnTo>
                  <a:lnTo>
                    <a:pt x="11552" y="284"/>
                  </a:lnTo>
                  <a:lnTo>
                    <a:pt x="11379" y="383"/>
                  </a:lnTo>
                  <a:lnTo>
                    <a:pt x="11127" y="237"/>
                  </a:lnTo>
                  <a:lnTo>
                    <a:pt x="11060" y="199"/>
                  </a:lnTo>
                  <a:lnTo>
                    <a:pt x="11060" y="0"/>
                  </a:lnTo>
                  <a:lnTo>
                    <a:pt x="11046" y="0"/>
                  </a:lnTo>
                  <a:lnTo>
                    <a:pt x="11046" y="192"/>
                  </a:lnTo>
                  <a:lnTo>
                    <a:pt x="10753" y="22"/>
                  </a:lnTo>
                  <a:lnTo>
                    <a:pt x="10730" y="8"/>
                  </a:lnTo>
                  <a:lnTo>
                    <a:pt x="10730" y="8"/>
                  </a:lnTo>
                  <a:lnTo>
                    <a:pt x="10730" y="8"/>
                  </a:lnTo>
                  <a:lnTo>
                    <a:pt x="10411" y="192"/>
                  </a:lnTo>
                  <a:lnTo>
                    <a:pt x="10411" y="0"/>
                  </a:lnTo>
                  <a:lnTo>
                    <a:pt x="10397" y="0"/>
                  </a:lnTo>
                  <a:lnTo>
                    <a:pt x="10397" y="199"/>
                  </a:lnTo>
                  <a:lnTo>
                    <a:pt x="10080" y="383"/>
                  </a:lnTo>
                  <a:lnTo>
                    <a:pt x="9789" y="218"/>
                  </a:lnTo>
                  <a:lnTo>
                    <a:pt x="9763" y="204"/>
                  </a:lnTo>
                  <a:lnTo>
                    <a:pt x="10085" y="17"/>
                  </a:lnTo>
                  <a:lnTo>
                    <a:pt x="10085" y="0"/>
                  </a:lnTo>
                  <a:lnTo>
                    <a:pt x="10070" y="0"/>
                  </a:lnTo>
                  <a:lnTo>
                    <a:pt x="10070" y="8"/>
                  </a:lnTo>
                  <a:lnTo>
                    <a:pt x="9881" y="119"/>
                  </a:lnTo>
                  <a:lnTo>
                    <a:pt x="9749" y="192"/>
                  </a:lnTo>
                  <a:lnTo>
                    <a:pt x="9633" y="126"/>
                  </a:lnTo>
                  <a:lnTo>
                    <a:pt x="9430" y="8"/>
                  </a:lnTo>
                  <a:lnTo>
                    <a:pt x="9430" y="0"/>
                  </a:lnTo>
                  <a:lnTo>
                    <a:pt x="9418" y="0"/>
                  </a:lnTo>
                  <a:lnTo>
                    <a:pt x="9418" y="17"/>
                  </a:lnTo>
                  <a:lnTo>
                    <a:pt x="9418" y="17"/>
                  </a:lnTo>
                  <a:lnTo>
                    <a:pt x="9548" y="93"/>
                  </a:lnTo>
                  <a:lnTo>
                    <a:pt x="9737" y="204"/>
                  </a:lnTo>
                  <a:lnTo>
                    <a:pt x="9690" y="230"/>
                  </a:lnTo>
                  <a:lnTo>
                    <a:pt x="9421" y="383"/>
                  </a:lnTo>
                  <a:lnTo>
                    <a:pt x="9104" y="199"/>
                  </a:lnTo>
                  <a:lnTo>
                    <a:pt x="9104" y="0"/>
                  </a:lnTo>
                  <a:lnTo>
                    <a:pt x="9092" y="0"/>
                  </a:lnTo>
                  <a:lnTo>
                    <a:pt x="9092" y="194"/>
                  </a:lnTo>
                  <a:lnTo>
                    <a:pt x="8771" y="8"/>
                  </a:lnTo>
                  <a:lnTo>
                    <a:pt x="8771" y="8"/>
                  </a:lnTo>
                  <a:lnTo>
                    <a:pt x="8771" y="8"/>
                  </a:lnTo>
                  <a:lnTo>
                    <a:pt x="8745" y="24"/>
                  </a:lnTo>
                  <a:lnTo>
                    <a:pt x="8454" y="192"/>
                  </a:lnTo>
                  <a:lnTo>
                    <a:pt x="8454" y="0"/>
                  </a:lnTo>
                  <a:lnTo>
                    <a:pt x="8442" y="0"/>
                  </a:lnTo>
                  <a:lnTo>
                    <a:pt x="8442" y="199"/>
                  </a:lnTo>
                  <a:lnTo>
                    <a:pt x="8121" y="383"/>
                  </a:lnTo>
                  <a:lnTo>
                    <a:pt x="7930" y="272"/>
                  </a:lnTo>
                  <a:lnTo>
                    <a:pt x="7807" y="201"/>
                  </a:lnTo>
                  <a:lnTo>
                    <a:pt x="8067" y="52"/>
                  </a:lnTo>
                  <a:lnTo>
                    <a:pt x="8126" y="17"/>
                  </a:lnTo>
                  <a:lnTo>
                    <a:pt x="8126" y="17"/>
                  </a:lnTo>
                  <a:lnTo>
                    <a:pt x="8126" y="0"/>
                  </a:lnTo>
                  <a:lnTo>
                    <a:pt x="8112" y="0"/>
                  </a:lnTo>
                  <a:lnTo>
                    <a:pt x="8112" y="8"/>
                  </a:lnTo>
                  <a:lnTo>
                    <a:pt x="7819" y="180"/>
                  </a:lnTo>
                  <a:lnTo>
                    <a:pt x="7795" y="192"/>
                  </a:lnTo>
                  <a:lnTo>
                    <a:pt x="7677" y="126"/>
                  </a:lnTo>
                  <a:lnTo>
                    <a:pt x="7474" y="8"/>
                  </a:lnTo>
                  <a:lnTo>
                    <a:pt x="7474" y="0"/>
                  </a:lnTo>
                  <a:lnTo>
                    <a:pt x="7462" y="0"/>
                  </a:lnTo>
                  <a:lnTo>
                    <a:pt x="7462" y="17"/>
                  </a:lnTo>
                  <a:lnTo>
                    <a:pt x="7462" y="17"/>
                  </a:lnTo>
                  <a:lnTo>
                    <a:pt x="7535" y="60"/>
                  </a:lnTo>
                  <a:lnTo>
                    <a:pt x="7781" y="201"/>
                  </a:lnTo>
                  <a:lnTo>
                    <a:pt x="7611" y="301"/>
                  </a:lnTo>
                  <a:lnTo>
                    <a:pt x="7464" y="383"/>
                  </a:lnTo>
                  <a:lnTo>
                    <a:pt x="7327" y="303"/>
                  </a:lnTo>
                  <a:lnTo>
                    <a:pt x="7148" y="199"/>
                  </a:lnTo>
                  <a:lnTo>
                    <a:pt x="7148" y="0"/>
                  </a:lnTo>
                  <a:lnTo>
                    <a:pt x="7136" y="0"/>
                  </a:lnTo>
                  <a:lnTo>
                    <a:pt x="7136" y="194"/>
                  </a:lnTo>
                  <a:lnTo>
                    <a:pt x="7126" y="187"/>
                  </a:lnTo>
                  <a:lnTo>
                    <a:pt x="6814" y="8"/>
                  </a:lnTo>
                  <a:lnTo>
                    <a:pt x="6814" y="8"/>
                  </a:lnTo>
                  <a:lnTo>
                    <a:pt x="6814" y="8"/>
                  </a:lnTo>
                  <a:lnTo>
                    <a:pt x="6682" y="86"/>
                  </a:lnTo>
                  <a:lnTo>
                    <a:pt x="6495" y="192"/>
                  </a:lnTo>
                  <a:lnTo>
                    <a:pt x="6495" y="0"/>
                  </a:lnTo>
                  <a:lnTo>
                    <a:pt x="6481" y="0"/>
                  </a:lnTo>
                  <a:lnTo>
                    <a:pt x="6481" y="199"/>
                  </a:lnTo>
                  <a:lnTo>
                    <a:pt x="6292" y="310"/>
                  </a:lnTo>
                  <a:lnTo>
                    <a:pt x="6165" y="383"/>
                  </a:lnTo>
                  <a:lnTo>
                    <a:pt x="6002" y="291"/>
                  </a:lnTo>
                  <a:lnTo>
                    <a:pt x="5874" y="218"/>
                  </a:lnTo>
                  <a:lnTo>
                    <a:pt x="5848" y="204"/>
                  </a:lnTo>
                  <a:lnTo>
                    <a:pt x="6169" y="17"/>
                  </a:lnTo>
                  <a:lnTo>
                    <a:pt x="6169" y="17"/>
                  </a:lnTo>
                  <a:lnTo>
                    <a:pt x="6169" y="0"/>
                  </a:lnTo>
                  <a:lnTo>
                    <a:pt x="6155" y="0"/>
                  </a:lnTo>
                  <a:lnTo>
                    <a:pt x="6155" y="8"/>
                  </a:lnTo>
                  <a:lnTo>
                    <a:pt x="5966" y="119"/>
                  </a:lnTo>
                  <a:lnTo>
                    <a:pt x="5836" y="192"/>
                  </a:lnTo>
                  <a:lnTo>
                    <a:pt x="5718" y="126"/>
                  </a:lnTo>
                  <a:lnTo>
                    <a:pt x="5515" y="8"/>
                  </a:lnTo>
                  <a:lnTo>
                    <a:pt x="5515" y="0"/>
                  </a:lnTo>
                  <a:lnTo>
                    <a:pt x="5503" y="0"/>
                  </a:lnTo>
                  <a:lnTo>
                    <a:pt x="5503" y="17"/>
                  </a:lnTo>
                  <a:lnTo>
                    <a:pt x="5503" y="17"/>
                  </a:lnTo>
                  <a:lnTo>
                    <a:pt x="5635" y="93"/>
                  </a:lnTo>
                  <a:lnTo>
                    <a:pt x="5671" y="114"/>
                  </a:lnTo>
                  <a:lnTo>
                    <a:pt x="5822" y="204"/>
                  </a:lnTo>
                  <a:lnTo>
                    <a:pt x="5775" y="230"/>
                  </a:lnTo>
                  <a:lnTo>
                    <a:pt x="5671" y="291"/>
                  </a:lnTo>
                  <a:lnTo>
                    <a:pt x="5508" y="383"/>
                  </a:lnTo>
                  <a:lnTo>
                    <a:pt x="5189" y="199"/>
                  </a:lnTo>
                  <a:lnTo>
                    <a:pt x="5189" y="0"/>
                  </a:lnTo>
                  <a:lnTo>
                    <a:pt x="5177" y="0"/>
                  </a:lnTo>
                  <a:lnTo>
                    <a:pt x="5177" y="194"/>
                  </a:lnTo>
                  <a:lnTo>
                    <a:pt x="4858" y="8"/>
                  </a:lnTo>
                  <a:lnTo>
                    <a:pt x="4856" y="8"/>
                  </a:lnTo>
                  <a:lnTo>
                    <a:pt x="4856" y="8"/>
                  </a:lnTo>
                  <a:lnTo>
                    <a:pt x="4539" y="192"/>
                  </a:lnTo>
                  <a:lnTo>
                    <a:pt x="4539" y="0"/>
                  </a:lnTo>
                  <a:lnTo>
                    <a:pt x="4527" y="0"/>
                  </a:lnTo>
                  <a:lnTo>
                    <a:pt x="4527" y="199"/>
                  </a:lnTo>
                  <a:lnTo>
                    <a:pt x="4208" y="383"/>
                  </a:lnTo>
                  <a:lnTo>
                    <a:pt x="4015" y="272"/>
                  </a:lnTo>
                  <a:lnTo>
                    <a:pt x="3894" y="201"/>
                  </a:lnTo>
                  <a:lnTo>
                    <a:pt x="4152" y="52"/>
                  </a:lnTo>
                  <a:lnTo>
                    <a:pt x="4211" y="17"/>
                  </a:lnTo>
                  <a:lnTo>
                    <a:pt x="4211" y="17"/>
                  </a:lnTo>
                  <a:lnTo>
                    <a:pt x="4211" y="0"/>
                  </a:lnTo>
                  <a:lnTo>
                    <a:pt x="4196" y="0"/>
                  </a:lnTo>
                  <a:lnTo>
                    <a:pt x="4196" y="8"/>
                  </a:lnTo>
                  <a:lnTo>
                    <a:pt x="3903" y="180"/>
                  </a:lnTo>
                  <a:lnTo>
                    <a:pt x="3880" y="192"/>
                  </a:lnTo>
                  <a:lnTo>
                    <a:pt x="3762" y="126"/>
                  </a:lnTo>
                  <a:lnTo>
                    <a:pt x="3558" y="8"/>
                  </a:lnTo>
                  <a:lnTo>
                    <a:pt x="3558" y="0"/>
                  </a:lnTo>
                  <a:lnTo>
                    <a:pt x="3547" y="0"/>
                  </a:lnTo>
                  <a:lnTo>
                    <a:pt x="3547" y="17"/>
                  </a:lnTo>
                  <a:lnTo>
                    <a:pt x="3547" y="17"/>
                  </a:lnTo>
                  <a:lnTo>
                    <a:pt x="3620" y="60"/>
                  </a:lnTo>
                  <a:lnTo>
                    <a:pt x="3866" y="201"/>
                  </a:lnTo>
                  <a:lnTo>
                    <a:pt x="3698" y="301"/>
                  </a:lnTo>
                  <a:lnTo>
                    <a:pt x="3551" y="383"/>
                  </a:lnTo>
                  <a:lnTo>
                    <a:pt x="3412" y="303"/>
                  </a:lnTo>
                  <a:lnTo>
                    <a:pt x="3393" y="291"/>
                  </a:lnTo>
                  <a:lnTo>
                    <a:pt x="3235" y="199"/>
                  </a:lnTo>
                  <a:lnTo>
                    <a:pt x="3235" y="0"/>
                  </a:lnTo>
                  <a:lnTo>
                    <a:pt x="3223" y="0"/>
                  </a:lnTo>
                  <a:lnTo>
                    <a:pt x="3223" y="194"/>
                  </a:lnTo>
                  <a:lnTo>
                    <a:pt x="3211" y="187"/>
                  </a:lnTo>
                  <a:lnTo>
                    <a:pt x="2902" y="8"/>
                  </a:lnTo>
                  <a:lnTo>
                    <a:pt x="2902" y="8"/>
                  </a:lnTo>
                  <a:lnTo>
                    <a:pt x="2902" y="8"/>
                  </a:lnTo>
                  <a:lnTo>
                    <a:pt x="2767" y="86"/>
                  </a:lnTo>
                  <a:lnTo>
                    <a:pt x="2583" y="192"/>
                  </a:lnTo>
                  <a:lnTo>
                    <a:pt x="2583" y="0"/>
                  </a:lnTo>
                  <a:lnTo>
                    <a:pt x="2566" y="0"/>
                  </a:lnTo>
                  <a:lnTo>
                    <a:pt x="2566" y="199"/>
                  </a:lnTo>
                  <a:lnTo>
                    <a:pt x="2472" y="256"/>
                  </a:lnTo>
                  <a:lnTo>
                    <a:pt x="2249" y="383"/>
                  </a:lnTo>
                  <a:lnTo>
                    <a:pt x="2089" y="291"/>
                  </a:lnTo>
                  <a:lnTo>
                    <a:pt x="1935" y="201"/>
                  </a:lnTo>
                  <a:lnTo>
                    <a:pt x="1994" y="168"/>
                  </a:lnTo>
                  <a:lnTo>
                    <a:pt x="2254" y="17"/>
                  </a:lnTo>
                  <a:lnTo>
                    <a:pt x="2254" y="17"/>
                  </a:lnTo>
                  <a:lnTo>
                    <a:pt x="2254" y="0"/>
                  </a:lnTo>
                  <a:lnTo>
                    <a:pt x="2242" y="0"/>
                  </a:lnTo>
                  <a:lnTo>
                    <a:pt x="2242" y="8"/>
                  </a:lnTo>
                  <a:lnTo>
                    <a:pt x="2027" y="133"/>
                  </a:lnTo>
                  <a:lnTo>
                    <a:pt x="1921" y="192"/>
                  </a:lnTo>
                  <a:lnTo>
                    <a:pt x="1909" y="185"/>
                  </a:lnTo>
                  <a:lnTo>
                    <a:pt x="1604" y="8"/>
                  </a:lnTo>
                  <a:lnTo>
                    <a:pt x="1604" y="0"/>
                  </a:lnTo>
                  <a:lnTo>
                    <a:pt x="1593" y="0"/>
                  </a:lnTo>
                  <a:lnTo>
                    <a:pt x="1593" y="17"/>
                  </a:lnTo>
                  <a:lnTo>
                    <a:pt x="1593" y="17"/>
                  </a:lnTo>
                  <a:lnTo>
                    <a:pt x="1640" y="45"/>
                  </a:lnTo>
                  <a:lnTo>
                    <a:pt x="1909" y="201"/>
                  </a:lnTo>
                  <a:lnTo>
                    <a:pt x="1732" y="305"/>
                  </a:lnTo>
                  <a:lnTo>
                    <a:pt x="1595" y="383"/>
                  </a:lnTo>
                  <a:lnTo>
                    <a:pt x="1274" y="197"/>
                  </a:lnTo>
                  <a:lnTo>
                    <a:pt x="1274" y="0"/>
                  </a:lnTo>
                  <a:lnTo>
                    <a:pt x="1259" y="0"/>
                  </a:lnTo>
                  <a:lnTo>
                    <a:pt x="1259" y="190"/>
                  </a:lnTo>
                  <a:lnTo>
                    <a:pt x="945" y="8"/>
                  </a:lnTo>
                  <a:lnTo>
                    <a:pt x="945" y="10"/>
                  </a:lnTo>
                  <a:lnTo>
                    <a:pt x="943" y="8"/>
                  </a:lnTo>
                  <a:lnTo>
                    <a:pt x="626" y="192"/>
                  </a:lnTo>
                  <a:lnTo>
                    <a:pt x="624" y="192"/>
                  </a:lnTo>
                  <a:lnTo>
                    <a:pt x="624" y="0"/>
                  </a:lnTo>
                  <a:lnTo>
                    <a:pt x="612" y="0"/>
                  </a:lnTo>
                  <a:close/>
                  <a:moveTo>
                    <a:pt x="416" y="1964"/>
                  </a:moveTo>
                  <a:lnTo>
                    <a:pt x="295" y="1894"/>
                  </a:lnTo>
                  <a:lnTo>
                    <a:pt x="295" y="1530"/>
                  </a:lnTo>
                  <a:lnTo>
                    <a:pt x="612" y="1345"/>
                  </a:lnTo>
                  <a:lnTo>
                    <a:pt x="612" y="1714"/>
                  </a:lnTo>
                  <a:lnTo>
                    <a:pt x="612" y="1714"/>
                  </a:lnTo>
                  <a:lnTo>
                    <a:pt x="931" y="1898"/>
                  </a:lnTo>
                  <a:lnTo>
                    <a:pt x="671" y="2047"/>
                  </a:lnTo>
                  <a:lnTo>
                    <a:pt x="617" y="2080"/>
                  </a:lnTo>
                  <a:lnTo>
                    <a:pt x="416" y="1964"/>
                  </a:lnTo>
                  <a:close/>
                  <a:moveTo>
                    <a:pt x="1909" y="2463"/>
                  </a:moveTo>
                  <a:lnTo>
                    <a:pt x="1595" y="2643"/>
                  </a:lnTo>
                  <a:lnTo>
                    <a:pt x="1562" y="2626"/>
                  </a:lnTo>
                  <a:lnTo>
                    <a:pt x="1274" y="2456"/>
                  </a:lnTo>
                  <a:lnTo>
                    <a:pt x="1274" y="2092"/>
                  </a:lnTo>
                  <a:lnTo>
                    <a:pt x="1593" y="1910"/>
                  </a:lnTo>
                  <a:lnTo>
                    <a:pt x="1593" y="2281"/>
                  </a:lnTo>
                  <a:lnTo>
                    <a:pt x="1909" y="2463"/>
                  </a:lnTo>
                  <a:close/>
                  <a:moveTo>
                    <a:pt x="2887" y="1898"/>
                  </a:moveTo>
                  <a:lnTo>
                    <a:pt x="2734" y="1986"/>
                  </a:lnTo>
                  <a:lnTo>
                    <a:pt x="2571" y="2080"/>
                  </a:lnTo>
                  <a:lnTo>
                    <a:pt x="2521" y="2052"/>
                  </a:lnTo>
                  <a:lnTo>
                    <a:pt x="2254" y="1894"/>
                  </a:lnTo>
                  <a:lnTo>
                    <a:pt x="2254" y="1530"/>
                  </a:lnTo>
                  <a:lnTo>
                    <a:pt x="2415" y="1435"/>
                  </a:lnTo>
                  <a:lnTo>
                    <a:pt x="2538" y="1362"/>
                  </a:lnTo>
                  <a:lnTo>
                    <a:pt x="2568" y="1345"/>
                  </a:lnTo>
                  <a:lnTo>
                    <a:pt x="2568" y="1714"/>
                  </a:lnTo>
                  <a:lnTo>
                    <a:pt x="2568" y="1714"/>
                  </a:lnTo>
                  <a:lnTo>
                    <a:pt x="2887" y="1898"/>
                  </a:lnTo>
                  <a:close/>
                  <a:moveTo>
                    <a:pt x="3866" y="2463"/>
                  </a:moveTo>
                  <a:lnTo>
                    <a:pt x="3551" y="2643"/>
                  </a:lnTo>
                  <a:lnTo>
                    <a:pt x="3393" y="2553"/>
                  </a:lnTo>
                  <a:lnTo>
                    <a:pt x="3339" y="2522"/>
                  </a:lnTo>
                  <a:lnTo>
                    <a:pt x="3235" y="2461"/>
                  </a:lnTo>
                  <a:lnTo>
                    <a:pt x="3235" y="2092"/>
                  </a:lnTo>
                  <a:lnTo>
                    <a:pt x="3518" y="1927"/>
                  </a:lnTo>
                  <a:lnTo>
                    <a:pt x="3547" y="1910"/>
                  </a:lnTo>
                  <a:lnTo>
                    <a:pt x="3547" y="2281"/>
                  </a:lnTo>
                  <a:lnTo>
                    <a:pt x="3866" y="2463"/>
                  </a:lnTo>
                  <a:close/>
                  <a:moveTo>
                    <a:pt x="4846" y="1898"/>
                  </a:moveTo>
                  <a:lnTo>
                    <a:pt x="4530" y="2080"/>
                  </a:lnTo>
                  <a:lnTo>
                    <a:pt x="4442" y="2028"/>
                  </a:lnTo>
                  <a:lnTo>
                    <a:pt x="4371" y="1988"/>
                  </a:lnTo>
                  <a:lnTo>
                    <a:pt x="4213" y="1894"/>
                  </a:lnTo>
                  <a:lnTo>
                    <a:pt x="4213" y="1527"/>
                  </a:lnTo>
                  <a:lnTo>
                    <a:pt x="4527" y="1345"/>
                  </a:lnTo>
                  <a:lnTo>
                    <a:pt x="4527" y="1714"/>
                  </a:lnTo>
                  <a:lnTo>
                    <a:pt x="4527" y="1714"/>
                  </a:lnTo>
                  <a:lnTo>
                    <a:pt x="4846" y="1898"/>
                  </a:lnTo>
                  <a:close/>
                  <a:moveTo>
                    <a:pt x="5822" y="2463"/>
                  </a:moveTo>
                  <a:lnTo>
                    <a:pt x="5671" y="2553"/>
                  </a:lnTo>
                  <a:lnTo>
                    <a:pt x="5671" y="2553"/>
                  </a:lnTo>
                  <a:lnTo>
                    <a:pt x="5510" y="2643"/>
                  </a:lnTo>
                  <a:lnTo>
                    <a:pt x="5224" y="2482"/>
                  </a:lnTo>
                  <a:lnTo>
                    <a:pt x="5189" y="2461"/>
                  </a:lnTo>
                  <a:lnTo>
                    <a:pt x="5189" y="2092"/>
                  </a:lnTo>
                  <a:lnTo>
                    <a:pt x="5354" y="1998"/>
                  </a:lnTo>
                  <a:lnTo>
                    <a:pt x="5503" y="1910"/>
                  </a:lnTo>
                  <a:lnTo>
                    <a:pt x="5503" y="2281"/>
                  </a:lnTo>
                  <a:lnTo>
                    <a:pt x="5822" y="2463"/>
                  </a:lnTo>
                  <a:close/>
                  <a:moveTo>
                    <a:pt x="6803" y="1898"/>
                  </a:moveTo>
                  <a:lnTo>
                    <a:pt x="6649" y="1986"/>
                  </a:lnTo>
                  <a:lnTo>
                    <a:pt x="6486" y="2080"/>
                  </a:lnTo>
                  <a:lnTo>
                    <a:pt x="6439" y="2052"/>
                  </a:lnTo>
                  <a:lnTo>
                    <a:pt x="6167" y="1894"/>
                  </a:lnTo>
                  <a:lnTo>
                    <a:pt x="6167" y="1527"/>
                  </a:lnTo>
                  <a:lnTo>
                    <a:pt x="6484" y="1345"/>
                  </a:lnTo>
                  <a:lnTo>
                    <a:pt x="6484" y="1714"/>
                  </a:lnTo>
                  <a:lnTo>
                    <a:pt x="6484" y="1714"/>
                  </a:lnTo>
                  <a:lnTo>
                    <a:pt x="6803" y="1898"/>
                  </a:lnTo>
                  <a:close/>
                  <a:moveTo>
                    <a:pt x="7779" y="2463"/>
                  </a:moveTo>
                  <a:lnTo>
                    <a:pt x="7467" y="2643"/>
                  </a:lnTo>
                  <a:lnTo>
                    <a:pt x="7254" y="2522"/>
                  </a:lnTo>
                  <a:lnTo>
                    <a:pt x="7148" y="2461"/>
                  </a:lnTo>
                  <a:lnTo>
                    <a:pt x="7148" y="2092"/>
                  </a:lnTo>
                  <a:lnTo>
                    <a:pt x="7434" y="1927"/>
                  </a:lnTo>
                  <a:lnTo>
                    <a:pt x="7462" y="1910"/>
                  </a:lnTo>
                  <a:lnTo>
                    <a:pt x="7462" y="2281"/>
                  </a:lnTo>
                  <a:lnTo>
                    <a:pt x="7779" y="2463"/>
                  </a:lnTo>
                  <a:close/>
                  <a:moveTo>
                    <a:pt x="8759" y="1898"/>
                  </a:moveTo>
                  <a:lnTo>
                    <a:pt x="8445" y="2080"/>
                  </a:lnTo>
                  <a:lnTo>
                    <a:pt x="8223" y="1953"/>
                  </a:lnTo>
                  <a:lnTo>
                    <a:pt x="8123" y="1894"/>
                  </a:lnTo>
                  <a:lnTo>
                    <a:pt x="8123" y="1530"/>
                  </a:lnTo>
                  <a:lnTo>
                    <a:pt x="8442" y="1345"/>
                  </a:lnTo>
                  <a:lnTo>
                    <a:pt x="8442" y="1714"/>
                  </a:lnTo>
                  <a:lnTo>
                    <a:pt x="8442" y="1714"/>
                  </a:lnTo>
                  <a:lnTo>
                    <a:pt x="8759" y="1898"/>
                  </a:lnTo>
                  <a:close/>
                  <a:moveTo>
                    <a:pt x="9737" y="2463"/>
                  </a:moveTo>
                  <a:lnTo>
                    <a:pt x="9584" y="2553"/>
                  </a:lnTo>
                  <a:lnTo>
                    <a:pt x="9423" y="2643"/>
                  </a:lnTo>
                  <a:lnTo>
                    <a:pt x="9139" y="2482"/>
                  </a:lnTo>
                  <a:lnTo>
                    <a:pt x="9104" y="2461"/>
                  </a:lnTo>
                  <a:lnTo>
                    <a:pt x="9104" y="2092"/>
                  </a:lnTo>
                  <a:lnTo>
                    <a:pt x="9269" y="1998"/>
                  </a:lnTo>
                  <a:lnTo>
                    <a:pt x="9418" y="1910"/>
                  </a:lnTo>
                  <a:lnTo>
                    <a:pt x="9418" y="2281"/>
                  </a:lnTo>
                  <a:lnTo>
                    <a:pt x="9737" y="2463"/>
                  </a:lnTo>
                  <a:close/>
                  <a:moveTo>
                    <a:pt x="10718" y="1898"/>
                  </a:moveTo>
                  <a:lnTo>
                    <a:pt x="10401" y="2080"/>
                  </a:lnTo>
                  <a:lnTo>
                    <a:pt x="10085" y="1894"/>
                  </a:lnTo>
                  <a:lnTo>
                    <a:pt x="10085" y="1527"/>
                  </a:lnTo>
                  <a:lnTo>
                    <a:pt x="10397" y="1345"/>
                  </a:lnTo>
                  <a:lnTo>
                    <a:pt x="10397" y="1714"/>
                  </a:lnTo>
                  <a:lnTo>
                    <a:pt x="10397" y="1714"/>
                  </a:lnTo>
                  <a:lnTo>
                    <a:pt x="10718" y="1898"/>
                  </a:lnTo>
                  <a:close/>
                  <a:moveTo>
                    <a:pt x="11694" y="2463"/>
                  </a:moveTo>
                  <a:lnTo>
                    <a:pt x="11379" y="2643"/>
                  </a:lnTo>
                  <a:lnTo>
                    <a:pt x="11292" y="2593"/>
                  </a:lnTo>
                  <a:lnTo>
                    <a:pt x="11060" y="2461"/>
                  </a:lnTo>
                  <a:lnTo>
                    <a:pt x="11060" y="2092"/>
                  </a:lnTo>
                  <a:lnTo>
                    <a:pt x="11202" y="2012"/>
                  </a:lnTo>
                  <a:lnTo>
                    <a:pt x="11377" y="1910"/>
                  </a:lnTo>
                  <a:lnTo>
                    <a:pt x="11377" y="2281"/>
                  </a:lnTo>
                  <a:lnTo>
                    <a:pt x="11694" y="2463"/>
                  </a:lnTo>
                  <a:close/>
                  <a:moveTo>
                    <a:pt x="12674" y="1898"/>
                  </a:moveTo>
                  <a:lnTo>
                    <a:pt x="12358" y="2080"/>
                  </a:lnTo>
                  <a:lnTo>
                    <a:pt x="12313" y="2054"/>
                  </a:lnTo>
                  <a:lnTo>
                    <a:pt x="12039" y="1894"/>
                  </a:lnTo>
                  <a:lnTo>
                    <a:pt x="12039" y="1530"/>
                  </a:lnTo>
                  <a:lnTo>
                    <a:pt x="12332" y="1357"/>
                  </a:lnTo>
                  <a:lnTo>
                    <a:pt x="12355" y="1343"/>
                  </a:lnTo>
                  <a:lnTo>
                    <a:pt x="12355" y="1714"/>
                  </a:lnTo>
                  <a:lnTo>
                    <a:pt x="12355" y="1714"/>
                  </a:lnTo>
                  <a:lnTo>
                    <a:pt x="12674" y="1898"/>
                  </a:lnTo>
                  <a:close/>
                  <a:moveTo>
                    <a:pt x="13650" y="2463"/>
                  </a:moveTo>
                  <a:lnTo>
                    <a:pt x="13499" y="2551"/>
                  </a:lnTo>
                  <a:lnTo>
                    <a:pt x="13338" y="2643"/>
                  </a:lnTo>
                  <a:lnTo>
                    <a:pt x="13055" y="2482"/>
                  </a:lnTo>
                  <a:lnTo>
                    <a:pt x="13019" y="2461"/>
                  </a:lnTo>
                  <a:lnTo>
                    <a:pt x="13019" y="2092"/>
                  </a:lnTo>
                  <a:lnTo>
                    <a:pt x="13182" y="1998"/>
                  </a:lnTo>
                  <a:lnTo>
                    <a:pt x="13334" y="1910"/>
                  </a:lnTo>
                  <a:lnTo>
                    <a:pt x="13334" y="2281"/>
                  </a:lnTo>
                  <a:lnTo>
                    <a:pt x="13650" y="2463"/>
                  </a:lnTo>
                  <a:close/>
                  <a:moveTo>
                    <a:pt x="14631" y="1898"/>
                  </a:moveTo>
                  <a:lnTo>
                    <a:pt x="14314" y="2080"/>
                  </a:lnTo>
                  <a:lnTo>
                    <a:pt x="14260" y="2047"/>
                  </a:lnTo>
                  <a:lnTo>
                    <a:pt x="14000" y="1894"/>
                  </a:lnTo>
                  <a:lnTo>
                    <a:pt x="14000" y="1527"/>
                  </a:lnTo>
                  <a:lnTo>
                    <a:pt x="14312" y="1345"/>
                  </a:lnTo>
                  <a:lnTo>
                    <a:pt x="14312" y="1714"/>
                  </a:lnTo>
                  <a:lnTo>
                    <a:pt x="14312" y="1714"/>
                  </a:lnTo>
                  <a:lnTo>
                    <a:pt x="14631" y="1898"/>
                  </a:lnTo>
                  <a:close/>
                  <a:moveTo>
                    <a:pt x="15609" y="2463"/>
                  </a:moveTo>
                  <a:lnTo>
                    <a:pt x="15295" y="2643"/>
                  </a:lnTo>
                  <a:lnTo>
                    <a:pt x="14978" y="2461"/>
                  </a:lnTo>
                  <a:lnTo>
                    <a:pt x="14978" y="2092"/>
                  </a:lnTo>
                  <a:lnTo>
                    <a:pt x="15292" y="1910"/>
                  </a:lnTo>
                  <a:lnTo>
                    <a:pt x="15292" y="2281"/>
                  </a:lnTo>
                  <a:lnTo>
                    <a:pt x="15609" y="2463"/>
                  </a:lnTo>
                  <a:close/>
                  <a:moveTo>
                    <a:pt x="16590" y="1898"/>
                  </a:moveTo>
                  <a:lnTo>
                    <a:pt x="16273" y="2080"/>
                  </a:lnTo>
                  <a:lnTo>
                    <a:pt x="16185" y="2031"/>
                  </a:lnTo>
                  <a:lnTo>
                    <a:pt x="15956" y="1894"/>
                  </a:lnTo>
                  <a:lnTo>
                    <a:pt x="15956" y="1527"/>
                  </a:lnTo>
                  <a:lnTo>
                    <a:pt x="16271" y="1345"/>
                  </a:lnTo>
                  <a:lnTo>
                    <a:pt x="16271" y="1714"/>
                  </a:lnTo>
                  <a:lnTo>
                    <a:pt x="16271" y="1714"/>
                  </a:lnTo>
                  <a:lnTo>
                    <a:pt x="16590" y="1898"/>
                  </a:lnTo>
                  <a:close/>
                  <a:moveTo>
                    <a:pt x="17565" y="2463"/>
                  </a:moveTo>
                  <a:lnTo>
                    <a:pt x="17414" y="2553"/>
                  </a:lnTo>
                  <a:lnTo>
                    <a:pt x="17253" y="2643"/>
                  </a:lnTo>
                  <a:lnTo>
                    <a:pt x="16970" y="2482"/>
                  </a:lnTo>
                  <a:lnTo>
                    <a:pt x="16934" y="2461"/>
                  </a:lnTo>
                  <a:lnTo>
                    <a:pt x="16934" y="2092"/>
                  </a:lnTo>
                  <a:lnTo>
                    <a:pt x="17098" y="1998"/>
                  </a:lnTo>
                  <a:lnTo>
                    <a:pt x="17246" y="1910"/>
                  </a:lnTo>
                  <a:lnTo>
                    <a:pt x="17246" y="2281"/>
                  </a:lnTo>
                  <a:lnTo>
                    <a:pt x="17565" y="2463"/>
                  </a:lnTo>
                  <a:close/>
                  <a:moveTo>
                    <a:pt x="17580" y="1341"/>
                  </a:moveTo>
                  <a:lnTo>
                    <a:pt x="17901" y="1527"/>
                  </a:lnTo>
                  <a:lnTo>
                    <a:pt x="17901" y="1891"/>
                  </a:lnTo>
                  <a:lnTo>
                    <a:pt x="17580" y="1707"/>
                  </a:lnTo>
                  <a:lnTo>
                    <a:pt x="17580" y="1707"/>
                  </a:lnTo>
                  <a:lnTo>
                    <a:pt x="17580" y="1707"/>
                  </a:lnTo>
                  <a:lnTo>
                    <a:pt x="17544" y="1728"/>
                  </a:lnTo>
                  <a:lnTo>
                    <a:pt x="17258" y="1889"/>
                  </a:lnTo>
                  <a:lnTo>
                    <a:pt x="17258" y="1527"/>
                  </a:lnTo>
                  <a:lnTo>
                    <a:pt x="17580" y="1341"/>
                  </a:lnTo>
                  <a:close/>
                  <a:moveTo>
                    <a:pt x="17580" y="1326"/>
                  </a:moveTo>
                  <a:lnTo>
                    <a:pt x="17509" y="1284"/>
                  </a:lnTo>
                  <a:lnTo>
                    <a:pt x="17258" y="1142"/>
                  </a:lnTo>
                  <a:lnTo>
                    <a:pt x="17258" y="773"/>
                  </a:lnTo>
                  <a:lnTo>
                    <a:pt x="17419" y="681"/>
                  </a:lnTo>
                  <a:lnTo>
                    <a:pt x="17580" y="587"/>
                  </a:lnTo>
                  <a:lnTo>
                    <a:pt x="17899" y="771"/>
                  </a:lnTo>
                  <a:lnTo>
                    <a:pt x="17899" y="1142"/>
                  </a:lnTo>
                  <a:lnTo>
                    <a:pt x="17580" y="1326"/>
                  </a:lnTo>
                  <a:close/>
                  <a:moveTo>
                    <a:pt x="18546" y="1898"/>
                  </a:moveTo>
                  <a:lnTo>
                    <a:pt x="18232" y="2080"/>
                  </a:lnTo>
                  <a:lnTo>
                    <a:pt x="18149" y="2033"/>
                  </a:lnTo>
                  <a:lnTo>
                    <a:pt x="17915" y="1894"/>
                  </a:lnTo>
                  <a:lnTo>
                    <a:pt x="17915" y="1527"/>
                  </a:lnTo>
                  <a:lnTo>
                    <a:pt x="18102" y="1419"/>
                  </a:lnTo>
                  <a:lnTo>
                    <a:pt x="18227" y="1348"/>
                  </a:lnTo>
                  <a:lnTo>
                    <a:pt x="18227" y="1714"/>
                  </a:lnTo>
                  <a:lnTo>
                    <a:pt x="18227" y="1714"/>
                  </a:lnTo>
                  <a:lnTo>
                    <a:pt x="18546" y="1898"/>
                  </a:lnTo>
                  <a:close/>
                  <a:moveTo>
                    <a:pt x="19524" y="2463"/>
                  </a:moveTo>
                  <a:lnTo>
                    <a:pt x="19210" y="2643"/>
                  </a:lnTo>
                  <a:lnTo>
                    <a:pt x="18893" y="2461"/>
                  </a:lnTo>
                  <a:lnTo>
                    <a:pt x="18893" y="2092"/>
                  </a:lnTo>
                  <a:lnTo>
                    <a:pt x="19163" y="1934"/>
                  </a:lnTo>
                  <a:lnTo>
                    <a:pt x="19205" y="1910"/>
                  </a:lnTo>
                  <a:lnTo>
                    <a:pt x="19205" y="2281"/>
                  </a:lnTo>
                  <a:lnTo>
                    <a:pt x="19524" y="2463"/>
                  </a:lnTo>
                  <a:close/>
                  <a:moveTo>
                    <a:pt x="20505" y="1898"/>
                  </a:moveTo>
                  <a:lnTo>
                    <a:pt x="20188" y="2080"/>
                  </a:lnTo>
                  <a:lnTo>
                    <a:pt x="19869" y="1894"/>
                  </a:lnTo>
                  <a:lnTo>
                    <a:pt x="19869" y="1527"/>
                  </a:lnTo>
                  <a:lnTo>
                    <a:pt x="19935" y="1489"/>
                  </a:lnTo>
                  <a:lnTo>
                    <a:pt x="20186" y="1345"/>
                  </a:lnTo>
                  <a:lnTo>
                    <a:pt x="20186" y="1714"/>
                  </a:lnTo>
                  <a:lnTo>
                    <a:pt x="20186" y="1714"/>
                  </a:lnTo>
                  <a:lnTo>
                    <a:pt x="20505" y="1898"/>
                  </a:lnTo>
                  <a:close/>
                  <a:moveTo>
                    <a:pt x="21481" y="2463"/>
                  </a:moveTo>
                  <a:lnTo>
                    <a:pt x="21329" y="2553"/>
                  </a:lnTo>
                  <a:lnTo>
                    <a:pt x="21169" y="2643"/>
                  </a:lnTo>
                  <a:lnTo>
                    <a:pt x="20883" y="2482"/>
                  </a:lnTo>
                  <a:lnTo>
                    <a:pt x="20847" y="2461"/>
                  </a:lnTo>
                  <a:lnTo>
                    <a:pt x="20847" y="2092"/>
                  </a:lnTo>
                  <a:lnTo>
                    <a:pt x="21013" y="1998"/>
                  </a:lnTo>
                  <a:lnTo>
                    <a:pt x="21162" y="1910"/>
                  </a:lnTo>
                  <a:lnTo>
                    <a:pt x="21162" y="2281"/>
                  </a:lnTo>
                  <a:lnTo>
                    <a:pt x="21481" y="2463"/>
                  </a:lnTo>
                  <a:close/>
                  <a:moveTo>
                    <a:pt x="21495" y="1341"/>
                  </a:moveTo>
                  <a:lnTo>
                    <a:pt x="21816" y="1527"/>
                  </a:lnTo>
                  <a:lnTo>
                    <a:pt x="21816" y="1891"/>
                  </a:lnTo>
                  <a:lnTo>
                    <a:pt x="21495" y="1707"/>
                  </a:lnTo>
                  <a:lnTo>
                    <a:pt x="21495" y="1707"/>
                  </a:lnTo>
                  <a:lnTo>
                    <a:pt x="21495" y="1707"/>
                  </a:lnTo>
                  <a:lnTo>
                    <a:pt x="21457" y="1728"/>
                  </a:lnTo>
                  <a:lnTo>
                    <a:pt x="21173" y="1889"/>
                  </a:lnTo>
                  <a:lnTo>
                    <a:pt x="21173" y="1527"/>
                  </a:lnTo>
                  <a:lnTo>
                    <a:pt x="21495" y="1341"/>
                  </a:lnTo>
                  <a:close/>
                  <a:moveTo>
                    <a:pt x="21495" y="1326"/>
                  </a:moveTo>
                  <a:lnTo>
                    <a:pt x="21421" y="1284"/>
                  </a:lnTo>
                  <a:lnTo>
                    <a:pt x="21173" y="1142"/>
                  </a:lnTo>
                  <a:lnTo>
                    <a:pt x="21173" y="773"/>
                  </a:lnTo>
                  <a:lnTo>
                    <a:pt x="21332" y="681"/>
                  </a:lnTo>
                  <a:lnTo>
                    <a:pt x="21495" y="587"/>
                  </a:lnTo>
                  <a:lnTo>
                    <a:pt x="21814" y="771"/>
                  </a:lnTo>
                  <a:lnTo>
                    <a:pt x="21814" y="1142"/>
                  </a:lnTo>
                  <a:lnTo>
                    <a:pt x="21495" y="1326"/>
                  </a:lnTo>
                  <a:close/>
                  <a:moveTo>
                    <a:pt x="22461" y="1898"/>
                  </a:moveTo>
                  <a:lnTo>
                    <a:pt x="22145" y="2080"/>
                  </a:lnTo>
                  <a:lnTo>
                    <a:pt x="21998" y="1995"/>
                  </a:lnTo>
                  <a:lnTo>
                    <a:pt x="21828" y="1894"/>
                  </a:lnTo>
                  <a:lnTo>
                    <a:pt x="21828" y="1527"/>
                  </a:lnTo>
                  <a:lnTo>
                    <a:pt x="22017" y="1419"/>
                  </a:lnTo>
                  <a:lnTo>
                    <a:pt x="22140" y="1348"/>
                  </a:lnTo>
                  <a:lnTo>
                    <a:pt x="22140" y="1714"/>
                  </a:lnTo>
                  <a:lnTo>
                    <a:pt x="22140" y="1714"/>
                  </a:lnTo>
                  <a:lnTo>
                    <a:pt x="22461" y="1898"/>
                  </a:lnTo>
                  <a:close/>
                  <a:moveTo>
                    <a:pt x="21495" y="11881"/>
                  </a:moveTo>
                  <a:lnTo>
                    <a:pt x="21495" y="11881"/>
                  </a:lnTo>
                  <a:lnTo>
                    <a:pt x="21495" y="11881"/>
                  </a:lnTo>
                  <a:lnTo>
                    <a:pt x="21457" y="11903"/>
                  </a:lnTo>
                  <a:lnTo>
                    <a:pt x="21173" y="12063"/>
                  </a:lnTo>
                  <a:lnTo>
                    <a:pt x="21173" y="11702"/>
                  </a:lnTo>
                  <a:lnTo>
                    <a:pt x="21495" y="11517"/>
                  </a:lnTo>
                  <a:lnTo>
                    <a:pt x="21814" y="11702"/>
                  </a:lnTo>
                  <a:lnTo>
                    <a:pt x="21814" y="12063"/>
                  </a:lnTo>
                  <a:lnTo>
                    <a:pt x="21495" y="11881"/>
                  </a:lnTo>
                  <a:close/>
                  <a:moveTo>
                    <a:pt x="21814" y="12077"/>
                  </a:moveTo>
                  <a:lnTo>
                    <a:pt x="21814" y="12446"/>
                  </a:lnTo>
                  <a:lnTo>
                    <a:pt x="21592" y="12576"/>
                  </a:lnTo>
                  <a:lnTo>
                    <a:pt x="21495" y="12633"/>
                  </a:lnTo>
                  <a:lnTo>
                    <a:pt x="21495" y="12630"/>
                  </a:lnTo>
                  <a:lnTo>
                    <a:pt x="21495" y="12633"/>
                  </a:lnTo>
                  <a:lnTo>
                    <a:pt x="21173" y="12446"/>
                  </a:lnTo>
                  <a:lnTo>
                    <a:pt x="21173" y="12077"/>
                  </a:lnTo>
                  <a:lnTo>
                    <a:pt x="21332" y="11988"/>
                  </a:lnTo>
                  <a:lnTo>
                    <a:pt x="21495" y="11893"/>
                  </a:lnTo>
                  <a:lnTo>
                    <a:pt x="21814" y="12077"/>
                  </a:lnTo>
                  <a:close/>
                  <a:moveTo>
                    <a:pt x="17580" y="11881"/>
                  </a:moveTo>
                  <a:lnTo>
                    <a:pt x="17580" y="11881"/>
                  </a:lnTo>
                  <a:lnTo>
                    <a:pt x="17580" y="11881"/>
                  </a:lnTo>
                  <a:lnTo>
                    <a:pt x="17544" y="11903"/>
                  </a:lnTo>
                  <a:lnTo>
                    <a:pt x="17258" y="12063"/>
                  </a:lnTo>
                  <a:lnTo>
                    <a:pt x="17258" y="11702"/>
                  </a:lnTo>
                  <a:lnTo>
                    <a:pt x="17580" y="11517"/>
                  </a:lnTo>
                  <a:lnTo>
                    <a:pt x="17899" y="11702"/>
                  </a:lnTo>
                  <a:lnTo>
                    <a:pt x="17899" y="12063"/>
                  </a:lnTo>
                  <a:lnTo>
                    <a:pt x="17580" y="11881"/>
                  </a:lnTo>
                  <a:close/>
                  <a:moveTo>
                    <a:pt x="17899" y="12077"/>
                  </a:moveTo>
                  <a:lnTo>
                    <a:pt x="17899" y="12446"/>
                  </a:lnTo>
                  <a:lnTo>
                    <a:pt x="17679" y="12576"/>
                  </a:lnTo>
                  <a:lnTo>
                    <a:pt x="17580" y="12633"/>
                  </a:lnTo>
                  <a:lnTo>
                    <a:pt x="17580" y="12630"/>
                  </a:lnTo>
                  <a:lnTo>
                    <a:pt x="17580" y="12633"/>
                  </a:lnTo>
                  <a:lnTo>
                    <a:pt x="17258" y="12446"/>
                  </a:lnTo>
                  <a:lnTo>
                    <a:pt x="17258" y="12077"/>
                  </a:lnTo>
                  <a:lnTo>
                    <a:pt x="17416" y="11988"/>
                  </a:lnTo>
                  <a:lnTo>
                    <a:pt x="17580" y="11893"/>
                  </a:lnTo>
                  <a:lnTo>
                    <a:pt x="17899" y="12077"/>
                  </a:lnTo>
                  <a:close/>
                  <a:moveTo>
                    <a:pt x="945" y="11314"/>
                  </a:moveTo>
                  <a:lnTo>
                    <a:pt x="945" y="11314"/>
                  </a:lnTo>
                  <a:lnTo>
                    <a:pt x="943" y="11314"/>
                  </a:lnTo>
                  <a:lnTo>
                    <a:pt x="747" y="11427"/>
                  </a:lnTo>
                  <a:lnTo>
                    <a:pt x="624" y="11498"/>
                  </a:lnTo>
                  <a:lnTo>
                    <a:pt x="624" y="11132"/>
                  </a:lnTo>
                  <a:lnTo>
                    <a:pt x="945" y="10950"/>
                  </a:lnTo>
                  <a:lnTo>
                    <a:pt x="1259" y="11132"/>
                  </a:lnTo>
                  <a:lnTo>
                    <a:pt x="1259" y="11496"/>
                  </a:lnTo>
                  <a:lnTo>
                    <a:pt x="945" y="11314"/>
                  </a:lnTo>
                  <a:close/>
                  <a:moveTo>
                    <a:pt x="1259" y="11513"/>
                  </a:moveTo>
                  <a:lnTo>
                    <a:pt x="1259" y="11879"/>
                  </a:lnTo>
                  <a:lnTo>
                    <a:pt x="943" y="12063"/>
                  </a:lnTo>
                  <a:lnTo>
                    <a:pt x="624" y="11879"/>
                  </a:lnTo>
                  <a:lnTo>
                    <a:pt x="624" y="11515"/>
                  </a:lnTo>
                  <a:lnTo>
                    <a:pt x="839" y="11390"/>
                  </a:lnTo>
                  <a:lnTo>
                    <a:pt x="945" y="11331"/>
                  </a:lnTo>
                  <a:lnTo>
                    <a:pt x="1070" y="11404"/>
                  </a:lnTo>
                  <a:lnTo>
                    <a:pt x="1148" y="11449"/>
                  </a:lnTo>
                  <a:lnTo>
                    <a:pt x="1259" y="11513"/>
                  </a:lnTo>
                  <a:close/>
                  <a:moveTo>
                    <a:pt x="1016" y="1948"/>
                  </a:moveTo>
                  <a:lnTo>
                    <a:pt x="1259" y="2092"/>
                  </a:lnTo>
                  <a:lnTo>
                    <a:pt x="1259" y="2451"/>
                  </a:lnTo>
                  <a:lnTo>
                    <a:pt x="945" y="2267"/>
                  </a:lnTo>
                  <a:lnTo>
                    <a:pt x="945" y="2267"/>
                  </a:lnTo>
                  <a:lnTo>
                    <a:pt x="943" y="2267"/>
                  </a:lnTo>
                  <a:lnTo>
                    <a:pt x="624" y="2451"/>
                  </a:lnTo>
                  <a:lnTo>
                    <a:pt x="624" y="2092"/>
                  </a:lnTo>
                  <a:lnTo>
                    <a:pt x="943" y="1905"/>
                  </a:lnTo>
                  <a:lnTo>
                    <a:pt x="1016" y="1948"/>
                  </a:lnTo>
                  <a:close/>
                  <a:moveTo>
                    <a:pt x="624" y="1704"/>
                  </a:moveTo>
                  <a:lnTo>
                    <a:pt x="624" y="1338"/>
                  </a:lnTo>
                  <a:lnTo>
                    <a:pt x="624" y="1338"/>
                  </a:lnTo>
                  <a:lnTo>
                    <a:pt x="945" y="1154"/>
                  </a:lnTo>
                  <a:lnTo>
                    <a:pt x="1122" y="1258"/>
                  </a:lnTo>
                  <a:lnTo>
                    <a:pt x="1259" y="1338"/>
                  </a:lnTo>
                  <a:lnTo>
                    <a:pt x="1259" y="1704"/>
                  </a:lnTo>
                  <a:lnTo>
                    <a:pt x="943" y="1889"/>
                  </a:lnTo>
                  <a:lnTo>
                    <a:pt x="624" y="1704"/>
                  </a:lnTo>
                  <a:close/>
                  <a:moveTo>
                    <a:pt x="1909" y="3593"/>
                  </a:moveTo>
                  <a:lnTo>
                    <a:pt x="1595" y="3775"/>
                  </a:lnTo>
                  <a:lnTo>
                    <a:pt x="1274" y="3590"/>
                  </a:lnTo>
                  <a:lnTo>
                    <a:pt x="1274" y="3224"/>
                  </a:lnTo>
                  <a:lnTo>
                    <a:pt x="1545" y="3066"/>
                  </a:lnTo>
                  <a:lnTo>
                    <a:pt x="1593" y="3040"/>
                  </a:lnTo>
                  <a:lnTo>
                    <a:pt x="1593" y="3408"/>
                  </a:lnTo>
                  <a:lnTo>
                    <a:pt x="1593" y="3411"/>
                  </a:lnTo>
                  <a:lnTo>
                    <a:pt x="1909" y="3593"/>
                  </a:lnTo>
                  <a:close/>
                  <a:moveTo>
                    <a:pt x="1680" y="2990"/>
                  </a:moveTo>
                  <a:lnTo>
                    <a:pt x="1921" y="2851"/>
                  </a:lnTo>
                  <a:lnTo>
                    <a:pt x="1956" y="2870"/>
                  </a:lnTo>
                  <a:lnTo>
                    <a:pt x="2242" y="3035"/>
                  </a:lnTo>
                  <a:lnTo>
                    <a:pt x="2242" y="3401"/>
                  </a:lnTo>
                  <a:lnTo>
                    <a:pt x="2138" y="3460"/>
                  </a:lnTo>
                  <a:lnTo>
                    <a:pt x="1921" y="3583"/>
                  </a:lnTo>
                  <a:lnTo>
                    <a:pt x="1789" y="3508"/>
                  </a:lnTo>
                  <a:lnTo>
                    <a:pt x="1604" y="3401"/>
                  </a:lnTo>
                  <a:lnTo>
                    <a:pt x="1604" y="3033"/>
                  </a:lnTo>
                  <a:lnTo>
                    <a:pt x="1680" y="2990"/>
                  </a:lnTo>
                  <a:close/>
                  <a:moveTo>
                    <a:pt x="1604" y="3016"/>
                  </a:moveTo>
                  <a:lnTo>
                    <a:pt x="1604" y="2652"/>
                  </a:lnTo>
                  <a:lnTo>
                    <a:pt x="1923" y="2470"/>
                  </a:lnTo>
                  <a:lnTo>
                    <a:pt x="2240" y="2655"/>
                  </a:lnTo>
                  <a:lnTo>
                    <a:pt x="2240" y="3019"/>
                  </a:lnTo>
                  <a:lnTo>
                    <a:pt x="1921" y="2837"/>
                  </a:lnTo>
                  <a:lnTo>
                    <a:pt x="1921" y="2837"/>
                  </a:lnTo>
                  <a:lnTo>
                    <a:pt x="1921" y="2837"/>
                  </a:lnTo>
                  <a:lnTo>
                    <a:pt x="1604" y="3016"/>
                  </a:lnTo>
                  <a:close/>
                  <a:moveTo>
                    <a:pt x="2887" y="3028"/>
                  </a:moveTo>
                  <a:lnTo>
                    <a:pt x="2734" y="3118"/>
                  </a:lnTo>
                  <a:lnTo>
                    <a:pt x="2573" y="3210"/>
                  </a:lnTo>
                  <a:lnTo>
                    <a:pt x="2254" y="3028"/>
                  </a:lnTo>
                  <a:lnTo>
                    <a:pt x="2254" y="2657"/>
                  </a:lnTo>
                  <a:lnTo>
                    <a:pt x="2415" y="2565"/>
                  </a:lnTo>
                  <a:lnTo>
                    <a:pt x="2568" y="2475"/>
                  </a:lnTo>
                  <a:lnTo>
                    <a:pt x="2568" y="2844"/>
                  </a:lnTo>
                  <a:lnTo>
                    <a:pt x="2568" y="2844"/>
                  </a:lnTo>
                  <a:lnTo>
                    <a:pt x="2887" y="3028"/>
                  </a:lnTo>
                  <a:close/>
                  <a:moveTo>
                    <a:pt x="3866" y="3593"/>
                  </a:moveTo>
                  <a:lnTo>
                    <a:pt x="3818" y="3621"/>
                  </a:lnTo>
                  <a:lnTo>
                    <a:pt x="3549" y="3775"/>
                  </a:lnTo>
                  <a:lnTo>
                    <a:pt x="3450" y="3716"/>
                  </a:lnTo>
                  <a:lnTo>
                    <a:pt x="3393" y="3683"/>
                  </a:lnTo>
                  <a:lnTo>
                    <a:pt x="3235" y="3590"/>
                  </a:lnTo>
                  <a:lnTo>
                    <a:pt x="3235" y="3224"/>
                  </a:lnTo>
                  <a:lnTo>
                    <a:pt x="3547" y="3042"/>
                  </a:lnTo>
                  <a:lnTo>
                    <a:pt x="3547" y="3408"/>
                  </a:lnTo>
                  <a:lnTo>
                    <a:pt x="3547" y="3411"/>
                  </a:lnTo>
                  <a:lnTo>
                    <a:pt x="3866" y="3593"/>
                  </a:lnTo>
                  <a:close/>
                  <a:moveTo>
                    <a:pt x="3880" y="2470"/>
                  </a:moveTo>
                  <a:lnTo>
                    <a:pt x="4196" y="2655"/>
                  </a:lnTo>
                  <a:lnTo>
                    <a:pt x="4196" y="3019"/>
                  </a:lnTo>
                  <a:lnTo>
                    <a:pt x="3998" y="2903"/>
                  </a:lnTo>
                  <a:lnTo>
                    <a:pt x="3880" y="2837"/>
                  </a:lnTo>
                  <a:lnTo>
                    <a:pt x="3880" y="2837"/>
                  </a:lnTo>
                  <a:lnTo>
                    <a:pt x="3880" y="2837"/>
                  </a:lnTo>
                  <a:lnTo>
                    <a:pt x="3748" y="2912"/>
                  </a:lnTo>
                  <a:lnTo>
                    <a:pt x="3558" y="3021"/>
                  </a:lnTo>
                  <a:lnTo>
                    <a:pt x="3558" y="2655"/>
                  </a:lnTo>
                  <a:lnTo>
                    <a:pt x="3880" y="2470"/>
                  </a:lnTo>
                  <a:close/>
                  <a:moveTo>
                    <a:pt x="3880" y="2456"/>
                  </a:moveTo>
                  <a:lnTo>
                    <a:pt x="3558" y="2272"/>
                  </a:lnTo>
                  <a:lnTo>
                    <a:pt x="3558" y="1903"/>
                  </a:lnTo>
                  <a:lnTo>
                    <a:pt x="3880" y="1719"/>
                  </a:lnTo>
                  <a:lnTo>
                    <a:pt x="3967" y="1768"/>
                  </a:lnTo>
                  <a:lnTo>
                    <a:pt x="4071" y="1830"/>
                  </a:lnTo>
                  <a:lnTo>
                    <a:pt x="4196" y="1903"/>
                  </a:lnTo>
                  <a:lnTo>
                    <a:pt x="4196" y="1903"/>
                  </a:lnTo>
                  <a:lnTo>
                    <a:pt x="4196" y="2272"/>
                  </a:lnTo>
                  <a:lnTo>
                    <a:pt x="3880" y="2456"/>
                  </a:lnTo>
                  <a:close/>
                  <a:moveTo>
                    <a:pt x="4577" y="2872"/>
                  </a:moveTo>
                  <a:lnTo>
                    <a:pt x="4844" y="3028"/>
                  </a:lnTo>
                  <a:lnTo>
                    <a:pt x="4610" y="3165"/>
                  </a:lnTo>
                  <a:lnTo>
                    <a:pt x="4532" y="3210"/>
                  </a:lnTo>
                  <a:lnTo>
                    <a:pt x="4338" y="3099"/>
                  </a:lnTo>
                  <a:lnTo>
                    <a:pt x="4213" y="3026"/>
                  </a:lnTo>
                  <a:lnTo>
                    <a:pt x="4213" y="2657"/>
                  </a:lnTo>
                  <a:lnTo>
                    <a:pt x="4397" y="2551"/>
                  </a:lnTo>
                  <a:lnTo>
                    <a:pt x="4527" y="2475"/>
                  </a:lnTo>
                  <a:lnTo>
                    <a:pt x="4527" y="2844"/>
                  </a:lnTo>
                  <a:lnTo>
                    <a:pt x="4527" y="2844"/>
                  </a:lnTo>
                  <a:lnTo>
                    <a:pt x="4577" y="2872"/>
                  </a:lnTo>
                  <a:close/>
                  <a:moveTo>
                    <a:pt x="5822" y="3593"/>
                  </a:moveTo>
                  <a:lnTo>
                    <a:pt x="5671" y="3680"/>
                  </a:lnTo>
                  <a:lnTo>
                    <a:pt x="5505" y="3775"/>
                  </a:lnTo>
                  <a:lnTo>
                    <a:pt x="5189" y="3590"/>
                  </a:lnTo>
                  <a:lnTo>
                    <a:pt x="5189" y="3224"/>
                  </a:lnTo>
                  <a:lnTo>
                    <a:pt x="5503" y="3042"/>
                  </a:lnTo>
                  <a:lnTo>
                    <a:pt x="5503" y="3408"/>
                  </a:lnTo>
                  <a:lnTo>
                    <a:pt x="5503" y="3411"/>
                  </a:lnTo>
                  <a:lnTo>
                    <a:pt x="5822" y="3593"/>
                  </a:lnTo>
                  <a:close/>
                  <a:moveTo>
                    <a:pt x="5836" y="2851"/>
                  </a:moveTo>
                  <a:lnTo>
                    <a:pt x="6155" y="3035"/>
                  </a:lnTo>
                  <a:lnTo>
                    <a:pt x="6155" y="3401"/>
                  </a:lnTo>
                  <a:lnTo>
                    <a:pt x="6070" y="3451"/>
                  </a:lnTo>
                  <a:lnTo>
                    <a:pt x="5846" y="3579"/>
                  </a:lnTo>
                  <a:lnTo>
                    <a:pt x="5836" y="3583"/>
                  </a:lnTo>
                  <a:lnTo>
                    <a:pt x="5827" y="3579"/>
                  </a:lnTo>
                  <a:lnTo>
                    <a:pt x="5609" y="3456"/>
                  </a:lnTo>
                  <a:lnTo>
                    <a:pt x="5515" y="3401"/>
                  </a:lnTo>
                  <a:lnTo>
                    <a:pt x="5515" y="3035"/>
                  </a:lnTo>
                  <a:lnTo>
                    <a:pt x="5836" y="2851"/>
                  </a:lnTo>
                  <a:close/>
                  <a:moveTo>
                    <a:pt x="5515" y="3021"/>
                  </a:moveTo>
                  <a:lnTo>
                    <a:pt x="5515" y="2657"/>
                  </a:lnTo>
                  <a:lnTo>
                    <a:pt x="5836" y="2473"/>
                  </a:lnTo>
                  <a:lnTo>
                    <a:pt x="6155" y="2655"/>
                  </a:lnTo>
                  <a:lnTo>
                    <a:pt x="6155" y="3019"/>
                  </a:lnTo>
                  <a:lnTo>
                    <a:pt x="6089" y="2981"/>
                  </a:lnTo>
                  <a:lnTo>
                    <a:pt x="5836" y="2837"/>
                  </a:lnTo>
                  <a:lnTo>
                    <a:pt x="5836" y="2837"/>
                  </a:lnTo>
                  <a:lnTo>
                    <a:pt x="5836" y="2837"/>
                  </a:lnTo>
                  <a:lnTo>
                    <a:pt x="5706" y="2910"/>
                  </a:lnTo>
                  <a:lnTo>
                    <a:pt x="5515" y="3021"/>
                  </a:lnTo>
                  <a:close/>
                  <a:moveTo>
                    <a:pt x="6803" y="3028"/>
                  </a:moveTo>
                  <a:lnTo>
                    <a:pt x="6649" y="3118"/>
                  </a:lnTo>
                  <a:lnTo>
                    <a:pt x="6488" y="3210"/>
                  </a:lnTo>
                  <a:lnTo>
                    <a:pt x="6169" y="3028"/>
                  </a:lnTo>
                  <a:lnTo>
                    <a:pt x="6169" y="2655"/>
                  </a:lnTo>
                  <a:lnTo>
                    <a:pt x="6245" y="2612"/>
                  </a:lnTo>
                  <a:lnTo>
                    <a:pt x="6484" y="2475"/>
                  </a:lnTo>
                  <a:lnTo>
                    <a:pt x="6484" y="2844"/>
                  </a:lnTo>
                  <a:lnTo>
                    <a:pt x="6484" y="2844"/>
                  </a:lnTo>
                  <a:lnTo>
                    <a:pt x="6803" y="3028"/>
                  </a:lnTo>
                  <a:close/>
                  <a:moveTo>
                    <a:pt x="7781" y="3593"/>
                  </a:moveTo>
                  <a:lnTo>
                    <a:pt x="7734" y="3621"/>
                  </a:lnTo>
                  <a:lnTo>
                    <a:pt x="7464" y="3775"/>
                  </a:lnTo>
                  <a:lnTo>
                    <a:pt x="7363" y="3716"/>
                  </a:lnTo>
                  <a:lnTo>
                    <a:pt x="7148" y="3590"/>
                  </a:lnTo>
                  <a:lnTo>
                    <a:pt x="7148" y="3224"/>
                  </a:lnTo>
                  <a:lnTo>
                    <a:pt x="7462" y="3042"/>
                  </a:lnTo>
                  <a:lnTo>
                    <a:pt x="7462" y="3408"/>
                  </a:lnTo>
                  <a:lnTo>
                    <a:pt x="7462" y="3411"/>
                  </a:lnTo>
                  <a:lnTo>
                    <a:pt x="7781" y="3593"/>
                  </a:lnTo>
                  <a:close/>
                  <a:moveTo>
                    <a:pt x="7795" y="2851"/>
                  </a:moveTo>
                  <a:lnTo>
                    <a:pt x="8109" y="3033"/>
                  </a:lnTo>
                  <a:lnTo>
                    <a:pt x="8109" y="3033"/>
                  </a:lnTo>
                  <a:lnTo>
                    <a:pt x="8112" y="3035"/>
                  </a:lnTo>
                  <a:lnTo>
                    <a:pt x="8112" y="3401"/>
                  </a:lnTo>
                  <a:lnTo>
                    <a:pt x="7939" y="3501"/>
                  </a:lnTo>
                  <a:lnTo>
                    <a:pt x="7795" y="3583"/>
                  </a:lnTo>
                  <a:lnTo>
                    <a:pt x="7568" y="3456"/>
                  </a:lnTo>
                  <a:lnTo>
                    <a:pt x="7474" y="3401"/>
                  </a:lnTo>
                  <a:lnTo>
                    <a:pt x="7474" y="3035"/>
                  </a:lnTo>
                  <a:lnTo>
                    <a:pt x="7795" y="2851"/>
                  </a:lnTo>
                  <a:close/>
                  <a:moveTo>
                    <a:pt x="7474" y="3021"/>
                  </a:moveTo>
                  <a:lnTo>
                    <a:pt x="7474" y="2655"/>
                  </a:lnTo>
                  <a:lnTo>
                    <a:pt x="7793" y="2470"/>
                  </a:lnTo>
                  <a:lnTo>
                    <a:pt x="8109" y="2652"/>
                  </a:lnTo>
                  <a:lnTo>
                    <a:pt x="8109" y="3016"/>
                  </a:lnTo>
                  <a:lnTo>
                    <a:pt x="7911" y="2903"/>
                  </a:lnTo>
                  <a:lnTo>
                    <a:pt x="7795" y="2837"/>
                  </a:lnTo>
                  <a:lnTo>
                    <a:pt x="7795" y="2837"/>
                  </a:lnTo>
                  <a:lnTo>
                    <a:pt x="7795" y="2837"/>
                  </a:lnTo>
                  <a:lnTo>
                    <a:pt x="7660" y="2912"/>
                  </a:lnTo>
                  <a:lnTo>
                    <a:pt x="7474" y="3021"/>
                  </a:lnTo>
                  <a:close/>
                  <a:moveTo>
                    <a:pt x="8572" y="2919"/>
                  </a:moveTo>
                  <a:lnTo>
                    <a:pt x="8759" y="3028"/>
                  </a:lnTo>
                  <a:lnTo>
                    <a:pt x="8759" y="3028"/>
                  </a:lnTo>
                  <a:lnTo>
                    <a:pt x="8759" y="3028"/>
                  </a:lnTo>
                  <a:lnTo>
                    <a:pt x="8757" y="3028"/>
                  </a:lnTo>
                  <a:lnTo>
                    <a:pt x="8587" y="3127"/>
                  </a:lnTo>
                  <a:lnTo>
                    <a:pt x="8445" y="3210"/>
                  </a:lnTo>
                  <a:lnTo>
                    <a:pt x="8126" y="3026"/>
                  </a:lnTo>
                  <a:lnTo>
                    <a:pt x="8126" y="2666"/>
                  </a:lnTo>
                  <a:lnTo>
                    <a:pt x="8126" y="2657"/>
                  </a:lnTo>
                  <a:lnTo>
                    <a:pt x="8442" y="2475"/>
                  </a:lnTo>
                  <a:lnTo>
                    <a:pt x="8442" y="2837"/>
                  </a:lnTo>
                  <a:lnTo>
                    <a:pt x="8442" y="2844"/>
                  </a:lnTo>
                  <a:lnTo>
                    <a:pt x="8442" y="2844"/>
                  </a:lnTo>
                  <a:lnTo>
                    <a:pt x="8442" y="2844"/>
                  </a:lnTo>
                  <a:lnTo>
                    <a:pt x="8572" y="2919"/>
                  </a:lnTo>
                  <a:close/>
                  <a:moveTo>
                    <a:pt x="9492" y="3453"/>
                  </a:moveTo>
                  <a:lnTo>
                    <a:pt x="9737" y="3593"/>
                  </a:lnTo>
                  <a:lnTo>
                    <a:pt x="9737" y="3595"/>
                  </a:lnTo>
                  <a:lnTo>
                    <a:pt x="9737" y="3595"/>
                  </a:lnTo>
                  <a:lnTo>
                    <a:pt x="9737" y="3595"/>
                  </a:lnTo>
                  <a:lnTo>
                    <a:pt x="9421" y="3775"/>
                  </a:lnTo>
                  <a:lnTo>
                    <a:pt x="9104" y="3590"/>
                  </a:lnTo>
                  <a:lnTo>
                    <a:pt x="9104" y="3224"/>
                  </a:lnTo>
                  <a:lnTo>
                    <a:pt x="9418" y="3042"/>
                  </a:lnTo>
                  <a:lnTo>
                    <a:pt x="9418" y="3401"/>
                  </a:lnTo>
                  <a:lnTo>
                    <a:pt x="9418" y="3408"/>
                  </a:lnTo>
                  <a:lnTo>
                    <a:pt x="9418" y="3411"/>
                  </a:lnTo>
                  <a:lnTo>
                    <a:pt x="9418" y="3411"/>
                  </a:lnTo>
                  <a:lnTo>
                    <a:pt x="9492" y="3453"/>
                  </a:lnTo>
                  <a:close/>
                  <a:moveTo>
                    <a:pt x="9751" y="2473"/>
                  </a:moveTo>
                  <a:lnTo>
                    <a:pt x="10070" y="2657"/>
                  </a:lnTo>
                  <a:lnTo>
                    <a:pt x="10070" y="3019"/>
                  </a:lnTo>
                  <a:lnTo>
                    <a:pt x="10004" y="2981"/>
                  </a:lnTo>
                  <a:lnTo>
                    <a:pt x="9751" y="2837"/>
                  </a:lnTo>
                  <a:lnTo>
                    <a:pt x="9751" y="2837"/>
                  </a:lnTo>
                  <a:lnTo>
                    <a:pt x="9751" y="2837"/>
                  </a:lnTo>
                  <a:lnTo>
                    <a:pt x="9622" y="2910"/>
                  </a:lnTo>
                  <a:lnTo>
                    <a:pt x="9430" y="3021"/>
                  </a:lnTo>
                  <a:lnTo>
                    <a:pt x="9430" y="2657"/>
                  </a:lnTo>
                  <a:lnTo>
                    <a:pt x="9751" y="2473"/>
                  </a:lnTo>
                  <a:close/>
                  <a:moveTo>
                    <a:pt x="9751" y="2456"/>
                  </a:moveTo>
                  <a:lnTo>
                    <a:pt x="9430" y="2272"/>
                  </a:lnTo>
                  <a:lnTo>
                    <a:pt x="9430" y="1903"/>
                  </a:lnTo>
                  <a:lnTo>
                    <a:pt x="9751" y="1719"/>
                  </a:lnTo>
                  <a:lnTo>
                    <a:pt x="10070" y="1903"/>
                  </a:lnTo>
                  <a:lnTo>
                    <a:pt x="10070" y="2272"/>
                  </a:lnTo>
                  <a:lnTo>
                    <a:pt x="9751" y="2456"/>
                  </a:lnTo>
                  <a:close/>
                  <a:moveTo>
                    <a:pt x="10718" y="3028"/>
                  </a:moveTo>
                  <a:lnTo>
                    <a:pt x="10404" y="3210"/>
                  </a:lnTo>
                  <a:lnTo>
                    <a:pt x="10085" y="3026"/>
                  </a:lnTo>
                  <a:lnTo>
                    <a:pt x="10085" y="2657"/>
                  </a:lnTo>
                  <a:lnTo>
                    <a:pt x="10397" y="2475"/>
                  </a:lnTo>
                  <a:lnTo>
                    <a:pt x="10397" y="2844"/>
                  </a:lnTo>
                  <a:lnTo>
                    <a:pt x="10397" y="2844"/>
                  </a:lnTo>
                  <a:lnTo>
                    <a:pt x="10718" y="3028"/>
                  </a:lnTo>
                  <a:close/>
                  <a:moveTo>
                    <a:pt x="11696" y="3593"/>
                  </a:moveTo>
                  <a:lnTo>
                    <a:pt x="11379" y="3775"/>
                  </a:lnTo>
                  <a:lnTo>
                    <a:pt x="11221" y="3683"/>
                  </a:lnTo>
                  <a:lnTo>
                    <a:pt x="11060" y="3590"/>
                  </a:lnTo>
                  <a:lnTo>
                    <a:pt x="11060" y="3224"/>
                  </a:lnTo>
                  <a:lnTo>
                    <a:pt x="11377" y="3040"/>
                  </a:lnTo>
                  <a:lnTo>
                    <a:pt x="11377" y="3408"/>
                  </a:lnTo>
                  <a:lnTo>
                    <a:pt x="11377" y="3411"/>
                  </a:lnTo>
                  <a:lnTo>
                    <a:pt x="11696" y="3593"/>
                  </a:lnTo>
                  <a:close/>
                  <a:moveTo>
                    <a:pt x="11706" y="2851"/>
                  </a:moveTo>
                  <a:lnTo>
                    <a:pt x="12027" y="3035"/>
                  </a:lnTo>
                  <a:lnTo>
                    <a:pt x="12027" y="3401"/>
                  </a:lnTo>
                  <a:lnTo>
                    <a:pt x="11916" y="3465"/>
                  </a:lnTo>
                  <a:lnTo>
                    <a:pt x="11706" y="3586"/>
                  </a:lnTo>
                  <a:lnTo>
                    <a:pt x="11599" y="3524"/>
                  </a:lnTo>
                  <a:lnTo>
                    <a:pt x="11389" y="3401"/>
                  </a:lnTo>
                  <a:lnTo>
                    <a:pt x="11389" y="3035"/>
                  </a:lnTo>
                  <a:lnTo>
                    <a:pt x="11706" y="2851"/>
                  </a:lnTo>
                  <a:close/>
                  <a:moveTo>
                    <a:pt x="11389" y="3019"/>
                  </a:moveTo>
                  <a:lnTo>
                    <a:pt x="11389" y="2655"/>
                  </a:lnTo>
                  <a:lnTo>
                    <a:pt x="11708" y="2470"/>
                  </a:lnTo>
                  <a:lnTo>
                    <a:pt x="12025" y="2652"/>
                  </a:lnTo>
                  <a:lnTo>
                    <a:pt x="12025" y="3019"/>
                  </a:lnTo>
                  <a:lnTo>
                    <a:pt x="11706" y="2837"/>
                  </a:lnTo>
                  <a:lnTo>
                    <a:pt x="11706" y="2837"/>
                  </a:lnTo>
                  <a:lnTo>
                    <a:pt x="11706" y="2837"/>
                  </a:lnTo>
                  <a:lnTo>
                    <a:pt x="11684" y="2848"/>
                  </a:lnTo>
                  <a:lnTo>
                    <a:pt x="11389" y="3019"/>
                  </a:lnTo>
                  <a:close/>
                  <a:moveTo>
                    <a:pt x="12405" y="2872"/>
                  </a:moveTo>
                  <a:lnTo>
                    <a:pt x="12672" y="3028"/>
                  </a:lnTo>
                  <a:lnTo>
                    <a:pt x="12502" y="3127"/>
                  </a:lnTo>
                  <a:lnTo>
                    <a:pt x="12358" y="3210"/>
                  </a:lnTo>
                  <a:lnTo>
                    <a:pt x="12039" y="3028"/>
                  </a:lnTo>
                  <a:lnTo>
                    <a:pt x="12039" y="2657"/>
                  </a:lnTo>
                  <a:lnTo>
                    <a:pt x="12355" y="2473"/>
                  </a:lnTo>
                  <a:lnTo>
                    <a:pt x="12355" y="2844"/>
                  </a:lnTo>
                  <a:lnTo>
                    <a:pt x="12355" y="2844"/>
                  </a:lnTo>
                  <a:lnTo>
                    <a:pt x="12405" y="2872"/>
                  </a:lnTo>
                  <a:close/>
                  <a:moveTo>
                    <a:pt x="13653" y="3593"/>
                  </a:moveTo>
                  <a:lnTo>
                    <a:pt x="13336" y="3775"/>
                  </a:lnTo>
                  <a:lnTo>
                    <a:pt x="13019" y="3590"/>
                  </a:lnTo>
                  <a:lnTo>
                    <a:pt x="13019" y="3224"/>
                  </a:lnTo>
                  <a:lnTo>
                    <a:pt x="13334" y="3042"/>
                  </a:lnTo>
                  <a:lnTo>
                    <a:pt x="13334" y="3408"/>
                  </a:lnTo>
                  <a:lnTo>
                    <a:pt x="13334" y="3411"/>
                  </a:lnTo>
                  <a:lnTo>
                    <a:pt x="13653" y="3593"/>
                  </a:lnTo>
                  <a:close/>
                  <a:moveTo>
                    <a:pt x="13664" y="2473"/>
                  </a:moveTo>
                  <a:lnTo>
                    <a:pt x="13986" y="2657"/>
                  </a:lnTo>
                  <a:lnTo>
                    <a:pt x="13986" y="3019"/>
                  </a:lnTo>
                  <a:lnTo>
                    <a:pt x="13920" y="2981"/>
                  </a:lnTo>
                  <a:lnTo>
                    <a:pt x="13667" y="2837"/>
                  </a:lnTo>
                  <a:lnTo>
                    <a:pt x="13664" y="2837"/>
                  </a:lnTo>
                  <a:lnTo>
                    <a:pt x="13664" y="2837"/>
                  </a:lnTo>
                  <a:lnTo>
                    <a:pt x="13537" y="2910"/>
                  </a:lnTo>
                  <a:lnTo>
                    <a:pt x="13345" y="3021"/>
                  </a:lnTo>
                  <a:lnTo>
                    <a:pt x="13345" y="2657"/>
                  </a:lnTo>
                  <a:lnTo>
                    <a:pt x="13664" y="2473"/>
                  </a:lnTo>
                  <a:close/>
                  <a:moveTo>
                    <a:pt x="13664" y="2456"/>
                  </a:moveTo>
                  <a:lnTo>
                    <a:pt x="13345" y="2272"/>
                  </a:lnTo>
                  <a:lnTo>
                    <a:pt x="13345" y="1903"/>
                  </a:lnTo>
                  <a:lnTo>
                    <a:pt x="13664" y="1719"/>
                  </a:lnTo>
                  <a:lnTo>
                    <a:pt x="13986" y="1903"/>
                  </a:lnTo>
                  <a:lnTo>
                    <a:pt x="13986" y="2272"/>
                  </a:lnTo>
                  <a:lnTo>
                    <a:pt x="13664" y="2456"/>
                  </a:lnTo>
                  <a:close/>
                  <a:moveTo>
                    <a:pt x="14633" y="3028"/>
                  </a:moveTo>
                  <a:lnTo>
                    <a:pt x="14487" y="3113"/>
                  </a:lnTo>
                  <a:lnTo>
                    <a:pt x="14316" y="3210"/>
                  </a:lnTo>
                  <a:lnTo>
                    <a:pt x="14191" y="3139"/>
                  </a:lnTo>
                  <a:lnTo>
                    <a:pt x="14000" y="3026"/>
                  </a:lnTo>
                  <a:lnTo>
                    <a:pt x="14000" y="2657"/>
                  </a:lnTo>
                  <a:lnTo>
                    <a:pt x="14312" y="2475"/>
                  </a:lnTo>
                  <a:lnTo>
                    <a:pt x="14312" y="2844"/>
                  </a:lnTo>
                  <a:lnTo>
                    <a:pt x="14312" y="2844"/>
                  </a:lnTo>
                  <a:lnTo>
                    <a:pt x="14633" y="3028"/>
                  </a:lnTo>
                  <a:close/>
                  <a:moveTo>
                    <a:pt x="15611" y="3593"/>
                  </a:moveTo>
                  <a:lnTo>
                    <a:pt x="15588" y="3607"/>
                  </a:lnTo>
                  <a:lnTo>
                    <a:pt x="15292" y="3775"/>
                  </a:lnTo>
                  <a:lnTo>
                    <a:pt x="15233" y="3739"/>
                  </a:lnTo>
                  <a:lnTo>
                    <a:pt x="14978" y="3590"/>
                  </a:lnTo>
                  <a:lnTo>
                    <a:pt x="14978" y="3224"/>
                  </a:lnTo>
                  <a:lnTo>
                    <a:pt x="15292" y="3042"/>
                  </a:lnTo>
                  <a:lnTo>
                    <a:pt x="15292" y="3408"/>
                  </a:lnTo>
                  <a:lnTo>
                    <a:pt x="15292" y="3411"/>
                  </a:lnTo>
                  <a:lnTo>
                    <a:pt x="15611" y="3593"/>
                  </a:lnTo>
                  <a:close/>
                  <a:moveTo>
                    <a:pt x="15623" y="2473"/>
                  </a:moveTo>
                  <a:lnTo>
                    <a:pt x="15940" y="2655"/>
                  </a:lnTo>
                  <a:lnTo>
                    <a:pt x="15940" y="3019"/>
                  </a:lnTo>
                  <a:lnTo>
                    <a:pt x="15777" y="2924"/>
                  </a:lnTo>
                  <a:lnTo>
                    <a:pt x="15623" y="2837"/>
                  </a:lnTo>
                  <a:lnTo>
                    <a:pt x="15623" y="2837"/>
                  </a:lnTo>
                  <a:lnTo>
                    <a:pt x="15623" y="2837"/>
                  </a:lnTo>
                  <a:lnTo>
                    <a:pt x="15434" y="2945"/>
                  </a:lnTo>
                  <a:lnTo>
                    <a:pt x="15304" y="3021"/>
                  </a:lnTo>
                  <a:lnTo>
                    <a:pt x="15304" y="2655"/>
                  </a:lnTo>
                  <a:lnTo>
                    <a:pt x="15623" y="2473"/>
                  </a:lnTo>
                  <a:close/>
                  <a:moveTo>
                    <a:pt x="15623" y="2456"/>
                  </a:moveTo>
                  <a:lnTo>
                    <a:pt x="15304" y="2272"/>
                  </a:lnTo>
                  <a:lnTo>
                    <a:pt x="15304" y="1903"/>
                  </a:lnTo>
                  <a:lnTo>
                    <a:pt x="15623" y="1719"/>
                  </a:lnTo>
                  <a:lnTo>
                    <a:pt x="15744" y="1787"/>
                  </a:lnTo>
                  <a:lnTo>
                    <a:pt x="15940" y="1903"/>
                  </a:lnTo>
                  <a:lnTo>
                    <a:pt x="15940" y="2272"/>
                  </a:lnTo>
                  <a:lnTo>
                    <a:pt x="15623" y="2456"/>
                  </a:lnTo>
                  <a:close/>
                  <a:moveTo>
                    <a:pt x="16320" y="2872"/>
                  </a:moveTo>
                  <a:lnTo>
                    <a:pt x="16587" y="3028"/>
                  </a:lnTo>
                  <a:lnTo>
                    <a:pt x="16311" y="3189"/>
                  </a:lnTo>
                  <a:lnTo>
                    <a:pt x="16275" y="3210"/>
                  </a:lnTo>
                  <a:lnTo>
                    <a:pt x="15956" y="3026"/>
                  </a:lnTo>
                  <a:lnTo>
                    <a:pt x="15956" y="2657"/>
                  </a:lnTo>
                  <a:lnTo>
                    <a:pt x="16271" y="2475"/>
                  </a:lnTo>
                  <a:lnTo>
                    <a:pt x="16271" y="2844"/>
                  </a:lnTo>
                  <a:lnTo>
                    <a:pt x="16271" y="2844"/>
                  </a:lnTo>
                  <a:lnTo>
                    <a:pt x="16320" y="2872"/>
                  </a:lnTo>
                  <a:close/>
                  <a:moveTo>
                    <a:pt x="17568" y="3593"/>
                  </a:moveTo>
                  <a:lnTo>
                    <a:pt x="17249" y="3775"/>
                  </a:lnTo>
                  <a:lnTo>
                    <a:pt x="16934" y="3590"/>
                  </a:lnTo>
                  <a:lnTo>
                    <a:pt x="16934" y="3224"/>
                  </a:lnTo>
                  <a:lnTo>
                    <a:pt x="17246" y="3042"/>
                  </a:lnTo>
                  <a:lnTo>
                    <a:pt x="17246" y="3408"/>
                  </a:lnTo>
                  <a:lnTo>
                    <a:pt x="17246" y="3411"/>
                  </a:lnTo>
                  <a:lnTo>
                    <a:pt x="17568" y="3593"/>
                  </a:lnTo>
                  <a:close/>
                  <a:moveTo>
                    <a:pt x="17580" y="2473"/>
                  </a:moveTo>
                  <a:lnTo>
                    <a:pt x="17899" y="2655"/>
                  </a:lnTo>
                  <a:lnTo>
                    <a:pt x="17899" y="3019"/>
                  </a:lnTo>
                  <a:lnTo>
                    <a:pt x="17580" y="2837"/>
                  </a:lnTo>
                  <a:lnTo>
                    <a:pt x="17580" y="2837"/>
                  </a:lnTo>
                  <a:lnTo>
                    <a:pt x="17580" y="2837"/>
                  </a:lnTo>
                  <a:lnTo>
                    <a:pt x="17258" y="3021"/>
                  </a:lnTo>
                  <a:lnTo>
                    <a:pt x="17258" y="2657"/>
                  </a:lnTo>
                  <a:lnTo>
                    <a:pt x="17580" y="2473"/>
                  </a:lnTo>
                  <a:close/>
                  <a:moveTo>
                    <a:pt x="17580" y="2456"/>
                  </a:moveTo>
                  <a:lnTo>
                    <a:pt x="17258" y="2272"/>
                  </a:lnTo>
                  <a:lnTo>
                    <a:pt x="17258" y="1903"/>
                  </a:lnTo>
                  <a:lnTo>
                    <a:pt x="17419" y="1811"/>
                  </a:lnTo>
                  <a:lnTo>
                    <a:pt x="17580" y="1719"/>
                  </a:lnTo>
                  <a:lnTo>
                    <a:pt x="17899" y="1903"/>
                  </a:lnTo>
                  <a:lnTo>
                    <a:pt x="17899" y="2272"/>
                  </a:lnTo>
                  <a:lnTo>
                    <a:pt x="17580" y="2456"/>
                  </a:lnTo>
                  <a:close/>
                  <a:moveTo>
                    <a:pt x="18546" y="3028"/>
                  </a:moveTo>
                  <a:lnTo>
                    <a:pt x="18234" y="3210"/>
                  </a:lnTo>
                  <a:lnTo>
                    <a:pt x="17976" y="3063"/>
                  </a:lnTo>
                  <a:lnTo>
                    <a:pt x="17915" y="3026"/>
                  </a:lnTo>
                  <a:lnTo>
                    <a:pt x="17915" y="2657"/>
                  </a:lnTo>
                  <a:lnTo>
                    <a:pt x="18052" y="2577"/>
                  </a:lnTo>
                  <a:lnTo>
                    <a:pt x="18227" y="2475"/>
                  </a:lnTo>
                  <a:lnTo>
                    <a:pt x="18227" y="2844"/>
                  </a:lnTo>
                  <a:lnTo>
                    <a:pt x="18227" y="2844"/>
                  </a:lnTo>
                  <a:lnTo>
                    <a:pt x="18546" y="3028"/>
                  </a:lnTo>
                  <a:close/>
                  <a:moveTo>
                    <a:pt x="19524" y="3593"/>
                  </a:moveTo>
                  <a:lnTo>
                    <a:pt x="19208" y="3775"/>
                  </a:lnTo>
                  <a:lnTo>
                    <a:pt x="19148" y="3739"/>
                  </a:lnTo>
                  <a:lnTo>
                    <a:pt x="18893" y="3590"/>
                  </a:lnTo>
                  <a:lnTo>
                    <a:pt x="18893" y="3224"/>
                  </a:lnTo>
                  <a:lnTo>
                    <a:pt x="19205" y="3042"/>
                  </a:lnTo>
                  <a:lnTo>
                    <a:pt x="19205" y="3408"/>
                  </a:lnTo>
                  <a:lnTo>
                    <a:pt x="19205" y="3411"/>
                  </a:lnTo>
                  <a:lnTo>
                    <a:pt x="19524" y="3593"/>
                  </a:lnTo>
                  <a:close/>
                  <a:moveTo>
                    <a:pt x="19538" y="2473"/>
                  </a:moveTo>
                  <a:lnTo>
                    <a:pt x="19855" y="2655"/>
                  </a:lnTo>
                  <a:lnTo>
                    <a:pt x="19855" y="3019"/>
                  </a:lnTo>
                  <a:lnTo>
                    <a:pt x="19536" y="2837"/>
                  </a:lnTo>
                  <a:lnTo>
                    <a:pt x="19536" y="2837"/>
                  </a:lnTo>
                  <a:lnTo>
                    <a:pt x="19534" y="2837"/>
                  </a:lnTo>
                  <a:lnTo>
                    <a:pt x="19413" y="2907"/>
                  </a:lnTo>
                  <a:lnTo>
                    <a:pt x="19217" y="3019"/>
                  </a:lnTo>
                  <a:lnTo>
                    <a:pt x="19217" y="2655"/>
                  </a:lnTo>
                  <a:lnTo>
                    <a:pt x="19538" y="2473"/>
                  </a:lnTo>
                  <a:close/>
                  <a:moveTo>
                    <a:pt x="19536" y="2456"/>
                  </a:moveTo>
                  <a:lnTo>
                    <a:pt x="19217" y="2272"/>
                  </a:lnTo>
                  <a:lnTo>
                    <a:pt x="19217" y="1903"/>
                  </a:lnTo>
                  <a:lnTo>
                    <a:pt x="19269" y="1875"/>
                  </a:lnTo>
                  <a:lnTo>
                    <a:pt x="19536" y="1719"/>
                  </a:lnTo>
                  <a:lnTo>
                    <a:pt x="19855" y="1903"/>
                  </a:lnTo>
                  <a:lnTo>
                    <a:pt x="19855" y="2272"/>
                  </a:lnTo>
                  <a:lnTo>
                    <a:pt x="19536" y="2456"/>
                  </a:lnTo>
                  <a:close/>
                  <a:moveTo>
                    <a:pt x="20235" y="2872"/>
                  </a:moveTo>
                  <a:lnTo>
                    <a:pt x="20502" y="3028"/>
                  </a:lnTo>
                  <a:lnTo>
                    <a:pt x="20226" y="3189"/>
                  </a:lnTo>
                  <a:lnTo>
                    <a:pt x="20190" y="3210"/>
                  </a:lnTo>
                  <a:lnTo>
                    <a:pt x="19869" y="3026"/>
                  </a:lnTo>
                  <a:lnTo>
                    <a:pt x="19869" y="2657"/>
                  </a:lnTo>
                  <a:lnTo>
                    <a:pt x="19954" y="2607"/>
                  </a:lnTo>
                  <a:lnTo>
                    <a:pt x="20186" y="2473"/>
                  </a:lnTo>
                  <a:lnTo>
                    <a:pt x="20186" y="2844"/>
                  </a:lnTo>
                  <a:lnTo>
                    <a:pt x="20186" y="2844"/>
                  </a:lnTo>
                  <a:lnTo>
                    <a:pt x="20235" y="2872"/>
                  </a:lnTo>
                  <a:close/>
                  <a:moveTo>
                    <a:pt x="21481" y="3593"/>
                  </a:moveTo>
                  <a:lnTo>
                    <a:pt x="21164" y="3775"/>
                  </a:lnTo>
                  <a:lnTo>
                    <a:pt x="20847" y="3590"/>
                  </a:lnTo>
                  <a:lnTo>
                    <a:pt x="20847" y="3224"/>
                  </a:lnTo>
                  <a:lnTo>
                    <a:pt x="21162" y="3042"/>
                  </a:lnTo>
                  <a:lnTo>
                    <a:pt x="21162" y="3408"/>
                  </a:lnTo>
                  <a:lnTo>
                    <a:pt x="21162" y="3411"/>
                  </a:lnTo>
                  <a:lnTo>
                    <a:pt x="21481" y="3593"/>
                  </a:lnTo>
                  <a:close/>
                  <a:moveTo>
                    <a:pt x="21495" y="2473"/>
                  </a:moveTo>
                  <a:lnTo>
                    <a:pt x="21814" y="2655"/>
                  </a:lnTo>
                  <a:lnTo>
                    <a:pt x="21814" y="3019"/>
                  </a:lnTo>
                  <a:lnTo>
                    <a:pt x="21495" y="2837"/>
                  </a:lnTo>
                  <a:lnTo>
                    <a:pt x="21495" y="2837"/>
                  </a:lnTo>
                  <a:lnTo>
                    <a:pt x="21495" y="2837"/>
                  </a:lnTo>
                  <a:lnTo>
                    <a:pt x="21173" y="3021"/>
                  </a:lnTo>
                  <a:lnTo>
                    <a:pt x="21173" y="2657"/>
                  </a:lnTo>
                  <a:lnTo>
                    <a:pt x="21495" y="2473"/>
                  </a:lnTo>
                  <a:close/>
                  <a:moveTo>
                    <a:pt x="21495" y="2456"/>
                  </a:moveTo>
                  <a:lnTo>
                    <a:pt x="21173" y="2272"/>
                  </a:lnTo>
                  <a:lnTo>
                    <a:pt x="21173" y="1903"/>
                  </a:lnTo>
                  <a:lnTo>
                    <a:pt x="21334" y="1811"/>
                  </a:lnTo>
                  <a:lnTo>
                    <a:pt x="21495" y="1719"/>
                  </a:lnTo>
                  <a:lnTo>
                    <a:pt x="21814" y="1903"/>
                  </a:lnTo>
                  <a:lnTo>
                    <a:pt x="21814" y="2272"/>
                  </a:lnTo>
                  <a:lnTo>
                    <a:pt x="21495" y="2456"/>
                  </a:lnTo>
                  <a:close/>
                  <a:moveTo>
                    <a:pt x="22274" y="2922"/>
                  </a:moveTo>
                  <a:lnTo>
                    <a:pt x="22461" y="3028"/>
                  </a:lnTo>
                  <a:lnTo>
                    <a:pt x="22315" y="3113"/>
                  </a:lnTo>
                  <a:lnTo>
                    <a:pt x="22147" y="3210"/>
                  </a:lnTo>
                  <a:lnTo>
                    <a:pt x="21859" y="3045"/>
                  </a:lnTo>
                  <a:lnTo>
                    <a:pt x="21828" y="3026"/>
                  </a:lnTo>
                  <a:lnTo>
                    <a:pt x="21828" y="2657"/>
                  </a:lnTo>
                  <a:lnTo>
                    <a:pt x="21967" y="2577"/>
                  </a:lnTo>
                  <a:lnTo>
                    <a:pt x="22140" y="2475"/>
                  </a:lnTo>
                  <a:lnTo>
                    <a:pt x="22140" y="2844"/>
                  </a:lnTo>
                  <a:lnTo>
                    <a:pt x="22140" y="2844"/>
                  </a:lnTo>
                  <a:lnTo>
                    <a:pt x="22274" y="2922"/>
                  </a:lnTo>
                  <a:close/>
                  <a:moveTo>
                    <a:pt x="22345" y="2357"/>
                  </a:moveTo>
                  <a:lnTo>
                    <a:pt x="22475" y="2284"/>
                  </a:lnTo>
                  <a:lnTo>
                    <a:pt x="22790" y="2468"/>
                  </a:lnTo>
                  <a:lnTo>
                    <a:pt x="22790" y="2837"/>
                  </a:lnTo>
                  <a:lnTo>
                    <a:pt x="22712" y="2881"/>
                  </a:lnTo>
                  <a:lnTo>
                    <a:pt x="22473" y="3021"/>
                  </a:lnTo>
                  <a:lnTo>
                    <a:pt x="22473" y="3021"/>
                  </a:lnTo>
                  <a:lnTo>
                    <a:pt x="22473" y="3021"/>
                  </a:lnTo>
                  <a:lnTo>
                    <a:pt x="22348" y="2950"/>
                  </a:lnTo>
                  <a:lnTo>
                    <a:pt x="22154" y="2837"/>
                  </a:lnTo>
                  <a:lnTo>
                    <a:pt x="22154" y="2468"/>
                  </a:lnTo>
                  <a:lnTo>
                    <a:pt x="22156" y="2468"/>
                  </a:lnTo>
                  <a:lnTo>
                    <a:pt x="22156" y="2468"/>
                  </a:lnTo>
                  <a:lnTo>
                    <a:pt x="22345" y="2357"/>
                  </a:lnTo>
                  <a:close/>
                  <a:moveTo>
                    <a:pt x="22156" y="2451"/>
                  </a:moveTo>
                  <a:lnTo>
                    <a:pt x="22156" y="2090"/>
                  </a:lnTo>
                  <a:lnTo>
                    <a:pt x="22466" y="1910"/>
                  </a:lnTo>
                  <a:lnTo>
                    <a:pt x="22473" y="1905"/>
                  </a:lnTo>
                  <a:lnTo>
                    <a:pt x="22537" y="1943"/>
                  </a:lnTo>
                  <a:lnTo>
                    <a:pt x="22790" y="2092"/>
                  </a:lnTo>
                  <a:lnTo>
                    <a:pt x="22790" y="2449"/>
                  </a:lnTo>
                  <a:lnTo>
                    <a:pt x="22475" y="2267"/>
                  </a:lnTo>
                  <a:lnTo>
                    <a:pt x="22475" y="2267"/>
                  </a:lnTo>
                  <a:lnTo>
                    <a:pt x="22473" y="2267"/>
                  </a:lnTo>
                  <a:lnTo>
                    <a:pt x="22241" y="2402"/>
                  </a:lnTo>
                  <a:lnTo>
                    <a:pt x="22156" y="2451"/>
                  </a:lnTo>
                  <a:close/>
                  <a:moveTo>
                    <a:pt x="21495" y="10747"/>
                  </a:moveTo>
                  <a:lnTo>
                    <a:pt x="21495" y="10747"/>
                  </a:lnTo>
                  <a:lnTo>
                    <a:pt x="21495" y="10747"/>
                  </a:lnTo>
                  <a:lnTo>
                    <a:pt x="21173" y="10931"/>
                  </a:lnTo>
                  <a:lnTo>
                    <a:pt x="21173" y="10570"/>
                  </a:lnTo>
                  <a:lnTo>
                    <a:pt x="21492" y="10385"/>
                  </a:lnTo>
                  <a:lnTo>
                    <a:pt x="21495" y="10383"/>
                  </a:lnTo>
                  <a:lnTo>
                    <a:pt x="21566" y="10423"/>
                  </a:lnTo>
                  <a:lnTo>
                    <a:pt x="21814" y="10567"/>
                  </a:lnTo>
                  <a:lnTo>
                    <a:pt x="21814" y="10929"/>
                  </a:lnTo>
                  <a:lnTo>
                    <a:pt x="21495" y="10747"/>
                  </a:lnTo>
                  <a:close/>
                  <a:moveTo>
                    <a:pt x="21814" y="10945"/>
                  </a:moveTo>
                  <a:lnTo>
                    <a:pt x="21814" y="11312"/>
                  </a:lnTo>
                  <a:lnTo>
                    <a:pt x="21495" y="11496"/>
                  </a:lnTo>
                  <a:lnTo>
                    <a:pt x="21173" y="11312"/>
                  </a:lnTo>
                  <a:lnTo>
                    <a:pt x="21173" y="10948"/>
                  </a:lnTo>
                  <a:lnTo>
                    <a:pt x="21476" y="10773"/>
                  </a:lnTo>
                  <a:lnTo>
                    <a:pt x="21495" y="10761"/>
                  </a:lnTo>
                  <a:lnTo>
                    <a:pt x="21518" y="10775"/>
                  </a:lnTo>
                  <a:lnTo>
                    <a:pt x="21814" y="10945"/>
                  </a:lnTo>
                  <a:close/>
                  <a:moveTo>
                    <a:pt x="17580" y="10747"/>
                  </a:moveTo>
                  <a:lnTo>
                    <a:pt x="17580" y="10747"/>
                  </a:lnTo>
                  <a:lnTo>
                    <a:pt x="17580" y="10747"/>
                  </a:lnTo>
                  <a:lnTo>
                    <a:pt x="17258" y="10931"/>
                  </a:lnTo>
                  <a:lnTo>
                    <a:pt x="17258" y="10570"/>
                  </a:lnTo>
                  <a:lnTo>
                    <a:pt x="17577" y="10385"/>
                  </a:lnTo>
                  <a:lnTo>
                    <a:pt x="17580" y="10383"/>
                  </a:lnTo>
                  <a:lnTo>
                    <a:pt x="17650" y="10423"/>
                  </a:lnTo>
                  <a:lnTo>
                    <a:pt x="17899" y="10567"/>
                  </a:lnTo>
                  <a:lnTo>
                    <a:pt x="17899" y="10929"/>
                  </a:lnTo>
                  <a:lnTo>
                    <a:pt x="17580" y="10747"/>
                  </a:lnTo>
                  <a:close/>
                  <a:moveTo>
                    <a:pt x="17899" y="10945"/>
                  </a:moveTo>
                  <a:lnTo>
                    <a:pt x="17899" y="11312"/>
                  </a:lnTo>
                  <a:lnTo>
                    <a:pt x="17580" y="11496"/>
                  </a:lnTo>
                  <a:lnTo>
                    <a:pt x="17258" y="11312"/>
                  </a:lnTo>
                  <a:lnTo>
                    <a:pt x="17258" y="10948"/>
                  </a:lnTo>
                  <a:lnTo>
                    <a:pt x="17561" y="10773"/>
                  </a:lnTo>
                  <a:lnTo>
                    <a:pt x="17580" y="10761"/>
                  </a:lnTo>
                  <a:lnTo>
                    <a:pt x="17603" y="10775"/>
                  </a:lnTo>
                  <a:lnTo>
                    <a:pt x="17899" y="10945"/>
                  </a:lnTo>
                  <a:close/>
                  <a:moveTo>
                    <a:pt x="11512" y="11383"/>
                  </a:moveTo>
                  <a:lnTo>
                    <a:pt x="11389" y="11312"/>
                  </a:lnTo>
                  <a:lnTo>
                    <a:pt x="11389" y="10945"/>
                  </a:lnTo>
                  <a:lnTo>
                    <a:pt x="11706" y="10761"/>
                  </a:lnTo>
                  <a:lnTo>
                    <a:pt x="12027" y="10948"/>
                  </a:lnTo>
                  <a:lnTo>
                    <a:pt x="12027" y="11312"/>
                  </a:lnTo>
                  <a:lnTo>
                    <a:pt x="11708" y="11496"/>
                  </a:lnTo>
                  <a:lnTo>
                    <a:pt x="11512" y="11383"/>
                  </a:lnTo>
                  <a:close/>
                  <a:moveTo>
                    <a:pt x="12025" y="11699"/>
                  </a:moveTo>
                  <a:lnTo>
                    <a:pt x="12025" y="12063"/>
                  </a:lnTo>
                  <a:lnTo>
                    <a:pt x="11706" y="11881"/>
                  </a:lnTo>
                  <a:lnTo>
                    <a:pt x="11706" y="11881"/>
                  </a:lnTo>
                  <a:lnTo>
                    <a:pt x="11706" y="11881"/>
                  </a:lnTo>
                  <a:lnTo>
                    <a:pt x="11389" y="12063"/>
                  </a:lnTo>
                  <a:lnTo>
                    <a:pt x="11389" y="11702"/>
                  </a:lnTo>
                  <a:lnTo>
                    <a:pt x="11706" y="11517"/>
                  </a:lnTo>
                  <a:lnTo>
                    <a:pt x="12025" y="11699"/>
                  </a:lnTo>
                  <a:close/>
                  <a:moveTo>
                    <a:pt x="7474" y="11312"/>
                  </a:moveTo>
                  <a:lnTo>
                    <a:pt x="7474" y="10948"/>
                  </a:lnTo>
                  <a:lnTo>
                    <a:pt x="7795" y="10761"/>
                  </a:lnTo>
                  <a:lnTo>
                    <a:pt x="8109" y="10945"/>
                  </a:lnTo>
                  <a:lnTo>
                    <a:pt x="8109" y="10945"/>
                  </a:lnTo>
                  <a:lnTo>
                    <a:pt x="8112" y="10945"/>
                  </a:lnTo>
                  <a:lnTo>
                    <a:pt x="8112" y="11312"/>
                  </a:lnTo>
                  <a:lnTo>
                    <a:pt x="7953" y="11404"/>
                  </a:lnTo>
                  <a:lnTo>
                    <a:pt x="7795" y="11496"/>
                  </a:lnTo>
                  <a:lnTo>
                    <a:pt x="7474" y="11312"/>
                  </a:lnTo>
                  <a:close/>
                  <a:moveTo>
                    <a:pt x="8109" y="11699"/>
                  </a:moveTo>
                  <a:lnTo>
                    <a:pt x="8109" y="12063"/>
                  </a:lnTo>
                  <a:lnTo>
                    <a:pt x="7911" y="11947"/>
                  </a:lnTo>
                  <a:lnTo>
                    <a:pt x="7795" y="11881"/>
                  </a:lnTo>
                  <a:lnTo>
                    <a:pt x="7795" y="11881"/>
                  </a:lnTo>
                  <a:lnTo>
                    <a:pt x="7795" y="11881"/>
                  </a:lnTo>
                  <a:lnTo>
                    <a:pt x="7474" y="12063"/>
                  </a:lnTo>
                  <a:lnTo>
                    <a:pt x="7474" y="11702"/>
                  </a:lnTo>
                  <a:lnTo>
                    <a:pt x="7795" y="11517"/>
                  </a:lnTo>
                  <a:lnTo>
                    <a:pt x="8109" y="11699"/>
                  </a:lnTo>
                  <a:close/>
                  <a:moveTo>
                    <a:pt x="5836" y="11496"/>
                  </a:moveTo>
                  <a:lnTo>
                    <a:pt x="5515" y="11312"/>
                  </a:lnTo>
                  <a:lnTo>
                    <a:pt x="5515" y="10948"/>
                  </a:lnTo>
                  <a:lnTo>
                    <a:pt x="5836" y="10761"/>
                  </a:lnTo>
                  <a:lnTo>
                    <a:pt x="6155" y="10948"/>
                  </a:lnTo>
                  <a:lnTo>
                    <a:pt x="6155" y="11312"/>
                  </a:lnTo>
                  <a:lnTo>
                    <a:pt x="5836" y="11496"/>
                  </a:lnTo>
                  <a:close/>
                  <a:moveTo>
                    <a:pt x="5836" y="11517"/>
                  </a:moveTo>
                  <a:lnTo>
                    <a:pt x="5997" y="11609"/>
                  </a:lnTo>
                  <a:lnTo>
                    <a:pt x="6155" y="11699"/>
                  </a:lnTo>
                  <a:lnTo>
                    <a:pt x="6155" y="12063"/>
                  </a:lnTo>
                  <a:lnTo>
                    <a:pt x="6089" y="12028"/>
                  </a:lnTo>
                  <a:lnTo>
                    <a:pt x="5836" y="11881"/>
                  </a:lnTo>
                  <a:lnTo>
                    <a:pt x="5836" y="11881"/>
                  </a:lnTo>
                  <a:lnTo>
                    <a:pt x="5836" y="11881"/>
                  </a:lnTo>
                  <a:lnTo>
                    <a:pt x="5515" y="12063"/>
                  </a:lnTo>
                  <a:lnTo>
                    <a:pt x="5515" y="11702"/>
                  </a:lnTo>
                  <a:lnTo>
                    <a:pt x="5836" y="11517"/>
                  </a:lnTo>
                  <a:close/>
                  <a:moveTo>
                    <a:pt x="1749" y="11394"/>
                  </a:moveTo>
                  <a:lnTo>
                    <a:pt x="1604" y="11312"/>
                  </a:lnTo>
                  <a:lnTo>
                    <a:pt x="1604" y="10943"/>
                  </a:lnTo>
                  <a:lnTo>
                    <a:pt x="1853" y="10801"/>
                  </a:lnTo>
                  <a:lnTo>
                    <a:pt x="1921" y="10761"/>
                  </a:lnTo>
                  <a:lnTo>
                    <a:pt x="1947" y="10775"/>
                  </a:lnTo>
                  <a:lnTo>
                    <a:pt x="2242" y="10948"/>
                  </a:lnTo>
                  <a:lnTo>
                    <a:pt x="2242" y="11312"/>
                  </a:lnTo>
                  <a:lnTo>
                    <a:pt x="1921" y="11496"/>
                  </a:lnTo>
                  <a:lnTo>
                    <a:pt x="1749" y="11394"/>
                  </a:lnTo>
                  <a:close/>
                  <a:moveTo>
                    <a:pt x="2240" y="11699"/>
                  </a:moveTo>
                  <a:lnTo>
                    <a:pt x="2240" y="12063"/>
                  </a:lnTo>
                  <a:lnTo>
                    <a:pt x="1921" y="11881"/>
                  </a:lnTo>
                  <a:lnTo>
                    <a:pt x="1921" y="11881"/>
                  </a:lnTo>
                  <a:lnTo>
                    <a:pt x="1921" y="11881"/>
                  </a:lnTo>
                  <a:lnTo>
                    <a:pt x="1604" y="12063"/>
                  </a:lnTo>
                  <a:lnTo>
                    <a:pt x="1604" y="11702"/>
                  </a:lnTo>
                  <a:lnTo>
                    <a:pt x="1921" y="11517"/>
                  </a:lnTo>
                  <a:lnTo>
                    <a:pt x="2240" y="11699"/>
                  </a:lnTo>
                  <a:close/>
                  <a:moveTo>
                    <a:pt x="1765" y="4640"/>
                  </a:moveTo>
                  <a:lnTo>
                    <a:pt x="1909" y="4723"/>
                  </a:lnTo>
                  <a:lnTo>
                    <a:pt x="1661" y="4867"/>
                  </a:lnTo>
                  <a:lnTo>
                    <a:pt x="1595" y="4905"/>
                  </a:lnTo>
                  <a:lnTo>
                    <a:pt x="1274" y="4720"/>
                  </a:lnTo>
                  <a:lnTo>
                    <a:pt x="1274" y="4354"/>
                  </a:lnTo>
                  <a:lnTo>
                    <a:pt x="1593" y="4169"/>
                  </a:lnTo>
                  <a:lnTo>
                    <a:pt x="1593" y="4538"/>
                  </a:lnTo>
                  <a:lnTo>
                    <a:pt x="1593" y="4538"/>
                  </a:lnTo>
                  <a:lnTo>
                    <a:pt x="1765" y="4640"/>
                  </a:lnTo>
                  <a:close/>
                  <a:moveTo>
                    <a:pt x="1921" y="3980"/>
                  </a:moveTo>
                  <a:lnTo>
                    <a:pt x="2051" y="4054"/>
                  </a:lnTo>
                  <a:lnTo>
                    <a:pt x="2242" y="4165"/>
                  </a:lnTo>
                  <a:lnTo>
                    <a:pt x="2242" y="4531"/>
                  </a:lnTo>
                  <a:lnTo>
                    <a:pt x="1923" y="4715"/>
                  </a:lnTo>
                  <a:lnTo>
                    <a:pt x="1921" y="4715"/>
                  </a:lnTo>
                  <a:lnTo>
                    <a:pt x="1921" y="4715"/>
                  </a:lnTo>
                  <a:lnTo>
                    <a:pt x="1803" y="4647"/>
                  </a:lnTo>
                  <a:lnTo>
                    <a:pt x="1604" y="4531"/>
                  </a:lnTo>
                  <a:lnTo>
                    <a:pt x="1604" y="4165"/>
                  </a:lnTo>
                  <a:lnTo>
                    <a:pt x="1921" y="3980"/>
                  </a:lnTo>
                  <a:close/>
                  <a:moveTo>
                    <a:pt x="1604" y="4148"/>
                  </a:moveTo>
                  <a:lnTo>
                    <a:pt x="1604" y="3784"/>
                  </a:lnTo>
                  <a:lnTo>
                    <a:pt x="1767" y="3690"/>
                  </a:lnTo>
                  <a:lnTo>
                    <a:pt x="1923" y="3600"/>
                  </a:lnTo>
                  <a:lnTo>
                    <a:pt x="2094" y="3699"/>
                  </a:lnTo>
                  <a:lnTo>
                    <a:pt x="2240" y="3784"/>
                  </a:lnTo>
                  <a:lnTo>
                    <a:pt x="2240" y="4148"/>
                  </a:lnTo>
                  <a:lnTo>
                    <a:pt x="2004" y="4014"/>
                  </a:lnTo>
                  <a:lnTo>
                    <a:pt x="1921" y="3964"/>
                  </a:lnTo>
                  <a:lnTo>
                    <a:pt x="1921" y="3964"/>
                  </a:lnTo>
                  <a:lnTo>
                    <a:pt x="1921" y="3964"/>
                  </a:lnTo>
                  <a:lnTo>
                    <a:pt x="1604" y="4148"/>
                  </a:lnTo>
                  <a:close/>
                  <a:moveTo>
                    <a:pt x="2887" y="4158"/>
                  </a:moveTo>
                  <a:lnTo>
                    <a:pt x="2734" y="4245"/>
                  </a:lnTo>
                  <a:lnTo>
                    <a:pt x="2573" y="4340"/>
                  </a:lnTo>
                  <a:lnTo>
                    <a:pt x="2254" y="4158"/>
                  </a:lnTo>
                  <a:lnTo>
                    <a:pt x="2254" y="4158"/>
                  </a:lnTo>
                  <a:lnTo>
                    <a:pt x="2254" y="3787"/>
                  </a:lnTo>
                  <a:lnTo>
                    <a:pt x="2415" y="3694"/>
                  </a:lnTo>
                  <a:lnTo>
                    <a:pt x="2568" y="3607"/>
                  </a:lnTo>
                  <a:lnTo>
                    <a:pt x="2568" y="3973"/>
                  </a:lnTo>
                  <a:lnTo>
                    <a:pt x="2568" y="3973"/>
                  </a:lnTo>
                  <a:lnTo>
                    <a:pt x="2887" y="4158"/>
                  </a:lnTo>
                  <a:close/>
                  <a:moveTo>
                    <a:pt x="3816" y="4694"/>
                  </a:moveTo>
                  <a:lnTo>
                    <a:pt x="3868" y="4723"/>
                  </a:lnTo>
                  <a:lnTo>
                    <a:pt x="3551" y="4905"/>
                  </a:lnTo>
                  <a:lnTo>
                    <a:pt x="3294" y="4756"/>
                  </a:lnTo>
                  <a:lnTo>
                    <a:pt x="3235" y="4723"/>
                  </a:lnTo>
                  <a:lnTo>
                    <a:pt x="3235" y="4351"/>
                  </a:lnTo>
                  <a:lnTo>
                    <a:pt x="3547" y="4172"/>
                  </a:lnTo>
                  <a:lnTo>
                    <a:pt x="3547" y="4538"/>
                  </a:lnTo>
                  <a:lnTo>
                    <a:pt x="3547" y="4538"/>
                  </a:lnTo>
                  <a:lnTo>
                    <a:pt x="3816" y="4694"/>
                  </a:lnTo>
                  <a:close/>
                  <a:moveTo>
                    <a:pt x="4827" y="4146"/>
                  </a:moveTo>
                  <a:lnTo>
                    <a:pt x="4844" y="4158"/>
                  </a:lnTo>
                  <a:lnTo>
                    <a:pt x="4570" y="4318"/>
                  </a:lnTo>
                  <a:lnTo>
                    <a:pt x="4530" y="4340"/>
                  </a:lnTo>
                  <a:lnTo>
                    <a:pt x="4371" y="4247"/>
                  </a:lnTo>
                  <a:lnTo>
                    <a:pt x="4213" y="4155"/>
                  </a:lnTo>
                  <a:lnTo>
                    <a:pt x="4213" y="3787"/>
                  </a:lnTo>
                  <a:lnTo>
                    <a:pt x="4390" y="3685"/>
                  </a:lnTo>
                  <a:lnTo>
                    <a:pt x="4527" y="3607"/>
                  </a:lnTo>
                  <a:lnTo>
                    <a:pt x="4527" y="3973"/>
                  </a:lnTo>
                  <a:lnTo>
                    <a:pt x="4527" y="3973"/>
                  </a:lnTo>
                  <a:lnTo>
                    <a:pt x="4827" y="4146"/>
                  </a:lnTo>
                  <a:close/>
                  <a:moveTo>
                    <a:pt x="5824" y="4723"/>
                  </a:moveTo>
                  <a:lnTo>
                    <a:pt x="5671" y="4812"/>
                  </a:lnTo>
                  <a:lnTo>
                    <a:pt x="5508" y="4905"/>
                  </a:lnTo>
                  <a:lnTo>
                    <a:pt x="5189" y="4723"/>
                  </a:lnTo>
                  <a:lnTo>
                    <a:pt x="5189" y="4354"/>
                  </a:lnTo>
                  <a:lnTo>
                    <a:pt x="5212" y="4340"/>
                  </a:lnTo>
                  <a:lnTo>
                    <a:pt x="5503" y="4172"/>
                  </a:lnTo>
                  <a:lnTo>
                    <a:pt x="5503" y="4538"/>
                  </a:lnTo>
                  <a:lnTo>
                    <a:pt x="5503" y="4538"/>
                  </a:lnTo>
                  <a:lnTo>
                    <a:pt x="5824" y="4723"/>
                  </a:lnTo>
                  <a:close/>
                  <a:moveTo>
                    <a:pt x="5836" y="3980"/>
                  </a:moveTo>
                  <a:lnTo>
                    <a:pt x="6155" y="4165"/>
                  </a:lnTo>
                  <a:lnTo>
                    <a:pt x="6155" y="4531"/>
                  </a:lnTo>
                  <a:lnTo>
                    <a:pt x="5947" y="4652"/>
                  </a:lnTo>
                  <a:lnTo>
                    <a:pt x="5836" y="4715"/>
                  </a:lnTo>
                  <a:lnTo>
                    <a:pt x="5836" y="4715"/>
                  </a:lnTo>
                  <a:lnTo>
                    <a:pt x="5836" y="4715"/>
                  </a:lnTo>
                  <a:lnTo>
                    <a:pt x="5723" y="4652"/>
                  </a:lnTo>
                  <a:lnTo>
                    <a:pt x="5515" y="4531"/>
                  </a:lnTo>
                  <a:lnTo>
                    <a:pt x="5515" y="4165"/>
                  </a:lnTo>
                  <a:lnTo>
                    <a:pt x="5836" y="3980"/>
                  </a:lnTo>
                  <a:close/>
                  <a:moveTo>
                    <a:pt x="5515" y="4151"/>
                  </a:moveTo>
                  <a:lnTo>
                    <a:pt x="5515" y="3787"/>
                  </a:lnTo>
                  <a:lnTo>
                    <a:pt x="5836" y="3602"/>
                  </a:lnTo>
                  <a:lnTo>
                    <a:pt x="6155" y="3784"/>
                  </a:lnTo>
                  <a:lnTo>
                    <a:pt x="6155" y="4148"/>
                  </a:lnTo>
                  <a:lnTo>
                    <a:pt x="5836" y="3964"/>
                  </a:lnTo>
                  <a:lnTo>
                    <a:pt x="5836" y="3964"/>
                  </a:lnTo>
                  <a:lnTo>
                    <a:pt x="5836" y="3964"/>
                  </a:lnTo>
                  <a:lnTo>
                    <a:pt x="5515" y="4151"/>
                  </a:lnTo>
                  <a:close/>
                  <a:moveTo>
                    <a:pt x="6800" y="4158"/>
                  </a:moveTo>
                  <a:lnTo>
                    <a:pt x="6649" y="4245"/>
                  </a:lnTo>
                  <a:lnTo>
                    <a:pt x="6488" y="4340"/>
                  </a:lnTo>
                  <a:lnTo>
                    <a:pt x="6169" y="4158"/>
                  </a:lnTo>
                  <a:lnTo>
                    <a:pt x="6169" y="4158"/>
                  </a:lnTo>
                  <a:lnTo>
                    <a:pt x="6169" y="3787"/>
                  </a:lnTo>
                  <a:lnTo>
                    <a:pt x="6335" y="3690"/>
                  </a:lnTo>
                  <a:lnTo>
                    <a:pt x="6484" y="3607"/>
                  </a:lnTo>
                  <a:lnTo>
                    <a:pt x="6484" y="3973"/>
                  </a:lnTo>
                  <a:lnTo>
                    <a:pt x="6484" y="3973"/>
                  </a:lnTo>
                  <a:lnTo>
                    <a:pt x="6800" y="4158"/>
                  </a:lnTo>
                  <a:close/>
                  <a:moveTo>
                    <a:pt x="7731" y="4694"/>
                  </a:moveTo>
                  <a:lnTo>
                    <a:pt x="7781" y="4723"/>
                  </a:lnTo>
                  <a:lnTo>
                    <a:pt x="7467" y="4905"/>
                  </a:lnTo>
                  <a:lnTo>
                    <a:pt x="7209" y="4756"/>
                  </a:lnTo>
                  <a:lnTo>
                    <a:pt x="7148" y="4723"/>
                  </a:lnTo>
                  <a:lnTo>
                    <a:pt x="7148" y="4351"/>
                  </a:lnTo>
                  <a:lnTo>
                    <a:pt x="7462" y="4172"/>
                  </a:lnTo>
                  <a:lnTo>
                    <a:pt x="7462" y="4538"/>
                  </a:lnTo>
                  <a:lnTo>
                    <a:pt x="7462" y="4538"/>
                  </a:lnTo>
                  <a:lnTo>
                    <a:pt x="7731" y="4694"/>
                  </a:lnTo>
                  <a:close/>
                  <a:moveTo>
                    <a:pt x="7795" y="3980"/>
                  </a:moveTo>
                  <a:lnTo>
                    <a:pt x="7882" y="4030"/>
                  </a:lnTo>
                  <a:lnTo>
                    <a:pt x="8109" y="4162"/>
                  </a:lnTo>
                  <a:lnTo>
                    <a:pt x="8109" y="4162"/>
                  </a:lnTo>
                  <a:lnTo>
                    <a:pt x="8112" y="4165"/>
                  </a:lnTo>
                  <a:lnTo>
                    <a:pt x="8112" y="4531"/>
                  </a:lnTo>
                  <a:lnTo>
                    <a:pt x="7899" y="4656"/>
                  </a:lnTo>
                  <a:lnTo>
                    <a:pt x="7795" y="4715"/>
                  </a:lnTo>
                  <a:lnTo>
                    <a:pt x="7795" y="4715"/>
                  </a:lnTo>
                  <a:lnTo>
                    <a:pt x="7793" y="4715"/>
                  </a:lnTo>
                  <a:lnTo>
                    <a:pt x="7474" y="4531"/>
                  </a:lnTo>
                  <a:lnTo>
                    <a:pt x="7474" y="4165"/>
                  </a:lnTo>
                  <a:lnTo>
                    <a:pt x="7795" y="3980"/>
                  </a:lnTo>
                  <a:close/>
                  <a:moveTo>
                    <a:pt x="7474" y="4151"/>
                  </a:moveTo>
                  <a:lnTo>
                    <a:pt x="7474" y="3784"/>
                  </a:lnTo>
                  <a:lnTo>
                    <a:pt x="7604" y="3711"/>
                  </a:lnTo>
                  <a:lnTo>
                    <a:pt x="7793" y="3600"/>
                  </a:lnTo>
                  <a:lnTo>
                    <a:pt x="7968" y="3702"/>
                  </a:lnTo>
                  <a:lnTo>
                    <a:pt x="8109" y="3784"/>
                  </a:lnTo>
                  <a:lnTo>
                    <a:pt x="8109" y="4148"/>
                  </a:lnTo>
                  <a:lnTo>
                    <a:pt x="7795" y="3964"/>
                  </a:lnTo>
                  <a:lnTo>
                    <a:pt x="7795" y="3964"/>
                  </a:lnTo>
                  <a:lnTo>
                    <a:pt x="7795" y="3964"/>
                  </a:lnTo>
                  <a:lnTo>
                    <a:pt x="7474" y="4151"/>
                  </a:lnTo>
                  <a:close/>
                  <a:moveTo>
                    <a:pt x="8740" y="4146"/>
                  </a:moveTo>
                  <a:lnTo>
                    <a:pt x="8759" y="4158"/>
                  </a:lnTo>
                  <a:lnTo>
                    <a:pt x="8546" y="4281"/>
                  </a:lnTo>
                  <a:lnTo>
                    <a:pt x="8445" y="4340"/>
                  </a:lnTo>
                  <a:lnTo>
                    <a:pt x="8400" y="4316"/>
                  </a:lnTo>
                  <a:lnTo>
                    <a:pt x="8126" y="4155"/>
                  </a:lnTo>
                  <a:lnTo>
                    <a:pt x="8126" y="3787"/>
                  </a:lnTo>
                  <a:lnTo>
                    <a:pt x="8442" y="3607"/>
                  </a:lnTo>
                  <a:lnTo>
                    <a:pt x="8442" y="3973"/>
                  </a:lnTo>
                  <a:lnTo>
                    <a:pt x="8442" y="3973"/>
                  </a:lnTo>
                  <a:lnTo>
                    <a:pt x="8740" y="4146"/>
                  </a:lnTo>
                  <a:close/>
                  <a:moveTo>
                    <a:pt x="8771" y="3037"/>
                  </a:moveTo>
                  <a:lnTo>
                    <a:pt x="8771" y="3035"/>
                  </a:lnTo>
                  <a:lnTo>
                    <a:pt x="8795" y="3049"/>
                  </a:lnTo>
                  <a:lnTo>
                    <a:pt x="9092" y="3219"/>
                  </a:lnTo>
                  <a:lnTo>
                    <a:pt x="9092" y="3224"/>
                  </a:lnTo>
                  <a:lnTo>
                    <a:pt x="9092" y="3224"/>
                  </a:lnTo>
                  <a:lnTo>
                    <a:pt x="9092" y="3586"/>
                  </a:lnTo>
                  <a:lnTo>
                    <a:pt x="8771" y="3401"/>
                  </a:lnTo>
                  <a:lnTo>
                    <a:pt x="8771" y="3401"/>
                  </a:lnTo>
                  <a:lnTo>
                    <a:pt x="8771" y="3401"/>
                  </a:lnTo>
                  <a:lnTo>
                    <a:pt x="8721" y="3430"/>
                  </a:lnTo>
                  <a:lnTo>
                    <a:pt x="8454" y="3583"/>
                  </a:lnTo>
                  <a:lnTo>
                    <a:pt x="8454" y="3219"/>
                  </a:lnTo>
                  <a:lnTo>
                    <a:pt x="8766" y="3040"/>
                  </a:lnTo>
                  <a:lnTo>
                    <a:pt x="8769" y="3040"/>
                  </a:lnTo>
                  <a:lnTo>
                    <a:pt x="8771" y="3037"/>
                  </a:lnTo>
                  <a:lnTo>
                    <a:pt x="8771" y="3037"/>
                  </a:lnTo>
                  <a:close/>
                  <a:moveTo>
                    <a:pt x="9735" y="4723"/>
                  </a:moveTo>
                  <a:lnTo>
                    <a:pt x="9735" y="4723"/>
                  </a:lnTo>
                  <a:lnTo>
                    <a:pt x="9737" y="4723"/>
                  </a:lnTo>
                  <a:lnTo>
                    <a:pt x="9423" y="4905"/>
                  </a:lnTo>
                  <a:lnTo>
                    <a:pt x="9104" y="4723"/>
                  </a:lnTo>
                  <a:lnTo>
                    <a:pt x="9104" y="4354"/>
                  </a:lnTo>
                  <a:lnTo>
                    <a:pt x="9125" y="4340"/>
                  </a:lnTo>
                  <a:lnTo>
                    <a:pt x="9418" y="4172"/>
                  </a:lnTo>
                  <a:lnTo>
                    <a:pt x="9418" y="4538"/>
                  </a:lnTo>
                  <a:lnTo>
                    <a:pt x="9418" y="4538"/>
                  </a:lnTo>
                  <a:lnTo>
                    <a:pt x="9735" y="4723"/>
                  </a:lnTo>
                  <a:close/>
                  <a:moveTo>
                    <a:pt x="10716" y="4158"/>
                  </a:moveTo>
                  <a:lnTo>
                    <a:pt x="10404" y="4340"/>
                  </a:lnTo>
                  <a:lnTo>
                    <a:pt x="10085" y="4155"/>
                  </a:lnTo>
                  <a:lnTo>
                    <a:pt x="10085" y="3787"/>
                  </a:lnTo>
                  <a:lnTo>
                    <a:pt x="10394" y="3607"/>
                  </a:lnTo>
                  <a:lnTo>
                    <a:pt x="10397" y="3607"/>
                  </a:lnTo>
                  <a:lnTo>
                    <a:pt x="10397" y="3973"/>
                  </a:lnTo>
                  <a:lnTo>
                    <a:pt x="10397" y="3973"/>
                  </a:lnTo>
                  <a:lnTo>
                    <a:pt x="10716" y="4158"/>
                  </a:lnTo>
                  <a:close/>
                  <a:moveTo>
                    <a:pt x="11514" y="4619"/>
                  </a:moveTo>
                  <a:lnTo>
                    <a:pt x="11694" y="4723"/>
                  </a:lnTo>
                  <a:lnTo>
                    <a:pt x="11417" y="4883"/>
                  </a:lnTo>
                  <a:lnTo>
                    <a:pt x="11382" y="4905"/>
                  </a:lnTo>
                  <a:lnTo>
                    <a:pt x="11060" y="4723"/>
                  </a:lnTo>
                  <a:lnTo>
                    <a:pt x="11060" y="4351"/>
                  </a:lnTo>
                  <a:lnTo>
                    <a:pt x="11377" y="4169"/>
                  </a:lnTo>
                  <a:lnTo>
                    <a:pt x="11377" y="4538"/>
                  </a:lnTo>
                  <a:lnTo>
                    <a:pt x="11377" y="4538"/>
                  </a:lnTo>
                  <a:lnTo>
                    <a:pt x="11514" y="4619"/>
                  </a:lnTo>
                  <a:close/>
                  <a:moveTo>
                    <a:pt x="11668" y="4002"/>
                  </a:moveTo>
                  <a:lnTo>
                    <a:pt x="11706" y="3980"/>
                  </a:lnTo>
                  <a:lnTo>
                    <a:pt x="12027" y="4165"/>
                  </a:lnTo>
                  <a:lnTo>
                    <a:pt x="12027" y="4531"/>
                  </a:lnTo>
                  <a:lnTo>
                    <a:pt x="11708" y="4715"/>
                  </a:lnTo>
                  <a:lnTo>
                    <a:pt x="11706" y="4715"/>
                  </a:lnTo>
                  <a:lnTo>
                    <a:pt x="11706" y="4715"/>
                  </a:lnTo>
                  <a:lnTo>
                    <a:pt x="11566" y="4635"/>
                  </a:lnTo>
                  <a:lnTo>
                    <a:pt x="11389" y="4531"/>
                  </a:lnTo>
                  <a:lnTo>
                    <a:pt x="11389" y="4165"/>
                  </a:lnTo>
                  <a:lnTo>
                    <a:pt x="11668" y="4002"/>
                  </a:lnTo>
                  <a:close/>
                  <a:moveTo>
                    <a:pt x="11389" y="4148"/>
                  </a:moveTo>
                  <a:lnTo>
                    <a:pt x="11389" y="3784"/>
                  </a:lnTo>
                  <a:lnTo>
                    <a:pt x="11509" y="3716"/>
                  </a:lnTo>
                  <a:lnTo>
                    <a:pt x="11708" y="3600"/>
                  </a:lnTo>
                  <a:lnTo>
                    <a:pt x="11819" y="3664"/>
                  </a:lnTo>
                  <a:lnTo>
                    <a:pt x="12025" y="3784"/>
                  </a:lnTo>
                  <a:lnTo>
                    <a:pt x="12025" y="4148"/>
                  </a:lnTo>
                  <a:lnTo>
                    <a:pt x="11706" y="3964"/>
                  </a:lnTo>
                  <a:lnTo>
                    <a:pt x="11706" y="3964"/>
                  </a:lnTo>
                  <a:lnTo>
                    <a:pt x="11706" y="3964"/>
                  </a:lnTo>
                  <a:lnTo>
                    <a:pt x="11661" y="3992"/>
                  </a:lnTo>
                  <a:lnTo>
                    <a:pt x="11389" y="4148"/>
                  </a:lnTo>
                  <a:close/>
                  <a:moveTo>
                    <a:pt x="12655" y="4146"/>
                  </a:moveTo>
                  <a:lnTo>
                    <a:pt x="12672" y="4158"/>
                  </a:lnTo>
                  <a:lnTo>
                    <a:pt x="12462" y="4281"/>
                  </a:lnTo>
                  <a:lnTo>
                    <a:pt x="12358" y="4340"/>
                  </a:lnTo>
                  <a:lnTo>
                    <a:pt x="12039" y="4158"/>
                  </a:lnTo>
                  <a:lnTo>
                    <a:pt x="12039" y="4158"/>
                  </a:lnTo>
                  <a:lnTo>
                    <a:pt x="12039" y="3787"/>
                  </a:lnTo>
                  <a:lnTo>
                    <a:pt x="12355" y="3605"/>
                  </a:lnTo>
                  <a:lnTo>
                    <a:pt x="12355" y="3973"/>
                  </a:lnTo>
                  <a:lnTo>
                    <a:pt x="12355" y="3973"/>
                  </a:lnTo>
                  <a:lnTo>
                    <a:pt x="12655" y="4146"/>
                  </a:lnTo>
                  <a:close/>
                  <a:moveTo>
                    <a:pt x="13653" y="4723"/>
                  </a:moveTo>
                  <a:lnTo>
                    <a:pt x="13338" y="4905"/>
                  </a:lnTo>
                  <a:lnTo>
                    <a:pt x="13019" y="4723"/>
                  </a:lnTo>
                  <a:lnTo>
                    <a:pt x="13019" y="4354"/>
                  </a:lnTo>
                  <a:lnTo>
                    <a:pt x="13041" y="4340"/>
                  </a:lnTo>
                  <a:lnTo>
                    <a:pt x="13334" y="4172"/>
                  </a:lnTo>
                  <a:lnTo>
                    <a:pt x="13334" y="4538"/>
                  </a:lnTo>
                  <a:lnTo>
                    <a:pt x="13334" y="4538"/>
                  </a:lnTo>
                  <a:lnTo>
                    <a:pt x="13653" y="4723"/>
                  </a:lnTo>
                  <a:close/>
                  <a:moveTo>
                    <a:pt x="14631" y="4158"/>
                  </a:moveTo>
                  <a:lnTo>
                    <a:pt x="14316" y="4340"/>
                  </a:lnTo>
                  <a:lnTo>
                    <a:pt x="14000" y="4155"/>
                  </a:lnTo>
                  <a:lnTo>
                    <a:pt x="14000" y="3787"/>
                  </a:lnTo>
                  <a:lnTo>
                    <a:pt x="14309" y="3607"/>
                  </a:lnTo>
                  <a:lnTo>
                    <a:pt x="14312" y="3607"/>
                  </a:lnTo>
                  <a:lnTo>
                    <a:pt x="14312" y="3973"/>
                  </a:lnTo>
                  <a:lnTo>
                    <a:pt x="14312" y="3973"/>
                  </a:lnTo>
                  <a:lnTo>
                    <a:pt x="14631" y="4158"/>
                  </a:lnTo>
                  <a:close/>
                  <a:moveTo>
                    <a:pt x="15559" y="4694"/>
                  </a:moveTo>
                  <a:lnTo>
                    <a:pt x="15611" y="4723"/>
                  </a:lnTo>
                  <a:lnTo>
                    <a:pt x="15295" y="4905"/>
                  </a:lnTo>
                  <a:lnTo>
                    <a:pt x="15151" y="4822"/>
                  </a:lnTo>
                  <a:lnTo>
                    <a:pt x="14978" y="4723"/>
                  </a:lnTo>
                  <a:lnTo>
                    <a:pt x="14978" y="4351"/>
                  </a:lnTo>
                  <a:lnTo>
                    <a:pt x="15292" y="4172"/>
                  </a:lnTo>
                  <a:lnTo>
                    <a:pt x="15292" y="4538"/>
                  </a:lnTo>
                  <a:lnTo>
                    <a:pt x="15292" y="4538"/>
                  </a:lnTo>
                  <a:lnTo>
                    <a:pt x="15559" y="4694"/>
                  </a:lnTo>
                  <a:close/>
                  <a:moveTo>
                    <a:pt x="16571" y="4146"/>
                  </a:moveTo>
                  <a:lnTo>
                    <a:pt x="16587" y="4158"/>
                  </a:lnTo>
                  <a:lnTo>
                    <a:pt x="16275" y="4340"/>
                  </a:lnTo>
                  <a:lnTo>
                    <a:pt x="16275" y="4340"/>
                  </a:lnTo>
                  <a:lnTo>
                    <a:pt x="15956" y="4155"/>
                  </a:lnTo>
                  <a:lnTo>
                    <a:pt x="15956" y="3787"/>
                  </a:lnTo>
                  <a:lnTo>
                    <a:pt x="16053" y="3730"/>
                  </a:lnTo>
                  <a:lnTo>
                    <a:pt x="16271" y="3607"/>
                  </a:lnTo>
                  <a:lnTo>
                    <a:pt x="16271" y="3973"/>
                  </a:lnTo>
                  <a:lnTo>
                    <a:pt x="16271" y="3973"/>
                  </a:lnTo>
                  <a:lnTo>
                    <a:pt x="16571" y="4146"/>
                  </a:lnTo>
                  <a:close/>
                  <a:moveTo>
                    <a:pt x="17546" y="4711"/>
                  </a:moveTo>
                  <a:lnTo>
                    <a:pt x="17568" y="4723"/>
                  </a:lnTo>
                  <a:lnTo>
                    <a:pt x="17251" y="4905"/>
                  </a:lnTo>
                  <a:lnTo>
                    <a:pt x="16934" y="4723"/>
                  </a:lnTo>
                  <a:lnTo>
                    <a:pt x="16934" y="4354"/>
                  </a:lnTo>
                  <a:lnTo>
                    <a:pt x="16956" y="4340"/>
                  </a:lnTo>
                  <a:lnTo>
                    <a:pt x="17246" y="4172"/>
                  </a:lnTo>
                  <a:lnTo>
                    <a:pt x="17246" y="4538"/>
                  </a:lnTo>
                  <a:lnTo>
                    <a:pt x="17246" y="4538"/>
                  </a:lnTo>
                  <a:lnTo>
                    <a:pt x="17546" y="4711"/>
                  </a:lnTo>
                  <a:close/>
                  <a:moveTo>
                    <a:pt x="17580" y="3602"/>
                  </a:moveTo>
                  <a:lnTo>
                    <a:pt x="17813" y="3735"/>
                  </a:lnTo>
                  <a:lnTo>
                    <a:pt x="17899" y="3784"/>
                  </a:lnTo>
                  <a:lnTo>
                    <a:pt x="17899" y="4148"/>
                  </a:lnTo>
                  <a:lnTo>
                    <a:pt x="17821" y="4103"/>
                  </a:lnTo>
                  <a:lnTo>
                    <a:pt x="17580" y="3964"/>
                  </a:lnTo>
                  <a:lnTo>
                    <a:pt x="17580" y="3964"/>
                  </a:lnTo>
                  <a:lnTo>
                    <a:pt x="17580" y="3964"/>
                  </a:lnTo>
                  <a:lnTo>
                    <a:pt x="17502" y="4011"/>
                  </a:lnTo>
                  <a:lnTo>
                    <a:pt x="17258" y="4151"/>
                  </a:lnTo>
                  <a:lnTo>
                    <a:pt x="17258" y="3787"/>
                  </a:lnTo>
                  <a:lnTo>
                    <a:pt x="17580" y="3602"/>
                  </a:lnTo>
                  <a:close/>
                  <a:moveTo>
                    <a:pt x="17580" y="3583"/>
                  </a:moveTo>
                  <a:lnTo>
                    <a:pt x="17369" y="3465"/>
                  </a:lnTo>
                  <a:lnTo>
                    <a:pt x="17258" y="3401"/>
                  </a:lnTo>
                  <a:lnTo>
                    <a:pt x="17258" y="3035"/>
                  </a:lnTo>
                  <a:lnTo>
                    <a:pt x="17554" y="2865"/>
                  </a:lnTo>
                  <a:lnTo>
                    <a:pt x="17580" y="2851"/>
                  </a:lnTo>
                  <a:lnTo>
                    <a:pt x="17617" y="2870"/>
                  </a:lnTo>
                  <a:lnTo>
                    <a:pt x="17899" y="3035"/>
                  </a:lnTo>
                  <a:lnTo>
                    <a:pt x="17899" y="3401"/>
                  </a:lnTo>
                  <a:lnTo>
                    <a:pt x="17813" y="3451"/>
                  </a:lnTo>
                  <a:lnTo>
                    <a:pt x="17580" y="3583"/>
                  </a:lnTo>
                  <a:close/>
                  <a:moveTo>
                    <a:pt x="18546" y="4158"/>
                  </a:moveTo>
                  <a:lnTo>
                    <a:pt x="18232" y="4340"/>
                  </a:lnTo>
                  <a:lnTo>
                    <a:pt x="17915" y="4155"/>
                  </a:lnTo>
                  <a:lnTo>
                    <a:pt x="17915" y="3787"/>
                  </a:lnTo>
                  <a:lnTo>
                    <a:pt x="18076" y="3694"/>
                  </a:lnTo>
                  <a:lnTo>
                    <a:pt x="18227" y="3607"/>
                  </a:lnTo>
                  <a:lnTo>
                    <a:pt x="18227" y="3973"/>
                  </a:lnTo>
                  <a:lnTo>
                    <a:pt x="18227" y="3973"/>
                  </a:lnTo>
                  <a:lnTo>
                    <a:pt x="18546" y="4158"/>
                  </a:lnTo>
                  <a:close/>
                  <a:moveTo>
                    <a:pt x="19342" y="4619"/>
                  </a:moveTo>
                  <a:lnTo>
                    <a:pt x="19522" y="4723"/>
                  </a:lnTo>
                  <a:lnTo>
                    <a:pt x="19210" y="4905"/>
                  </a:lnTo>
                  <a:lnTo>
                    <a:pt x="19066" y="4822"/>
                  </a:lnTo>
                  <a:lnTo>
                    <a:pt x="18893" y="4723"/>
                  </a:lnTo>
                  <a:lnTo>
                    <a:pt x="18893" y="4351"/>
                  </a:lnTo>
                  <a:lnTo>
                    <a:pt x="19205" y="4172"/>
                  </a:lnTo>
                  <a:lnTo>
                    <a:pt x="19205" y="4538"/>
                  </a:lnTo>
                  <a:lnTo>
                    <a:pt x="19205" y="4538"/>
                  </a:lnTo>
                  <a:lnTo>
                    <a:pt x="19342" y="4619"/>
                  </a:lnTo>
                  <a:close/>
                  <a:moveTo>
                    <a:pt x="20483" y="4146"/>
                  </a:moveTo>
                  <a:lnTo>
                    <a:pt x="20502" y="4158"/>
                  </a:lnTo>
                  <a:lnTo>
                    <a:pt x="20190" y="4340"/>
                  </a:lnTo>
                  <a:lnTo>
                    <a:pt x="20190" y="4340"/>
                  </a:lnTo>
                  <a:lnTo>
                    <a:pt x="19869" y="4155"/>
                  </a:lnTo>
                  <a:lnTo>
                    <a:pt x="19869" y="3787"/>
                  </a:lnTo>
                  <a:lnTo>
                    <a:pt x="20167" y="3614"/>
                  </a:lnTo>
                  <a:lnTo>
                    <a:pt x="20186" y="3605"/>
                  </a:lnTo>
                  <a:lnTo>
                    <a:pt x="20186" y="3973"/>
                  </a:lnTo>
                  <a:lnTo>
                    <a:pt x="20186" y="3973"/>
                  </a:lnTo>
                  <a:lnTo>
                    <a:pt x="20483" y="4146"/>
                  </a:lnTo>
                  <a:close/>
                  <a:moveTo>
                    <a:pt x="21459" y="4711"/>
                  </a:moveTo>
                  <a:lnTo>
                    <a:pt x="21481" y="4723"/>
                  </a:lnTo>
                  <a:lnTo>
                    <a:pt x="21166" y="4905"/>
                  </a:lnTo>
                  <a:lnTo>
                    <a:pt x="20847" y="4723"/>
                  </a:lnTo>
                  <a:lnTo>
                    <a:pt x="20847" y="4354"/>
                  </a:lnTo>
                  <a:lnTo>
                    <a:pt x="20871" y="4340"/>
                  </a:lnTo>
                  <a:lnTo>
                    <a:pt x="21162" y="4172"/>
                  </a:lnTo>
                  <a:lnTo>
                    <a:pt x="21162" y="4538"/>
                  </a:lnTo>
                  <a:lnTo>
                    <a:pt x="21162" y="4538"/>
                  </a:lnTo>
                  <a:lnTo>
                    <a:pt x="21459" y="4711"/>
                  </a:lnTo>
                  <a:close/>
                  <a:moveTo>
                    <a:pt x="21495" y="3602"/>
                  </a:moveTo>
                  <a:lnTo>
                    <a:pt x="21726" y="3735"/>
                  </a:lnTo>
                  <a:lnTo>
                    <a:pt x="21814" y="3784"/>
                  </a:lnTo>
                  <a:lnTo>
                    <a:pt x="21814" y="4148"/>
                  </a:lnTo>
                  <a:lnTo>
                    <a:pt x="21736" y="4103"/>
                  </a:lnTo>
                  <a:lnTo>
                    <a:pt x="21495" y="3964"/>
                  </a:lnTo>
                  <a:lnTo>
                    <a:pt x="21495" y="3964"/>
                  </a:lnTo>
                  <a:lnTo>
                    <a:pt x="21495" y="3964"/>
                  </a:lnTo>
                  <a:lnTo>
                    <a:pt x="21414" y="4011"/>
                  </a:lnTo>
                  <a:lnTo>
                    <a:pt x="21173" y="4151"/>
                  </a:lnTo>
                  <a:lnTo>
                    <a:pt x="21173" y="3787"/>
                  </a:lnTo>
                  <a:lnTo>
                    <a:pt x="21495" y="3602"/>
                  </a:lnTo>
                  <a:close/>
                  <a:moveTo>
                    <a:pt x="21495" y="3583"/>
                  </a:moveTo>
                  <a:lnTo>
                    <a:pt x="21284" y="3465"/>
                  </a:lnTo>
                  <a:lnTo>
                    <a:pt x="21173" y="3401"/>
                  </a:lnTo>
                  <a:lnTo>
                    <a:pt x="21173" y="3035"/>
                  </a:lnTo>
                  <a:lnTo>
                    <a:pt x="21466" y="2865"/>
                  </a:lnTo>
                  <a:lnTo>
                    <a:pt x="21495" y="2851"/>
                  </a:lnTo>
                  <a:lnTo>
                    <a:pt x="21530" y="2870"/>
                  </a:lnTo>
                  <a:lnTo>
                    <a:pt x="21814" y="3035"/>
                  </a:lnTo>
                  <a:lnTo>
                    <a:pt x="21814" y="3401"/>
                  </a:lnTo>
                  <a:lnTo>
                    <a:pt x="21729" y="3451"/>
                  </a:lnTo>
                  <a:lnTo>
                    <a:pt x="21495" y="3583"/>
                  </a:lnTo>
                  <a:close/>
                  <a:moveTo>
                    <a:pt x="22459" y="4158"/>
                  </a:moveTo>
                  <a:lnTo>
                    <a:pt x="22145" y="4340"/>
                  </a:lnTo>
                  <a:lnTo>
                    <a:pt x="22074" y="4299"/>
                  </a:lnTo>
                  <a:lnTo>
                    <a:pt x="21828" y="4155"/>
                  </a:lnTo>
                  <a:lnTo>
                    <a:pt x="21828" y="3787"/>
                  </a:lnTo>
                  <a:lnTo>
                    <a:pt x="21991" y="3694"/>
                  </a:lnTo>
                  <a:lnTo>
                    <a:pt x="22140" y="3607"/>
                  </a:lnTo>
                  <a:lnTo>
                    <a:pt x="22140" y="3973"/>
                  </a:lnTo>
                  <a:lnTo>
                    <a:pt x="22140" y="3973"/>
                  </a:lnTo>
                  <a:lnTo>
                    <a:pt x="22459" y="4158"/>
                  </a:lnTo>
                  <a:close/>
                  <a:moveTo>
                    <a:pt x="21495" y="9617"/>
                  </a:moveTo>
                  <a:lnTo>
                    <a:pt x="21495" y="9617"/>
                  </a:lnTo>
                  <a:lnTo>
                    <a:pt x="21495" y="9617"/>
                  </a:lnTo>
                  <a:lnTo>
                    <a:pt x="21466" y="9634"/>
                  </a:lnTo>
                  <a:lnTo>
                    <a:pt x="21173" y="9799"/>
                  </a:lnTo>
                  <a:lnTo>
                    <a:pt x="21173" y="9440"/>
                  </a:lnTo>
                  <a:lnTo>
                    <a:pt x="21488" y="9258"/>
                  </a:lnTo>
                  <a:lnTo>
                    <a:pt x="21495" y="9253"/>
                  </a:lnTo>
                  <a:lnTo>
                    <a:pt x="21570" y="9298"/>
                  </a:lnTo>
                  <a:lnTo>
                    <a:pt x="21814" y="9440"/>
                  </a:lnTo>
                  <a:lnTo>
                    <a:pt x="21814" y="9799"/>
                  </a:lnTo>
                  <a:lnTo>
                    <a:pt x="21495" y="9617"/>
                  </a:lnTo>
                  <a:close/>
                  <a:moveTo>
                    <a:pt x="21814" y="9813"/>
                  </a:moveTo>
                  <a:lnTo>
                    <a:pt x="21814" y="10182"/>
                  </a:lnTo>
                  <a:lnTo>
                    <a:pt x="21495" y="10366"/>
                  </a:lnTo>
                  <a:lnTo>
                    <a:pt x="21173" y="10182"/>
                  </a:lnTo>
                  <a:lnTo>
                    <a:pt x="21173" y="9816"/>
                  </a:lnTo>
                  <a:lnTo>
                    <a:pt x="21421" y="9671"/>
                  </a:lnTo>
                  <a:lnTo>
                    <a:pt x="21495" y="9629"/>
                  </a:lnTo>
                  <a:lnTo>
                    <a:pt x="21679" y="9735"/>
                  </a:lnTo>
                  <a:lnTo>
                    <a:pt x="21814" y="9813"/>
                  </a:lnTo>
                  <a:close/>
                  <a:moveTo>
                    <a:pt x="17580" y="9617"/>
                  </a:moveTo>
                  <a:lnTo>
                    <a:pt x="17580" y="9617"/>
                  </a:lnTo>
                  <a:lnTo>
                    <a:pt x="17580" y="9617"/>
                  </a:lnTo>
                  <a:lnTo>
                    <a:pt x="17551" y="9634"/>
                  </a:lnTo>
                  <a:lnTo>
                    <a:pt x="17258" y="9799"/>
                  </a:lnTo>
                  <a:lnTo>
                    <a:pt x="17258" y="9440"/>
                  </a:lnTo>
                  <a:lnTo>
                    <a:pt x="17572" y="9258"/>
                  </a:lnTo>
                  <a:lnTo>
                    <a:pt x="17580" y="9253"/>
                  </a:lnTo>
                  <a:lnTo>
                    <a:pt x="17658" y="9298"/>
                  </a:lnTo>
                  <a:lnTo>
                    <a:pt x="17899" y="9440"/>
                  </a:lnTo>
                  <a:lnTo>
                    <a:pt x="17899" y="9799"/>
                  </a:lnTo>
                  <a:lnTo>
                    <a:pt x="17580" y="9617"/>
                  </a:lnTo>
                  <a:close/>
                  <a:moveTo>
                    <a:pt x="17899" y="9813"/>
                  </a:moveTo>
                  <a:lnTo>
                    <a:pt x="17899" y="10182"/>
                  </a:lnTo>
                  <a:lnTo>
                    <a:pt x="17580" y="10366"/>
                  </a:lnTo>
                  <a:lnTo>
                    <a:pt x="17258" y="10182"/>
                  </a:lnTo>
                  <a:lnTo>
                    <a:pt x="17258" y="9816"/>
                  </a:lnTo>
                  <a:lnTo>
                    <a:pt x="17506" y="9671"/>
                  </a:lnTo>
                  <a:lnTo>
                    <a:pt x="17580" y="9629"/>
                  </a:lnTo>
                  <a:lnTo>
                    <a:pt x="17764" y="9735"/>
                  </a:lnTo>
                  <a:lnTo>
                    <a:pt x="17899" y="9813"/>
                  </a:lnTo>
                  <a:close/>
                  <a:moveTo>
                    <a:pt x="11512" y="10253"/>
                  </a:moveTo>
                  <a:lnTo>
                    <a:pt x="11389" y="10182"/>
                  </a:lnTo>
                  <a:lnTo>
                    <a:pt x="11389" y="9813"/>
                  </a:lnTo>
                  <a:lnTo>
                    <a:pt x="11637" y="9669"/>
                  </a:lnTo>
                  <a:lnTo>
                    <a:pt x="11706" y="9629"/>
                  </a:lnTo>
                  <a:lnTo>
                    <a:pt x="12025" y="9813"/>
                  </a:lnTo>
                  <a:lnTo>
                    <a:pt x="12025" y="9816"/>
                  </a:lnTo>
                  <a:lnTo>
                    <a:pt x="12027" y="9816"/>
                  </a:lnTo>
                  <a:lnTo>
                    <a:pt x="12027" y="10182"/>
                  </a:lnTo>
                  <a:lnTo>
                    <a:pt x="11708" y="10366"/>
                  </a:lnTo>
                  <a:lnTo>
                    <a:pt x="11512" y="10253"/>
                  </a:lnTo>
                  <a:close/>
                  <a:moveTo>
                    <a:pt x="11918" y="10503"/>
                  </a:moveTo>
                  <a:lnTo>
                    <a:pt x="12025" y="10567"/>
                  </a:lnTo>
                  <a:lnTo>
                    <a:pt x="12025" y="10929"/>
                  </a:lnTo>
                  <a:lnTo>
                    <a:pt x="11706" y="10747"/>
                  </a:lnTo>
                  <a:lnTo>
                    <a:pt x="11706" y="10747"/>
                  </a:lnTo>
                  <a:lnTo>
                    <a:pt x="11706" y="10747"/>
                  </a:lnTo>
                  <a:lnTo>
                    <a:pt x="11689" y="10756"/>
                  </a:lnTo>
                  <a:lnTo>
                    <a:pt x="11389" y="10929"/>
                  </a:lnTo>
                  <a:lnTo>
                    <a:pt x="11389" y="10567"/>
                  </a:lnTo>
                  <a:lnTo>
                    <a:pt x="11656" y="10411"/>
                  </a:lnTo>
                  <a:lnTo>
                    <a:pt x="11706" y="10383"/>
                  </a:lnTo>
                  <a:lnTo>
                    <a:pt x="11918" y="10503"/>
                  </a:lnTo>
                  <a:close/>
                  <a:moveTo>
                    <a:pt x="7474" y="10182"/>
                  </a:moveTo>
                  <a:lnTo>
                    <a:pt x="7474" y="9816"/>
                  </a:lnTo>
                  <a:lnTo>
                    <a:pt x="7795" y="9629"/>
                  </a:lnTo>
                  <a:lnTo>
                    <a:pt x="7944" y="9716"/>
                  </a:lnTo>
                  <a:lnTo>
                    <a:pt x="8109" y="9813"/>
                  </a:lnTo>
                  <a:lnTo>
                    <a:pt x="8109" y="9816"/>
                  </a:lnTo>
                  <a:lnTo>
                    <a:pt x="8112" y="9816"/>
                  </a:lnTo>
                  <a:lnTo>
                    <a:pt x="8112" y="10182"/>
                  </a:lnTo>
                  <a:lnTo>
                    <a:pt x="7956" y="10274"/>
                  </a:lnTo>
                  <a:lnTo>
                    <a:pt x="7795" y="10366"/>
                  </a:lnTo>
                  <a:lnTo>
                    <a:pt x="7474" y="10182"/>
                  </a:lnTo>
                  <a:close/>
                  <a:moveTo>
                    <a:pt x="7927" y="10461"/>
                  </a:moveTo>
                  <a:lnTo>
                    <a:pt x="8109" y="10565"/>
                  </a:lnTo>
                  <a:lnTo>
                    <a:pt x="8109" y="10929"/>
                  </a:lnTo>
                  <a:lnTo>
                    <a:pt x="8057" y="10898"/>
                  </a:lnTo>
                  <a:lnTo>
                    <a:pt x="7795" y="10747"/>
                  </a:lnTo>
                  <a:lnTo>
                    <a:pt x="7795" y="10747"/>
                  </a:lnTo>
                  <a:lnTo>
                    <a:pt x="7795" y="10747"/>
                  </a:lnTo>
                  <a:lnTo>
                    <a:pt x="7710" y="10794"/>
                  </a:lnTo>
                  <a:lnTo>
                    <a:pt x="7474" y="10931"/>
                  </a:lnTo>
                  <a:lnTo>
                    <a:pt x="7474" y="10567"/>
                  </a:lnTo>
                  <a:lnTo>
                    <a:pt x="7656" y="10463"/>
                  </a:lnTo>
                  <a:lnTo>
                    <a:pt x="7795" y="10383"/>
                  </a:lnTo>
                  <a:lnTo>
                    <a:pt x="7927" y="10461"/>
                  </a:lnTo>
                  <a:close/>
                  <a:moveTo>
                    <a:pt x="5836" y="10366"/>
                  </a:moveTo>
                  <a:lnTo>
                    <a:pt x="5515" y="10182"/>
                  </a:lnTo>
                  <a:lnTo>
                    <a:pt x="5515" y="9816"/>
                  </a:lnTo>
                  <a:lnTo>
                    <a:pt x="5836" y="9629"/>
                  </a:lnTo>
                  <a:lnTo>
                    <a:pt x="6155" y="9813"/>
                  </a:lnTo>
                  <a:lnTo>
                    <a:pt x="6155" y="9816"/>
                  </a:lnTo>
                  <a:lnTo>
                    <a:pt x="6155" y="9816"/>
                  </a:lnTo>
                  <a:lnTo>
                    <a:pt x="6155" y="10182"/>
                  </a:lnTo>
                  <a:lnTo>
                    <a:pt x="5836" y="10366"/>
                  </a:lnTo>
                  <a:close/>
                  <a:moveTo>
                    <a:pt x="5839" y="10385"/>
                  </a:moveTo>
                  <a:lnTo>
                    <a:pt x="6155" y="10567"/>
                  </a:lnTo>
                  <a:lnTo>
                    <a:pt x="6155" y="10929"/>
                  </a:lnTo>
                  <a:lnTo>
                    <a:pt x="5836" y="10747"/>
                  </a:lnTo>
                  <a:lnTo>
                    <a:pt x="5836" y="10747"/>
                  </a:lnTo>
                  <a:lnTo>
                    <a:pt x="5836" y="10747"/>
                  </a:lnTo>
                  <a:lnTo>
                    <a:pt x="5765" y="10787"/>
                  </a:lnTo>
                  <a:lnTo>
                    <a:pt x="5515" y="10931"/>
                  </a:lnTo>
                  <a:lnTo>
                    <a:pt x="5515" y="10570"/>
                  </a:lnTo>
                  <a:lnTo>
                    <a:pt x="5834" y="10385"/>
                  </a:lnTo>
                  <a:lnTo>
                    <a:pt x="5836" y="10383"/>
                  </a:lnTo>
                  <a:lnTo>
                    <a:pt x="5839" y="10385"/>
                  </a:lnTo>
                  <a:close/>
                  <a:moveTo>
                    <a:pt x="1749" y="10265"/>
                  </a:moveTo>
                  <a:lnTo>
                    <a:pt x="1604" y="10182"/>
                  </a:lnTo>
                  <a:lnTo>
                    <a:pt x="1604" y="9813"/>
                  </a:lnTo>
                  <a:lnTo>
                    <a:pt x="1921" y="9629"/>
                  </a:lnTo>
                  <a:lnTo>
                    <a:pt x="1999" y="9674"/>
                  </a:lnTo>
                  <a:lnTo>
                    <a:pt x="2240" y="9813"/>
                  </a:lnTo>
                  <a:lnTo>
                    <a:pt x="2240" y="9816"/>
                  </a:lnTo>
                  <a:lnTo>
                    <a:pt x="2242" y="9816"/>
                  </a:lnTo>
                  <a:lnTo>
                    <a:pt x="2242" y="10182"/>
                  </a:lnTo>
                  <a:lnTo>
                    <a:pt x="1921" y="10366"/>
                  </a:lnTo>
                  <a:lnTo>
                    <a:pt x="1749" y="10265"/>
                  </a:lnTo>
                  <a:close/>
                  <a:moveTo>
                    <a:pt x="2077" y="10473"/>
                  </a:moveTo>
                  <a:lnTo>
                    <a:pt x="2240" y="10567"/>
                  </a:lnTo>
                  <a:lnTo>
                    <a:pt x="2240" y="10929"/>
                  </a:lnTo>
                  <a:lnTo>
                    <a:pt x="2065" y="10827"/>
                  </a:lnTo>
                  <a:lnTo>
                    <a:pt x="1921" y="10747"/>
                  </a:lnTo>
                  <a:lnTo>
                    <a:pt x="1921" y="10747"/>
                  </a:lnTo>
                  <a:lnTo>
                    <a:pt x="1921" y="10747"/>
                  </a:lnTo>
                  <a:lnTo>
                    <a:pt x="1604" y="10929"/>
                  </a:lnTo>
                  <a:lnTo>
                    <a:pt x="1604" y="10567"/>
                  </a:lnTo>
                  <a:lnTo>
                    <a:pt x="1727" y="10494"/>
                  </a:lnTo>
                  <a:lnTo>
                    <a:pt x="1921" y="10383"/>
                  </a:lnTo>
                  <a:lnTo>
                    <a:pt x="2077" y="10473"/>
                  </a:lnTo>
                  <a:close/>
                  <a:moveTo>
                    <a:pt x="1909" y="5855"/>
                  </a:moveTo>
                  <a:lnTo>
                    <a:pt x="1905" y="5857"/>
                  </a:lnTo>
                  <a:lnTo>
                    <a:pt x="1595" y="6037"/>
                  </a:lnTo>
                  <a:lnTo>
                    <a:pt x="1274" y="5850"/>
                  </a:lnTo>
                  <a:lnTo>
                    <a:pt x="1274" y="5484"/>
                  </a:lnTo>
                  <a:lnTo>
                    <a:pt x="1593" y="5299"/>
                  </a:lnTo>
                  <a:lnTo>
                    <a:pt x="1593" y="5668"/>
                  </a:lnTo>
                  <a:lnTo>
                    <a:pt x="1593" y="5670"/>
                  </a:lnTo>
                  <a:lnTo>
                    <a:pt x="1909" y="5855"/>
                  </a:lnTo>
                  <a:close/>
                  <a:moveTo>
                    <a:pt x="1921" y="5108"/>
                  </a:moveTo>
                  <a:lnTo>
                    <a:pt x="2051" y="5183"/>
                  </a:lnTo>
                  <a:lnTo>
                    <a:pt x="2242" y="5294"/>
                  </a:lnTo>
                  <a:lnTo>
                    <a:pt x="2242" y="5661"/>
                  </a:lnTo>
                  <a:lnTo>
                    <a:pt x="1921" y="5845"/>
                  </a:lnTo>
                  <a:lnTo>
                    <a:pt x="1604" y="5661"/>
                  </a:lnTo>
                  <a:lnTo>
                    <a:pt x="1604" y="5294"/>
                  </a:lnTo>
                  <a:lnTo>
                    <a:pt x="1921" y="5108"/>
                  </a:lnTo>
                  <a:close/>
                  <a:moveTo>
                    <a:pt x="1604" y="5278"/>
                  </a:moveTo>
                  <a:lnTo>
                    <a:pt x="1604" y="4914"/>
                  </a:lnTo>
                  <a:lnTo>
                    <a:pt x="1921" y="4730"/>
                  </a:lnTo>
                  <a:lnTo>
                    <a:pt x="1921" y="4730"/>
                  </a:lnTo>
                  <a:lnTo>
                    <a:pt x="1921" y="4730"/>
                  </a:lnTo>
                  <a:lnTo>
                    <a:pt x="2240" y="4914"/>
                  </a:lnTo>
                  <a:lnTo>
                    <a:pt x="2240" y="5280"/>
                  </a:lnTo>
                  <a:lnTo>
                    <a:pt x="1921" y="5096"/>
                  </a:lnTo>
                  <a:lnTo>
                    <a:pt x="1921" y="5096"/>
                  </a:lnTo>
                  <a:lnTo>
                    <a:pt x="1921" y="5096"/>
                  </a:lnTo>
                  <a:lnTo>
                    <a:pt x="1604" y="5278"/>
                  </a:lnTo>
                  <a:close/>
                  <a:moveTo>
                    <a:pt x="2887" y="5290"/>
                  </a:moveTo>
                  <a:lnTo>
                    <a:pt x="2767" y="5358"/>
                  </a:lnTo>
                  <a:lnTo>
                    <a:pt x="2734" y="5377"/>
                  </a:lnTo>
                  <a:lnTo>
                    <a:pt x="2573" y="5469"/>
                  </a:lnTo>
                  <a:lnTo>
                    <a:pt x="2254" y="5287"/>
                  </a:lnTo>
                  <a:lnTo>
                    <a:pt x="2254" y="4919"/>
                  </a:lnTo>
                  <a:lnTo>
                    <a:pt x="2568" y="4737"/>
                  </a:lnTo>
                  <a:lnTo>
                    <a:pt x="2568" y="5103"/>
                  </a:lnTo>
                  <a:lnTo>
                    <a:pt x="2568" y="5105"/>
                  </a:lnTo>
                  <a:lnTo>
                    <a:pt x="2887" y="5290"/>
                  </a:lnTo>
                  <a:close/>
                  <a:moveTo>
                    <a:pt x="3866" y="5855"/>
                  </a:moveTo>
                  <a:lnTo>
                    <a:pt x="3551" y="6037"/>
                  </a:lnTo>
                  <a:lnTo>
                    <a:pt x="3263" y="5869"/>
                  </a:lnTo>
                  <a:lnTo>
                    <a:pt x="3235" y="5852"/>
                  </a:lnTo>
                  <a:lnTo>
                    <a:pt x="3235" y="5484"/>
                  </a:lnTo>
                  <a:lnTo>
                    <a:pt x="3547" y="5302"/>
                  </a:lnTo>
                  <a:lnTo>
                    <a:pt x="3547" y="5668"/>
                  </a:lnTo>
                  <a:lnTo>
                    <a:pt x="3547" y="5670"/>
                  </a:lnTo>
                  <a:lnTo>
                    <a:pt x="3866" y="5855"/>
                  </a:lnTo>
                  <a:close/>
                  <a:moveTo>
                    <a:pt x="4846" y="5287"/>
                  </a:moveTo>
                  <a:lnTo>
                    <a:pt x="4740" y="5349"/>
                  </a:lnTo>
                  <a:lnTo>
                    <a:pt x="4530" y="5469"/>
                  </a:lnTo>
                  <a:lnTo>
                    <a:pt x="4371" y="5377"/>
                  </a:lnTo>
                  <a:lnTo>
                    <a:pt x="4213" y="5285"/>
                  </a:lnTo>
                  <a:lnTo>
                    <a:pt x="4213" y="4919"/>
                  </a:lnTo>
                  <a:lnTo>
                    <a:pt x="4527" y="4734"/>
                  </a:lnTo>
                  <a:lnTo>
                    <a:pt x="4527" y="5103"/>
                  </a:lnTo>
                  <a:lnTo>
                    <a:pt x="4527" y="5105"/>
                  </a:lnTo>
                  <a:lnTo>
                    <a:pt x="4846" y="5287"/>
                  </a:lnTo>
                  <a:close/>
                  <a:moveTo>
                    <a:pt x="5822" y="5855"/>
                  </a:moveTo>
                  <a:lnTo>
                    <a:pt x="5671" y="5944"/>
                  </a:lnTo>
                  <a:lnTo>
                    <a:pt x="5510" y="6037"/>
                  </a:lnTo>
                  <a:lnTo>
                    <a:pt x="5189" y="5852"/>
                  </a:lnTo>
                  <a:lnTo>
                    <a:pt x="5189" y="5484"/>
                  </a:lnTo>
                  <a:lnTo>
                    <a:pt x="5503" y="5302"/>
                  </a:lnTo>
                  <a:lnTo>
                    <a:pt x="5503" y="5668"/>
                  </a:lnTo>
                  <a:lnTo>
                    <a:pt x="5503" y="5670"/>
                  </a:lnTo>
                  <a:lnTo>
                    <a:pt x="5822" y="5855"/>
                  </a:lnTo>
                  <a:close/>
                  <a:moveTo>
                    <a:pt x="5836" y="5108"/>
                  </a:moveTo>
                  <a:lnTo>
                    <a:pt x="6155" y="5294"/>
                  </a:lnTo>
                  <a:lnTo>
                    <a:pt x="6155" y="5661"/>
                  </a:lnTo>
                  <a:lnTo>
                    <a:pt x="5947" y="5781"/>
                  </a:lnTo>
                  <a:lnTo>
                    <a:pt x="5836" y="5845"/>
                  </a:lnTo>
                  <a:lnTo>
                    <a:pt x="5723" y="5781"/>
                  </a:lnTo>
                  <a:lnTo>
                    <a:pt x="5515" y="5661"/>
                  </a:lnTo>
                  <a:lnTo>
                    <a:pt x="5515" y="5294"/>
                  </a:lnTo>
                  <a:lnTo>
                    <a:pt x="5836" y="5108"/>
                  </a:lnTo>
                  <a:close/>
                  <a:moveTo>
                    <a:pt x="5515" y="5280"/>
                  </a:moveTo>
                  <a:lnTo>
                    <a:pt x="5515" y="4916"/>
                  </a:lnTo>
                  <a:lnTo>
                    <a:pt x="5836" y="4730"/>
                  </a:lnTo>
                  <a:lnTo>
                    <a:pt x="6155" y="4914"/>
                  </a:lnTo>
                  <a:lnTo>
                    <a:pt x="6155" y="5280"/>
                  </a:lnTo>
                  <a:lnTo>
                    <a:pt x="6089" y="5242"/>
                  </a:lnTo>
                  <a:lnTo>
                    <a:pt x="5836" y="5096"/>
                  </a:lnTo>
                  <a:lnTo>
                    <a:pt x="5836" y="5096"/>
                  </a:lnTo>
                  <a:lnTo>
                    <a:pt x="5836" y="5096"/>
                  </a:lnTo>
                  <a:lnTo>
                    <a:pt x="5515" y="5280"/>
                  </a:lnTo>
                  <a:close/>
                  <a:moveTo>
                    <a:pt x="6803" y="5290"/>
                  </a:moveTo>
                  <a:lnTo>
                    <a:pt x="6680" y="5358"/>
                  </a:lnTo>
                  <a:lnTo>
                    <a:pt x="6649" y="5377"/>
                  </a:lnTo>
                  <a:lnTo>
                    <a:pt x="6486" y="5469"/>
                  </a:lnTo>
                  <a:lnTo>
                    <a:pt x="6169" y="5287"/>
                  </a:lnTo>
                  <a:lnTo>
                    <a:pt x="6169" y="4919"/>
                  </a:lnTo>
                  <a:lnTo>
                    <a:pt x="6484" y="4737"/>
                  </a:lnTo>
                  <a:lnTo>
                    <a:pt x="6484" y="5103"/>
                  </a:lnTo>
                  <a:lnTo>
                    <a:pt x="6484" y="5105"/>
                  </a:lnTo>
                  <a:lnTo>
                    <a:pt x="6803" y="5290"/>
                  </a:lnTo>
                  <a:close/>
                  <a:moveTo>
                    <a:pt x="7781" y="5855"/>
                  </a:moveTo>
                  <a:lnTo>
                    <a:pt x="7467" y="6037"/>
                  </a:lnTo>
                  <a:lnTo>
                    <a:pt x="7178" y="5869"/>
                  </a:lnTo>
                  <a:lnTo>
                    <a:pt x="7148" y="5852"/>
                  </a:lnTo>
                  <a:lnTo>
                    <a:pt x="7148" y="5484"/>
                  </a:lnTo>
                  <a:lnTo>
                    <a:pt x="7462" y="5302"/>
                  </a:lnTo>
                  <a:lnTo>
                    <a:pt x="7462" y="5668"/>
                  </a:lnTo>
                  <a:lnTo>
                    <a:pt x="7462" y="5670"/>
                  </a:lnTo>
                  <a:lnTo>
                    <a:pt x="7781" y="5855"/>
                  </a:lnTo>
                  <a:close/>
                  <a:moveTo>
                    <a:pt x="7795" y="5108"/>
                  </a:moveTo>
                  <a:lnTo>
                    <a:pt x="7882" y="5160"/>
                  </a:lnTo>
                  <a:lnTo>
                    <a:pt x="8112" y="5294"/>
                  </a:lnTo>
                  <a:lnTo>
                    <a:pt x="8112" y="5661"/>
                  </a:lnTo>
                  <a:lnTo>
                    <a:pt x="7795" y="5845"/>
                  </a:lnTo>
                  <a:lnTo>
                    <a:pt x="7474" y="5661"/>
                  </a:lnTo>
                  <a:lnTo>
                    <a:pt x="7474" y="5294"/>
                  </a:lnTo>
                  <a:lnTo>
                    <a:pt x="7795" y="5108"/>
                  </a:lnTo>
                  <a:close/>
                  <a:moveTo>
                    <a:pt x="7474" y="5280"/>
                  </a:moveTo>
                  <a:lnTo>
                    <a:pt x="7474" y="4914"/>
                  </a:lnTo>
                  <a:lnTo>
                    <a:pt x="7795" y="4730"/>
                  </a:lnTo>
                  <a:lnTo>
                    <a:pt x="7795" y="4730"/>
                  </a:lnTo>
                  <a:lnTo>
                    <a:pt x="7795" y="4730"/>
                  </a:lnTo>
                  <a:lnTo>
                    <a:pt x="8109" y="4914"/>
                  </a:lnTo>
                  <a:lnTo>
                    <a:pt x="8109" y="5278"/>
                  </a:lnTo>
                  <a:lnTo>
                    <a:pt x="7911" y="5164"/>
                  </a:lnTo>
                  <a:lnTo>
                    <a:pt x="7795" y="5096"/>
                  </a:lnTo>
                  <a:lnTo>
                    <a:pt x="7795" y="5096"/>
                  </a:lnTo>
                  <a:lnTo>
                    <a:pt x="7795" y="5096"/>
                  </a:lnTo>
                  <a:lnTo>
                    <a:pt x="7474" y="5280"/>
                  </a:lnTo>
                  <a:close/>
                  <a:moveTo>
                    <a:pt x="8759" y="5287"/>
                  </a:moveTo>
                  <a:lnTo>
                    <a:pt x="8445" y="5469"/>
                  </a:lnTo>
                  <a:lnTo>
                    <a:pt x="8126" y="5287"/>
                  </a:lnTo>
                  <a:lnTo>
                    <a:pt x="8126" y="4919"/>
                  </a:lnTo>
                  <a:lnTo>
                    <a:pt x="8296" y="4819"/>
                  </a:lnTo>
                  <a:lnTo>
                    <a:pt x="8442" y="4734"/>
                  </a:lnTo>
                  <a:lnTo>
                    <a:pt x="8442" y="5103"/>
                  </a:lnTo>
                  <a:lnTo>
                    <a:pt x="8442" y="5105"/>
                  </a:lnTo>
                  <a:lnTo>
                    <a:pt x="8759" y="5287"/>
                  </a:lnTo>
                  <a:close/>
                  <a:moveTo>
                    <a:pt x="9735" y="5855"/>
                  </a:moveTo>
                  <a:lnTo>
                    <a:pt x="9735" y="5855"/>
                  </a:lnTo>
                  <a:lnTo>
                    <a:pt x="9735" y="5857"/>
                  </a:lnTo>
                  <a:lnTo>
                    <a:pt x="9423" y="6037"/>
                  </a:lnTo>
                  <a:lnTo>
                    <a:pt x="9104" y="5852"/>
                  </a:lnTo>
                  <a:lnTo>
                    <a:pt x="9104" y="5484"/>
                  </a:lnTo>
                  <a:lnTo>
                    <a:pt x="9418" y="5302"/>
                  </a:lnTo>
                  <a:lnTo>
                    <a:pt x="9418" y="5668"/>
                  </a:lnTo>
                  <a:lnTo>
                    <a:pt x="9418" y="5670"/>
                  </a:lnTo>
                  <a:lnTo>
                    <a:pt x="9735" y="5855"/>
                  </a:lnTo>
                  <a:close/>
                  <a:moveTo>
                    <a:pt x="10716" y="5287"/>
                  </a:moveTo>
                  <a:lnTo>
                    <a:pt x="10602" y="5354"/>
                  </a:lnTo>
                  <a:lnTo>
                    <a:pt x="10404" y="5469"/>
                  </a:lnTo>
                  <a:lnTo>
                    <a:pt x="10085" y="5285"/>
                  </a:lnTo>
                  <a:lnTo>
                    <a:pt x="10085" y="4919"/>
                  </a:lnTo>
                  <a:lnTo>
                    <a:pt x="10397" y="4737"/>
                  </a:lnTo>
                  <a:lnTo>
                    <a:pt x="10397" y="5103"/>
                  </a:lnTo>
                  <a:lnTo>
                    <a:pt x="10397" y="5105"/>
                  </a:lnTo>
                  <a:lnTo>
                    <a:pt x="10716" y="5287"/>
                  </a:lnTo>
                  <a:close/>
                  <a:moveTo>
                    <a:pt x="11694" y="5855"/>
                  </a:moveTo>
                  <a:lnTo>
                    <a:pt x="11613" y="5902"/>
                  </a:lnTo>
                  <a:lnTo>
                    <a:pt x="11379" y="6037"/>
                  </a:lnTo>
                  <a:lnTo>
                    <a:pt x="11060" y="5852"/>
                  </a:lnTo>
                  <a:lnTo>
                    <a:pt x="11060" y="5484"/>
                  </a:lnTo>
                  <a:lnTo>
                    <a:pt x="11377" y="5299"/>
                  </a:lnTo>
                  <a:lnTo>
                    <a:pt x="11377" y="5668"/>
                  </a:lnTo>
                  <a:lnTo>
                    <a:pt x="11377" y="5670"/>
                  </a:lnTo>
                  <a:lnTo>
                    <a:pt x="11694" y="5855"/>
                  </a:lnTo>
                  <a:close/>
                  <a:moveTo>
                    <a:pt x="11668" y="5131"/>
                  </a:moveTo>
                  <a:lnTo>
                    <a:pt x="11706" y="5108"/>
                  </a:lnTo>
                  <a:lnTo>
                    <a:pt x="12027" y="5294"/>
                  </a:lnTo>
                  <a:lnTo>
                    <a:pt x="12027" y="5661"/>
                  </a:lnTo>
                  <a:lnTo>
                    <a:pt x="11706" y="5845"/>
                  </a:lnTo>
                  <a:lnTo>
                    <a:pt x="11389" y="5661"/>
                  </a:lnTo>
                  <a:lnTo>
                    <a:pt x="11389" y="5294"/>
                  </a:lnTo>
                  <a:lnTo>
                    <a:pt x="11668" y="5131"/>
                  </a:lnTo>
                  <a:close/>
                  <a:moveTo>
                    <a:pt x="11389" y="5280"/>
                  </a:moveTo>
                  <a:lnTo>
                    <a:pt x="11389" y="4914"/>
                  </a:lnTo>
                  <a:lnTo>
                    <a:pt x="11651" y="4763"/>
                  </a:lnTo>
                  <a:lnTo>
                    <a:pt x="11706" y="4730"/>
                  </a:lnTo>
                  <a:lnTo>
                    <a:pt x="12025" y="4914"/>
                  </a:lnTo>
                  <a:lnTo>
                    <a:pt x="12025" y="5280"/>
                  </a:lnTo>
                  <a:lnTo>
                    <a:pt x="11706" y="5096"/>
                  </a:lnTo>
                  <a:lnTo>
                    <a:pt x="11706" y="5096"/>
                  </a:lnTo>
                  <a:lnTo>
                    <a:pt x="11706" y="5096"/>
                  </a:lnTo>
                  <a:lnTo>
                    <a:pt x="11389" y="5280"/>
                  </a:lnTo>
                  <a:close/>
                  <a:moveTo>
                    <a:pt x="12674" y="5287"/>
                  </a:moveTo>
                  <a:lnTo>
                    <a:pt x="12358" y="5469"/>
                  </a:lnTo>
                  <a:lnTo>
                    <a:pt x="12039" y="5287"/>
                  </a:lnTo>
                  <a:lnTo>
                    <a:pt x="12039" y="4919"/>
                  </a:lnTo>
                  <a:lnTo>
                    <a:pt x="12355" y="4734"/>
                  </a:lnTo>
                  <a:lnTo>
                    <a:pt x="12355" y="5103"/>
                  </a:lnTo>
                  <a:lnTo>
                    <a:pt x="12355" y="5105"/>
                  </a:lnTo>
                  <a:lnTo>
                    <a:pt x="12674" y="5287"/>
                  </a:lnTo>
                  <a:close/>
                  <a:moveTo>
                    <a:pt x="13653" y="5855"/>
                  </a:moveTo>
                  <a:lnTo>
                    <a:pt x="13338" y="6037"/>
                  </a:lnTo>
                  <a:lnTo>
                    <a:pt x="13019" y="5852"/>
                  </a:lnTo>
                  <a:lnTo>
                    <a:pt x="13019" y="5484"/>
                  </a:lnTo>
                  <a:lnTo>
                    <a:pt x="13334" y="5302"/>
                  </a:lnTo>
                  <a:lnTo>
                    <a:pt x="13334" y="5668"/>
                  </a:lnTo>
                  <a:lnTo>
                    <a:pt x="13334" y="5670"/>
                  </a:lnTo>
                  <a:lnTo>
                    <a:pt x="13653" y="5855"/>
                  </a:lnTo>
                  <a:close/>
                  <a:moveTo>
                    <a:pt x="14631" y="5287"/>
                  </a:moveTo>
                  <a:lnTo>
                    <a:pt x="14387" y="5429"/>
                  </a:lnTo>
                  <a:lnTo>
                    <a:pt x="14316" y="5469"/>
                  </a:lnTo>
                  <a:lnTo>
                    <a:pt x="14000" y="5285"/>
                  </a:lnTo>
                  <a:lnTo>
                    <a:pt x="14000" y="4919"/>
                  </a:lnTo>
                  <a:lnTo>
                    <a:pt x="14312" y="4737"/>
                  </a:lnTo>
                  <a:lnTo>
                    <a:pt x="14312" y="5103"/>
                  </a:lnTo>
                  <a:lnTo>
                    <a:pt x="14312" y="5105"/>
                  </a:lnTo>
                  <a:lnTo>
                    <a:pt x="14631" y="5287"/>
                  </a:lnTo>
                  <a:close/>
                  <a:moveTo>
                    <a:pt x="15609" y="5855"/>
                  </a:moveTo>
                  <a:lnTo>
                    <a:pt x="15295" y="6037"/>
                  </a:lnTo>
                  <a:lnTo>
                    <a:pt x="15233" y="6001"/>
                  </a:lnTo>
                  <a:lnTo>
                    <a:pt x="14978" y="5852"/>
                  </a:lnTo>
                  <a:lnTo>
                    <a:pt x="14978" y="5484"/>
                  </a:lnTo>
                  <a:lnTo>
                    <a:pt x="15292" y="5302"/>
                  </a:lnTo>
                  <a:lnTo>
                    <a:pt x="15292" y="5668"/>
                  </a:lnTo>
                  <a:lnTo>
                    <a:pt x="15292" y="5670"/>
                  </a:lnTo>
                  <a:lnTo>
                    <a:pt x="15609" y="5855"/>
                  </a:lnTo>
                  <a:close/>
                  <a:moveTo>
                    <a:pt x="16590" y="5287"/>
                  </a:moveTo>
                  <a:lnTo>
                    <a:pt x="16275" y="5469"/>
                  </a:lnTo>
                  <a:lnTo>
                    <a:pt x="15956" y="5285"/>
                  </a:lnTo>
                  <a:lnTo>
                    <a:pt x="15956" y="4919"/>
                  </a:lnTo>
                  <a:lnTo>
                    <a:pt x="16242" y="4751"/>
                  </a:lnTo>
                  <a:lnTo>
                    <a:pt x="16271" y="4734"/>
                  </a:lnTo>
                  <a:lnTo>
                    <a:pt x="16271" y="5103"/>
                  </a:lnTo>
                  <a:lnTo>
                    <a:pt x="16271" y="5105"/>
                  </a:lnTo>
                  <a:lnTo>
                    <a:pt x="16590" y="5287"/>
                  </a:lnTo>
                  <a:close/>
                  <a:moveTo>
                    <a:pt x="17568" y="5855"/>
                  </a:moveTo>
                  <a:lnTo>
                    <a:pt x="17253" y="6037"/>
                  </a:lnTo>
                  <a:lnTo>
                    <a:pt x="16934" y="5852"/>
                  </a:lnTo>
                  <a:lnTo>
                    <a:pt x="16934" y="5484"/>
                  </a:lnTo>
                  <a:lnTo>
                    <a:pt x="17246" y="5302"/>
                  </a:lnTo>
                  <a:lnTo>
                    <a:pt x="17246" y="5668"/>
                  </a:lnTo>
                  <a:lnTo>
                    <a:pt x="17246" y="5670"/>
                  </a:lnTo>
                  <a:lnTo>
                    <a:pt x="17568" y="5855"/>
                  </a:lnTo>
                  <a:close/>
                  <a:moveTo>
                    <a:pt x="17580" y="4730"/>
                  </a:moveTo>
                  <a:lnTo>
                    <a:pt x="17591" y="4737"/>
                  </a:lnTo>
                  <a:lnTo>
                    <a:pt x="17899" y="4914"/>
                  </a:lnTo>
                  <a:lnTo>
                    <a:pt x="17899" y="5280"/>
                  </a:lnTo>
                  <a:lnTo>
                    <a:pt x="17580" y="5096"/>
                  </a:lnTo>
                  <a:lnTo>
                    <a:pt x="17580" y="5096"/>
                  </a:lnTo>
                  <a:lnTo>
                    <a:pt x="17580" y="5096"/>
                  </a:lnTo>
                  <a:lnTo>
                    <a:pt x="17544" y="5117"/>
                  </a:lnTo>
                  <a:lnTo>
                    <a:pt x="17258" y="5280"/>
                  </a:lnTo>
                  <a:lnTo>
                    <a:pt x="17258" y="4916"/>
                  </a:lnTo>
                  <a:lnTo>
                    <a:pt x="17580" y="4730"/>
                  </a:lnTo>
                  <a:close/>
                  <a:moveTo>
                    <a:pt x="17580" y="4715"/>
                  </a:moveTo>
                  <a:lnTo>
                    <a:pt x="17258" y="4531"/>
                  </a:lnTo>
                  <a:lnTo>
                    <a:pt x="17258" y="4165"/>
                  </a:lnTo>
                  <a:lnTo>
                    <a:pt x="17419" y="4073"/>
                  </a:lnTo>
                  <a:lnTo>
                    <a:pt x="17580" y="3980"/>
                  </a:lnTo>
                  <a:lnTo>
                    <a:pt x="17899" y="4165"/>
                  </a:lnTo>
                  <a:lnTo>
                    <a:pt x="17899" y="4531"/>
                  </a:lnTo>
                  <a:lnTo>
                    <a:pt x="17580" y="4715"/>
                  </a:lnTo>
                  <a:lnTo>
                    <a:pt x="17580" y="4715"/>
                  </a:lnTo>
                  <a:lnTo>
                    <a:pt x="17580" y="4715"/>
                  </a:lnTo>
                  <a:close/>
                  <a:moveTo>
                    <a:pt x="18546" y="5287"/>
                  </a:moveTo>
                  <a:lnTo>
                    <a:pt x="18433" y="5354"/>
                  </a:lnTo>
                  <a:lnTo>
                    <a:pt x="18232" y="5469"/>
                  </a:lnTo>
                  <a:lnTo>
                    <a:pt x="17915" y="5285"/>
                  </a:lnTo>
                  <a:lnTo>
                    <a:pt x="17915" y="4919"/>
                  </a:lnTo>
                  <a:lnTo>
                    <a:pt x="18206" y="4749"/>
                  </a:lnTo>
                  <a:lnTo>
                    <a:pt x="18227" y="4737"/>
                  </a:lnTo>
                  <a:lnTo>
                    <a:pt x="18227" y="5103"/>
                  </a:lnTo>
                  <a:lnTo>
                    <a:pt x="18227" y="5105"/>
                  </a:lnTo>
                  <a:lnTo>
                    <a:pt x="18546" y="5287"/>
                  </a:lnTo>
                  <a:close/>
                  <a:moveTo>
                    <a:pt x="19524" y="5855"/>
                  </a:moveTo>
                  <a:lnTo>
                    <a:pt x="19245" y="6015"/>
                  </a:lnTo>
                  <a:lnTo>
                    <a:pt x="19210" y="6037"/>
                  </a:lnTo>
                  <a:lnTo>
                    <a:pt x="19146" y="6001"/>
                  </a:lnTo>
                  <a:lnTo>
                    <a:pt x="18893" y="5852"/>
                  </a:lnTo>
                  <a:lnTo>
                    <a:pt x="18893" y="5484"/>
                  </a:lnTo>
                  <a:lnTo>
                    <a:pt x="19205" y="5302"/>
                  </a:lnTo>
                  <a:lnTo>
                    <a:pt x="19205" y="5668"/>
                  </a:lnTo>
                  <a:lnTo>
                    <a:pt x="19205" y="5670"/>
                  </a:lnTo>
                  <a:lnTo>
                    <a:pt x="19524" y="5855"/>
                  </a:lnTo>
                  <a:close/>
                  <a:moveTo>
                    <a:pt x="20502" y="5287"/>
                  </a:moveTo>
                  <a:lnTo>
                    <a:pt x="20188" y="5469"/>
                  </a:lnTo>
                  <a:lnTo>
                    <a:pt x="19869" y="5285"/>
                  </a:lnTo>
                  <a:lnTo>
                    <a:pt x="19869" y="4919"/>
                  </a:lnTo>
                  <a:lnTo>
                    <a:pt x="20186" y="4734"/>
                  </a:lnTo>
                  <a:lnTo>
                    <a:pt x="20186" y="5103"/>
                  </a:lnTo>
                  <a:lnTo>
                    <a:pt x="20186" y="5105"/>
                  </a:lnTo>
                  <a:lnTo>
                    <a:pt x="20502" y="5287"/>
                  </a:lnTo>
                  <a:close/>
                  <a:moveTo>
                    <a:pt x="21481" y="5855"/>
                  </a:moveTo>
                  <a:lnTo>
                    <a:pt x="21166" y="6037"/>
                  </a:lnTo>
                  <a:lnTo>
                    <a:pt x="20847" y="5852"/>
                  </a:lnTo>
                  <a:lnTo>
                    <a:pt x="20847" y="5484"/>
                  </a:lnTo>
                  <a:lnTo>
                    <a:pt x="21162" y="5302"/>
                  </a:lnTo>
                  <a:lnTo>
                    <a:pt x="21162" y="5668"/>
                  </a:lnTo>
                  <a:lnTo>
                    <a:pt x="21162" y="5670"/>
                  </a:lnTo>
                  <a:lnTo>
                    <a:pt x="21481" y="5855"/>
                  </a:lnTo>
                  <a:close/>
                  <a:moveTo>
                    <a:pt x="21495" y="4730"/>
                  </a:moveTo>
                  <a:lnTo>
                    <a:pt x="21507" y="4737"/>
                  </a:lnTo>
                  <a:lnTo>
                    <a:pt x="21814" y="4914"/>
                  </a:lnTo>
                  <a:lnTo>
                    <a:pt x="21814" y="5280"/>
                  </a:lnTo>
                  <a:lnTo>
                    <a:pt x="21495" y="5096"/>
                  </a:lnTo>
                  <a:lnTo>
                    <a:pt x="21495" y="5096"/>
                  </a:lnTo>
                  <a:lnTo>
                    <a:pt x="21495" y="5096"/>
                  </a:lnTo>
                  <a:lnTo>
                    <a:pt x="21457" y="5117"/>
                  </a:lnTo>
                  <a:lnTo>
                    <a:pt x="21173" y="5280"/>
                  </a:lnTo>
                  <a:lnTo>
                    <a:pt x="21173" y="4916"/>
                  </a:lnTo>
                  <a:lnTo>
                    <a:pt x="21495" y="4730"/>
                  </a:lnTo>
                  <a:close/>
                  <a:moveTo>
                    <a:pt x="21492" y="4715"/>
                  </a:moveTo>
                  <a:lnTo>
                    <a:pt x="21173" y="4531"/>
                  </a:lnTo>
                  <a:lnTo>
                    <a:pt x="21173" y="4165"/>
                  </a:lnTo>
                  <a:lnTo>
                    <a:pt x="21332" y="4073"/>
                  </a:lnTo>
                  <a:lnTo>
                    <a:pt x="21495" y="3980"/>
                  </a:lnTo>
                  <a:lnTo>
                    <a:pt x="21814" y="4165"/>
                  </a:lnTo>
                  <a:lnTo>
                    <a:pt x="21814" y="4531"/>
                  </a:lnTo>
                  <a:lnTo>
                    <a:pt x="21495" y="4715"/>
                  </a:lnTo>
                  <a:lnTo>
                    <a:pt x="21495" y="4715"/>
                  </a:lnTo>
                  <a:lnTo>
                    <a:pt x="21492" y="4715"/>
                  </a:lnTo>
                  <a:close/>
                  <a:moveTo>
                    <a:pt x="21585" y="8535"/>
                  </a:moveTo>
                  <a:lnTo>
                    <a:pt x="21495" y="8485"/>
                  </a:lnTo>
                  <a:lnTo>
                    <a:pt x="21495" y="8485"/>
                  </a:lnTo>
                  <a:lnTo>
                    <a:pt x="21495" y="8485"/>
                  </a:lnTo>
                  <a:lnTo>
                    <a:pt x="21445" y="8513"/>
                  </a:lnTo>
                  <a:lnTo>
                    <a:pt x="21173" y="8669"/>
                  </a:lnTo>
                  <a:lnTo>
                    <a:pt x="21173" y="8308"/>
                  </a:lnTo>
                  <a:lnTo>
                    <a:pt x="21495" y="8123"/>
                  </a:lnTo>
                  <a:lnTo>
                    <a:pt x="21495" y="8123"/>
                  </a:lnTo>
                  <a:lnTo>
                    <a:pt x="21495" y="8123"/>
                  </a:lnTo>
                  <a:lnTo>
                    <a:pt x="21714" y="8249"/>
                  </a:lnTo>
                  <a:lnTo>
                    <a:pt x="21814" y="8308"/>
                  </a:lnTo>
                  <a:lnTo>
                    <a:pt x="21814" y="8669"/>
                  </a:lnTo>
                  <a:lnTo>
                    <a:pt x="21585" y="8535"/>
                  </a:lnTo>
                  <a:close/>
                  <a:moveTo>
                    <a:pt x="21814" y="8686"/>
                  </a:moveTo>
                  <a:lnTo>
                    <a:pt x="21814" y="9052"/>
                  </a:lnTo>
                  <a:lnTo>
                    <a:pt x="21495" y="9237"/>
                  </a:lnTo>
                  <a:lnTo>
                    <a:pt x="21173" y="9052"/>
                  </a:lnTo>
                  <a:lnTo>
                    <a:pt x="21173" y="8686"/>
                  </a:lnTo>
                  <a:lnTo>
                    <a:pt x="21495" y="8499"/>
                  </a:lnTo>
                  <a:lnTo>
                    <a:pt x="21814" y="8686"/>
                  </a:lnTo>
                  <a:close/>
                  <a:moveTo>
                    <a:pt x="17669" y="8535"/>
                  </a:moveTo>
                  <a:lnTo>
                    <a:pt x="17580" y="8485"/>
                  </a:lnTo>
                  <a:lnTo>
                    <a:pt x="17580" y="8485"/>
                  </a:lnTo>
                  <a:lnTo>
                    <a:pt x="17580" y="8485"/>
                  </a:lnTo>
                  <a:lnTo>
                    <a:pt x="17530" y="8513"/>
                  </a:lnTo>
                  <a:lnTo>
                    <a:pt x="17258" y="8669"/>
                  </a:lnTo>
                  <a:lnTo>
                    <a:pt x="17258" y="8308"/>
                  </a:lnTo>
                  <a:lnTo>
                    <a:pt x="17580" y="8123"/>
                  </a:lnTo>
                  <a:lnTo>
                    <a:pt x="17580" y="8123"/>
                  </a:lnTo>
                  <a:lnTo>
                    <a:pt x="17580" y="8123"/>
                  </a:lnTo>
                  <a:lnTo>
                    <a:pt x="17799" y="8249"/>
                  </a:lnTo>
                  <a:lnTo>
                    <a:pt x="17899" y="8308"/>
                  </a:lnTo>
                  <a:lnTo>
                    <a:pt x="17899" y="8669"/>
                  </a:lnTo>
                  <a:lnTo>
                    <a:pt x="17669" y="8535"/>
                  </a:lnTo>
                  <a:close/>
                  <a:moveTo>
                    <a:pt x="17899" y="8686"/>
                  </a:moveTo>
                  <a:lnTo>
                    <a:pt x="17899" y="9052"/>
                  </a:lnTo>
                  <a:lnTo>
                    <a:pt x="17580" y="9237"/>
                  </a:lnTo>
                  <a:lnTo>
                    <a:pt x="17258" y="9052"/>
                  </a:lnTo>
                  <a:lnTo>
                    <a:pt x="17258" y="8686"/>
                  </a:lnTo>
                  <a:lnTo>
                    <a:pt x="17580" y="8499"/>
                  </a:lnTo>
                  <a:lnTo>
                    <a:pt x="17899" y="8686"/>
                  </a:lnTo>
                  <a:close/>
                  <a:moveTo>
                    <a:pt x="11491" y="9114"/>
                  </a:moveTo>
                  <a:lnTo>
                    <a:pt x="11389" y="9052"/>
                  </a:lnTo>
                  <a:lnTo>
                    <a:pt x="11389" y="8686"/>
                  </a:lnTo>
                  <a:lnTo>
                    <a:pt x="11680" y="8516"/>
                  </a:lnTo>
                  <a:lnTo>
                    <a:pt x="11706" y="8499"/>
                  </a:lnTo>
                  <a:lnTo>
                    <a:pt x="11861" y="8591"/>
                  </a:lnTo>
                  <a:lnTo>
                    <a:pt x="12027" y="8686"/>
                  </a:lnTo>
                  <a:lnTo>
                    <a:pt x="12027" y="9052"/>
                  </a:lnTo>
                  <a:lnTo>
                    <a:pt x="11708" y="9237"/>
                  </a:lnTo>
                  <a:lnTo>
                    <a:pt x="11491" y="9114"/>
                  </a:lnTo>
                  <a:close/>
                  <a:moveTo>
                    <a:pt x="11921" y="9376"/>
                  </a:moveTo>
                  <a:lnTo>
                    <a:pt x="12025" y="9437"/>
                  </a:lnTo>
                  <a:lnTo>
                    <a:pt x="12025" y="9799"/>
                  </a:lnTo>
                  <a:lnTo>
                    <a:pt x="11706" y="9617"/>
                  </a:lnTo>
                  <a:lnTo>
                    <a:pt x="11706" y="9617"/>
                  </a:lnTo>
                  <a:lnTo>
                    <a:pt x="11706" y="9617"/>
                  </a:lnTo>
                  <a:lnTo>
                    <a:pt x="11389" y="9799"/>
                  </a:lnTo>
                  <a:lnTo>
                    <a:pt x="11389" y="9437"/>
                  </a:lnTo>
                  <a:lnTo>
                    <a:pt x="11644" y="9291"/>
                  </a:lnTo>
                  <a:lnTo>
                    <a:pt x="11706" y="9253"/>
                  </a:lnTo>
                  <a:lnTo>
                    <a:pt x="11921" y="9376"/>
                  </a:lnTo>
                  <a:close/>
                  <a:moveTo>
                    <a:pt x="7795" y="9237"/>
                  </a:moveTo>
                  <a:lnTo>
                    <a:pt x="7474" y="9052"/>
                  </a:lnTo>
                  <a:lnTo>
                    <a:pt x="7474" y="8686"/>
                  </a:lnTo>
                  <a:lnTo>
                    <a:pt x="7653" y="8582"/>
                  </a:lnTo>
                  <a:lnTo>
                    <a:pt x="7795" y="8499"/>
                  </a:lnTo>
                  <a:lnTo>
                    <a:pt x="7856" y="8537"/>
                  </a:lnTo>
                  <a:lnTo>
                    <a:pt x="8112" y="8686"/>
                  </a:lnTo>
                  <a:lnTo>
                    <a:pt x="8112" y="9052"/>
                  </a:lnTo>
                  <a:lnTo>
                    <a:pt x="7979" y="9130"/>
                  </a:lnTo>
                  <a:lnTo>
                    <a:pt x="7795" y="9237"/>
                  </a:lnTo>
                  <a:close/>
                  <a:moveTo>
                    <a:pt x="7795" y="9253"/>
                  </a:moveTo>
                  <a:lnTo>
                    <a:pt x="7937" y="9336"/>
                  </a:lnTo>
                  <a:lnTo>
                    <a:pt x="8109" y="9437"/>
                  </a:lnTo>
                  <a:lnTo>
                    <a:pt x="8109" y="9799"/>
                  </a:lnTo>
                  <a:lnTo>
                    <a:pt x="8057" y="9768"/>
                  </a:lnTo>
                  <a:lnTo>
                    <a:pt x="7795" y="9617"/>
                  </a:lnTo>
                  <a:lnTo>
                    <a:pt x="7795" y="9617"/>
                  </a:lnTo>
                  <a:lnTo>
                    <a:pt x="7795" y="9617"/>
                  </a:lnTo>
                  <a:lnTo>
                    <a:pt x="7474" y="9799"/>
                  </a:lnTo>
                  <a:lnTo>
                    <a:pt x="7474" y="9437"/>
                  </a:lnTo>
                  <a:lnTo>
                    <a:pt x="7651" y="9336"/>
                  </a:lnTo>
                  <a:lnTo>
                    <a:pt x="7795" y="9253"/>
                  </a:lnTo>
                  <a:close/>
                  <a:moveTo>
                    <a:pt x="7464" y="8294"/>
                  </a:moveTo>
                  <a:lnTo>
                    <a:pt x="7294" y="8197"/>
                  </a:lnTo>
                  <a:lnTo>
                    <a:pt x="7148" y="8112"/>
                  </a:lnTo>
                  <a:lnTo>
                    <a:pt x="7148" y="7743"/>
                  </a:lnTo>
                  <a:lnTo>
                    <a:pt x="7207" y="7710"/>
                  </a:lnTo>
                  <a:lnTo>
                    <a:pt x="7462" y="7563"/>
                  </a:lnTo>
                  <a:lnTo>
                    <a:pt x="7462" y="7930"/>
                  </a:lnTo>
                  <a:lnTo>
                    <a:pt x="7462" y="7930"/>
                  </a:lnTo>
                  <a:lnTo>
                    <a:pt x="7597" y="8008"/>
                  </a:lnTo>
                  <a:lnTo>
                    <a:pt x="7779" y="8114"/>
                  </a:lnTo>
                  <a:lnTo>
                    <a:pt x="7490" y="8282"/>
                  </a:lnTo>
                  <a:lnTo>
                    <a:pt x="7467" y="8296"/>
                  </a:lnTo>
                  <a:lnTo>
                    <a:pt x="7464" y="8294"/>
                  </a:lnTo>
                  <a:lnTo>
                    <a:pt x="7462" y="8294"/>
                  </a:lnTo>
                  <a:lnTo>
                    <a:pt x="7464" y="8294"/>
                  </a:lnTo>
                  <a:close/>
                  <a:moveTo>
                    <a:pt x="5836" y="9237"/>
                  </a:moveTo>
                  <a:lnTo>
                    <a:pt x="5515" y="9052"/>
                  </a:lnTo>
                  <a:lnTo>
                    <a:pt x="5515" y="8686"/>
                  </a:lnTo>
                  <a:lnTo>
                    <a:pt x="5692" y="8584"/>
                  </a:lnTo>
                  <a:lnTo>
                    <a:pt x="5836" y="8499"/>
                  </a:lnTo>
                  <a:lnTo>
                    <a:pt x="6155" y="8686"/>
                  </a:lnTo>
                  <a:lnTo>
                    <a:pt x="6155" y="9052"/>
                  </a:lnTo>
                  <a:lnTo>
                    <a:pt x="5836" y="9237"/>
                  </a:lnTo>
                  <a:close/>
                  <a:moveTo>
                    <a:pt x="5846" y="9260"/>
                  </a:moveTo>
                  <a:lnTo>
                    <a:pt x="6155" y="9440"/>
                  </a:lnTo>
                  <a:lnTo>
                    <a:pt x="6155" y="9799"/>
                  </a:lnTo>
                  <a:lnTo>
                    <a:pt x="5836" y="9617"/>
                  </a:lnTo>
                  <a:lnTo>
                    <a:pt x="5836" y="9617"/>
                  </a:lnTo>
                  <a:lnTo>
                    <a:pt x="5836" y="9617"/>
                  </a:lnTo>
                  <a:lnTo>
                    <a:pt x="5515" y="9799"/>
                  </a:lnTo>
                  <a:lnTo>
                    <a:pt x="5515" y="9440"/>
                  </a:lnTo>
                  <a:lnTo>
                    <a:pt x="5829" y="9258"/>
                  </a:lnTo>
                  <a:lnTo>
                    <a:pt x="5836" y="9253"/>
                  </a:lnTo>
                  <a:lnTo>
                    <a:pt x="5846" y="9260"/>
                  </a:lnTo>
                  <a:close/>
                  <a:moveTo>
                    <a:pt x="1725" y="9123"/>
                  </a:moveTo>
                  <a:lnTo>
                    <a:pt x="1604" y="9052"/>
                  </a:lnTo>
                  <a:lnTo>
                    <a:pt x="1604" y="8686"/>
                  </a:lnTo>
                  <a:lnTo>
                    <a:pt x="1921" y="8499"/>
                  </a:lnTo>
                  <a:lnTo>
                    <a:pt x="2242" y="8686"/>
                  </a:lnTo>
                  <a:lnTo>
                    <a:pt x="2242" y="9052"/>
                  </a:lnTo>
                  <a:lnTo>
                    <a:pt x="1921" y="9237"/>
                  </a:lnTo>
                  <a:lnTo>
                    <a:pt x="1725" y="9123"/>
                  </a:lnTo>
                  <a:close/>
                  <a:moveTo>
                    <a:pt x="2082" y="9345"/>
                  </a:moveTo>
                  <a:lnTo>
                    <a:pt x="2240" y="9437"/>
                  </a:lnTo>
                  <a:lnTo>
                    <a:pt x="2240" y="9799"/>
                  </a:lnTo>
                  <a:lnTo>
                    <a:pt x="2065" y="9700"/>
                  </a:lnTo>
                  <a:lnTo>
                    <a:pt x="1921" y="9617"/>
                  </a:lnTo>
                  <a:lnTo>
                    <a:pt x="1921" y="9617"/>
                  </a:lnTo>
                  <a:lnTo>
                    <a:pt x="1921" y="9617"/>
                  </a:lnTo>
                  <a:lnTo>
                    <a:pt x="1614" y="9792"/>
                  </a:lnTo>
                  <a:lnTo>
                    <a:pt x="1604" y="9799"/>
                  </a:lnTo>
                  <a:lnTo>
                    <a:pt x="1604" y="9437"/>
                  </a:lnTo>
                  <a:lnTo>
                    <a:pt x="1718" y="9371"/>
                  </a:lnTo>
                  <a:lnTo>
                    <a:pt x="1921" y="9253"/>
                  </a:lnTo>
                  <a:lnTo>
                    <a:pt x="2082" y="9345"/>
                  </a:lnTo>
                  <a:close/>
                  <a:moveTo>
                    <a:pt x="1815" y="6304"/>
                  </a:moveTo>
                  <a:lnTo>
                    <a:pt x="1921" y="6242"/>
                  </a:lnTo>
                  <a:lnTo>
                    <a:pt x="1952" y="6259"/>
                  </a:lnTo>
                  <a:lnTo>
                    <a:pt x="2242" y="6427"/>
                  </a:lnTo>
                  <a:lnTo>
                    <a:pt x="2242" y="6793"/>
                  </a:lnTo>
                  <a:lnTo>
                    <a:pt x="1923" y="6977"/>
                  </a:lnTo>
                  <a:lnTo>
                    <a:pt x="1604" y="6793"/>
                  </a:lnTo>
                  <a:lnTo>
                    <a:pt x="1604" y="6424"/>
                  </a:lnTo>
                  <a:lnTo>
                    <a:pt x="1815" y="6304"/>
                  </a:lnTo>
                  <a:close/>
                  <a:moveTo>
                    <a:pt x="1604" y="6408"/>
                  </a:moveTo>
                  <a:lnTo>
                    <a:pt x="1604" y="6046"/>
                  </a:lnTo>
                  <a:lnTo>
                    <a:pt x="1923" y="5862"/>
                  </a:lnTo>
                  <a:lnTo>
                    <a:pt x="1978" y="5895"/>
                  </a:lnTo>
                  <a:lnTo>
                    <a:pt x="2240" y="6046"/>
                  </a:lnTo>
                  <a:lnTo>
                    <a:pt x="2240" y="6410"/>
                  </a:lnTo>
                  <a:lnTo>
                    <a:pt x="1921" y="6226"/>
                  </a:lnTo>
                  <a:lnTo>
                    <a:pt x="1921" y="6226"/>
                  </a:lnTo>
                  <a:lnTo>
                    <a:pt x="1921" y="6226"/>
                  </a:lnTo>
                  <a:lnTo>
                    <a:pt x="1604" y="6408"/>
                  </a:lnTo>
                  <a:close/>
                  <a:moveTo>
                    <a:pt x="2734" y="6332"/>
                  </a:moveTo>
                  <a:lnTo>
                    <a:pt x="2885" y="6419"/>
                  </a:lnTo>
                  <a:lnTo>
                    <a:pt x="2734" y="6507"/>
                  </a:lnTo>
                  <a:lnTo>
                    <a:pt x="2573" y="6601"/>
                  </a:lnTo>
                  <a:lnTo>
                    <a:pt x="2254" y="6415"/>
                  </a:lnTo>
                  <a:lnTo>
                    <a:pt x="2254" y="6051"/>
                  </a:lnTo>
                  <a:lnTo>
                    <a:pt x="2415" y="5956"/>
                  </a:lnTo>
                  <a:lnTo>
                    <a:pt x="2540" y="5883"/>
                  </a:lnTo>
                  <a:lnTo>
                    <a:pt x="2568" y="5866"/>
                  </a:lnTo>
                  <a:lnTo>
                    <a:pt x="2568" y="6235"/>
                  </a:lnTo>
                  <a:lnTo>
                    <a:pt x="2568" y="6235"/>
                  </a:lnTo>
                  <a:lnTo>
                    <a:pt x="2734" y="6332"/>
                  </a:lnTo>
                  <a:close/>
                  <a:moveTo>
                    <a:pt x="3615" y="6840"/>
                  </a:moveTo>
                  <a:lnTo>
                    <a:pt x="3866" y="6984"/>
                  </a:lnTo>
                  <a:lnTo>
                    <a:pt x="3783" y="7032"/>
                  </a:lnTo>
                  <a:lnTo>
                    <a:pt x="3549" y="7166"/>
                  </a:lnTo>
                  <a:lnTo>
                    <a:pt x="3393" y="7074"/>
                  </a:lnTo>
                  <a:lnTo>
                    <a:pt x="3235" y="6982"/>
                  </a:lnTo>
                  <a:lnTo>
                    <a:pt x="3235" y="6616"/>
                  </a:lnTo>
                  <a:lnTo>
                    <a:pt x="3547" y="6434"/>
                  </a:lnTo>
                  <a:lnTo>
                    <a:pt x="3547" y="6802"/>
                  </a:lnTo>
                  <a:lnTo>
                    <a:pt x="3547" y="6802"/>
                  </a:lnTo>
                  <a:lnTo>
                    <a:pt x="3615" y="6840"/>
                  </a:lnTo>
                  <a:close/>
                  <a:moveTo>
                    <a:pt x="4842" y="6419"/>
                  </a:moveTo>
                  <a:lnTo>
                    <a:pt x="4532" y="6601"/>
                  </a:lnTo>
                  <a:lnTo>
                    <a:pt x="4475" y="6568"/>
                  </a:lnTo>
                  <a:lnTo>
                    <a:pt x="4371" y="6507"/>
                  </a:lnTo>
                  <a:lnTo>
                    <a:pt x="4213" y="6415"/>
                  </a:lnTo>
                  <a:lnTo>
                    <a:pt x="4213" y="6048"/>
                  </a:lnTo>
                  <a:lnTo>
                    <a:pt x="4485" y="5890"/>
                  </a:lnTo>
                  <a:lnTo>
                    <a:pt x="4527" y="5866"/>
                  </a:lnTo>
                  <a:lnTo>
                    <a:pt x="4527" y="6235"/>
                  </a:lnTo>
                  <a:lnTo>
                    <a:pt x="4527" y="6235"/>
                  </a:lnTo>
                  <a:lnTo>
                    <a:pt x="4842" y="6419"/>
                  </a:lnTo>
                  <a:close/>
                  <a:moveTo>
                    <a:pt x="5555" y="6831"/>
                  </a:moveTo>
                  <a:lnTo>
                    <a:pt x="5822" y="6984"/>
                  </a:lnTo>
                  <a:lnTo>
                    <a:pt x="5671" y="7072"/>
                  </a:lnTo>
                  <a:lnTo>
                    <a:pt x="5508" y="7164"/>
                  </a:lnTo>
                  <a:lnTo>
                    <a:pt x="5189" y="6982"/>
                  </a:lnTo>
                  <a:lnTo>
                    <a:pt x="5189" y="6616"/>
                  </a:lnTo>
                  <a:lnTo>
                    <a:pt x="5503" y="6434"/>
                  </a:lnTo>
                  <a:lnTo>
                    <a:pt x="5503" y="6802"/>
                  </a:lnTo>
                  <a:lnTo>
                    <a:pt x="5503" y="6802"/>
                  </a:lnTo>
                  <a:lnTo>
                    <a:pt x="5555" y="6831"/>
                  </a:lnTo>
                  <a:close/>
                  <a:moveTo>
                    <a:pt x="5836" y="6242"/>
                  </a:moveTo>
                  <a:lnTo>
                    <a:pt x="6155" y="6427"/>
                  </a:lnTo>
                  <a:lnTo>
                    <a:pt x="6155" y="6793"/>
                  </a:lnTo>
                  <a:lnTo>
                    <a:pt x="5935" y="6920"/>
                  </a:lnTo>
                  <a:lnTo>
                    <a:pt x="5836" y="6977"/>
                  </a:lnTo>
                  <a:lnTo>
                    <a:pt x="5836" y="6977"/>
                  </a:lnTo>
                  <a:lnTo>
                    <a:pt x="5836" y="6977"/>
                  </a:lnTo>
                  <a:lnTo>
                    <a:pt x="5515" y="6793"/>
                  </a:lnTo>
                  <a:lnTo>
                    <a:pt x="5515" y="6427"/>
                  </a:lnTo>
                  <a:lnTo>
                    <a:pt x="5836" y="6242"/>
                  </a:lnTo>
                  <a:close/>
                  <a:moveTo>
                    <a:pt x="5515" y="6410"/>
                  </a:moveTo>
                  <a:lnTo>
                    <a:pt x="5515" y="6051"/>
                  </a:lnTo>
                  <a:lnTo>
                    <a:pt x="5836" y="5864"/>
                  </a:lnTo>
                  <a:lnTo>
                    <a:pt x="6155" y="6048"/>
                  </a:lnTo>
                  <a:lnTo>
                    <a:pt x="6155" y="6410"/>
                  </a:lnTo>
                  <a:lnTo>
                    <a:pt x="6089" y="6372"/>
                  </a:lnTo>
                  <a:lnTo>
                    <a:pt x="5836" y="6226"/>
                  </a:lnTo>
                  <a:lnTo>
                    <a:pt x="5836" y="6226"/>
                  </a:lnTo>
                  <a:lnTo>
                    <a:pt x="5836" y="6226"/>
                  </a:lnTo>
                  <a:lnTo>
                    <a:pt x="5515" y="6410"/>
                  </a:lnTo>
                  <a:close/>
                  <a:moveTo>
                    <a:pt x="6649" y="6332"/>
                  </a:moveTo>
                  <a:lnTo>
                    <a:pt x="6800" y="6419"/>
                  </a:lnTo>
                  <a:lnTo>
                    <a:pt x="6649" y="6507"/>
                  </a:lnTo>
                  <a:lnTo>
                    <a:pt x="6486" y="6601"/>
                  </a:lnTo>
                  <a:lnTo>
                    <a:pt x="6169" y="6415"/>
                  </a:lnTo>
                  <a:lnTo>
                    <a:pt x="6169" y="6048"/>
                  </a:lnTo>
                  <a:lnTo>
                    <a:pt x="6427" y="5900"/>
                  </a:lnTo>
                  <a:lnTo>
                    <a:pt x="6484" y="5866"/>
                  </a:lnTo>
                  <a:lnTo>
                    <a:pt x="6484" y="6235"/>
                  </a:lnTo>
                  <a:lnTo>
                    <a:pt x="6484" y="6235"/>
                  </a:lnTo>
                  <a:lnTo>
                    <a:pt x="6649" y="6332"/>
                  </a:lnTo>
                  <a:close/>
                  <a:moveTo>
                    <a:pt x="7530" y="6840"/>
                  </a:moveTo>
                  <a:lnTo>
                    <a:pt x="7779" y="6984"/>
                  </a:lnTo>
                  <a:lnTo>
                    <a:pt x="7698" y="7032"/>
                  </a:lnTo>
                  <a:lnTo>
                    <a:pt x="7464" y="7166"/>
                  </a:lnTo>
                  <a:lnTo>
                    <a:pt x="7148" y="6982"/>
                  </a:lnTo>
                  <a:lnTo>
                    <a:pt x="7148" y="6616"/>
                  </a:lnTo>
                  <a:lnTo>
                    <a:pt x="7462" y="6434"/>
                  </a:lnTo>
                  <a:lnTo>
                    <a:pt x="7462" y="6802"/>
                  </a:lnTo>
                  <a:lnTo>
                    <a:pt x="7462" y="6802"/>
                  </a:lnTo>
                  <a:lnTo>
                    <a:pt x="7530" y="6840"/>
                  </a:lnTo>
                  <a:close/>
                  <a:moveTo>
                    <a:pt x="7795" y="6242"/>
                  </a:moveTo>
                  <a:lnTo>
                    <a:pt x="8112" y="6424"/>
                  </a:lnTo>
                  <a:lnTo>
                    <a:pt x="8112" y="6793"/>
                  </a:lnTo>
                  <a:lnTo>
                    <a:pt x="7793" y="6977"/>
                  </a:lnTo>
                  <a:lnTo>
                    <a:pt x="7474" y="6793"/>
                  </a:lnTo>
                  <a:lnTo>
                    <a:pt x="7474" y="6427"/>
                  </a:lnTo>
                  <a:lnTo>
                    <a:pt x="7795" y="6242"/>
                  </a:lnTo>
                  <a:close/>
                  <a:moveTo>
                    <a:pt x="7474" y="6410"/>
                  </a:moveTo>
                  <a:lnTo>
                    <a:pt x="7474" y="6048"/>
                  </a:lnTo>
                  <a:lnTo>
                    <a:pt x="7764" y="5881"/>
                  </a:lnTo>
                  <a:lnTo>
                    <a:pt x="7793" y="5862"/>
                  </a:lnTo>
                  <a:lnTo>
                    <a:pt x="8109" y="6046"/>
                  </a:lnTo>
                  <a:lnTo>
                    <a:pt x="8109" y="6408"/>
                  </a:lnTo>
                  <a:lnTo>
                    <a:pt x="7911" y="6294"/>
                  </a:lnTo>
                  <a:lnTo>
                    <a:pt x="7795" y="6226"/>
                  </a:lnTo>
                  <a:lnTo>
                    <a:pt x="7795" y="6226"/>
                  </a:lnTo>
                  <a:lnTo>
                    <a:pt x="7795" y="6226"/>
                  </a:lnTo>
                  <a:lnTo>
                    <a:pt x="7474" y="6410"/>
                  </a:lnTo>
                  <a:close/>
                  <a:moveTo>
                    <a:pt x="8757" y="6419"/>
                  </a:moveTo>
                  <a:lnTo>
                    <a:pt x="8518" y="6559"/>
                  </a:lnTo>
                  <a:lnTo>
                    <a:pt x="8445" y="6601"/>
                  </a:lnTo>
                  <a:lnTo>
                    <a:pt x="8246" y="6486"/>
                  </a:lnTo>
                  <a:lnTo>
                    <a:pt x="8126" y="6415"/>
                  </a:lnTo>
                  <a:lnTo>
                    <a:pt x="8126" y="6051"/>
                  </a:lnTo>
                  <a:lnTo>
                    <a:pt x="8442" y="5866"/>
                  </a:lnTo>
                  <a:lnTo>
                    <a:pt x="8442" y="6235"/>
                  </a:lnTo>
                  <a:lnTo>
                    <a:pt x="8442" y="6235"/>
                  </a:lnTo>
                  <a:lnTo>
                    <a:pt x="8757" y="6419"/>
                  </a:lnTo>
                  <a:close/>
                  <a:moveTo>
                    <a:pt x="9468" y="6831"/>
                  </a:moveTo>
                  <a:lnTo>
                    <a:pt x="9735" y="6984"/>
                  </a:lnTo>
                  <a:lnTo>
                    <a:pt x="9423" y="7164"/>
                  </a:lnTo>
                  <a:lnTo>
                    <a:pt x="9418" y="7164"/>
                  </a:lnTo>
                  <a:lnTo>
                    <a:pt x="9104" y="6982"/>
                  </a:lnTo>
                  <a:lnTo>
                    <a:pt x="9104" y="6616"/>
                  </a:lnTo>
                  <a:lnTo>
                    <a:pt x="9418" y="6434"/>
                  </a:lnTo>
                  <a:lnTo>
                    <a:pt x="9418" y="6802"/>
                  </a:lnTo>
                  <a:lnTo>
                    <a:pt x="9418" y="6802"/>
                  </a:lnTo>
                  <a:lnTo>
                    <a:pt x="9468" y="6831"/>
                  </a:lnTo>
                  <a:close/>
                  <a:moveTo>
                    <a:pt x="10716" y="6419"/>
                  </a:moveTo>
                  <a:lnTo>
                    <a:pt x="10404" y="6601"/>
                  </a:lnTo>
                  <a:lnTo>
                    <a:pt x="10085" y="6415"/>
                  </a:lnTo>
                  <a:lnTo>
                    <a:pt x="10085" y="6048"/>
                  </a:lnTo>
                  <a:lnTo>
                    <a:pt x="10125" y="6025"/>
                  </a:lnTo>
                  <a:lnTo>
                    <a:pt x="10397" y="5869"/>
                  </a:lnTo>
                  <a:lnTo>
                    <a:pt x="10397" y="6235"/>
                  </a:lnTo>
                  <a:lnTo>
                    <a:pt x="10397" y="6235"/>
                  </a:lnTo>
                  <a:lnTo>
                    <a:pt x="10716" y="6419"/>
                  </a:lnTo>
                  <a:close/>
                  <a:moveTo>
                    <a:pt x="11602" y="6930"/>
                  </a:moveTo>
                  <a:lnTo>
                    <a:pt x="11694" y="6984"/>
                  </a:lnTo>
                  <a:lnTo>
                    <a:pt x="11379" y="7166"/>
                  </a:lnTo>
                  <a:lnTo>
                    <a:pt x="11060" y="6982"/>
                  </a:lnTo>
                  <a:lnTo>
                    <a:pt x="11060" y="6616"/>
                  </a:lnTo>
                  <a:lnTo>
                    <a:pt x="11377" y="6431"/>
                  </a:lnTo>
                  <a:lnTo>
                    <a:pt x="11377" y="6802"/>
                  </a:lnTo>
                  <a:lnTo>
                    <a:pt x="11377" y="6802"/>
                  </a:lnTo>
                  <a:lnTo>
                    <a:pt x="11602" y="6930"/>
                  </a:lnTo>
                  <a:close/>
                  <a:moveTo>
                    <a:pt x="11706" y="6242"/>
                  </a:moveTo>
                  <a:lnTo>
                    <a:pt x="12027" y="6427"/>
                  </a:lnTo>
                  <a:lnTo>
                    <a:pt x="12027" y="6793"/>
                  </a:lnTo>
                  <a:lnTo>
                    <a:pt x="11708" y="6977"/>
                  </a:lnTo>
                  <a:lnTo>
                    <a:pt x="11389" y="6793"/>
                  </a:lnTo>
                  <a:lnTo>
                    <a:pt x="11389" y="6427"/>
                  </a:lnTo>
                  <a:lnTo>
                    <a:pt x="11706" y="6242"/>
                  </a:lnTo>
                  <a:close/>
                  <a:moveTo>
                    <a:pt x="11389" y="6410"/>
                  </a:moveTo>
                  <a:lnTo>
                    <a:pt x="11389" y="6048"/>
                  </a:lnTo>
                  <a:lnTo>
                    <a:pt x="11708" y="5862"/>
                  </a:lnTo>
                  <a:lnTo>
                    <a:pt x="11871" y="5956"/>
                  </a:lnTo>
                  <a:lnTo>
                    <a:pt x="12025" y="6046"/>
                  </a:lnTo>
                  <a:lnTo>
                    <a:pt x="12025" y="6408"/>
                  </a:lnTo>
                  <a:lnTo>
                    <a:pt x="11706" y="6226"/>
                  </a:lnTo>
                  <a:lnTo>
                    <a:pt x="11706" y="6226"/>
                  </a:lnTo>
                  <a:lnTo>
                    <a:pt x="11706" y="6226"/>
                  </a:lnTo>
                  <a:lnTo>
                    <a:pt x="11389" y="6410"/>
                  </a:lnTo>
                  <a:close/>
                  <a:moveTo>
                    <a:pt x="12670" y="6419"/>
                  </a:moveTo>
                  <a:lnTo>
                    <a:pt x="12433" y="6559"/>
                  </a:lnTo>
                  <a:lnTo>
                    <a:pt x="12358" y="6601"/>
                  </a:lnTo>
                  <a:lnTo>
                    <a:pt x="12039" y="6415"/>
                  </a:lnTo>
                  <a:lnTo>
                    <a:pt x="12039" y="6051"/>
                  </a:lnTo>
                  <a:lnTo>
                    <a:pt x="12329" y="5881"/>
                  </a:lnTo>
                  <a:lnTo>
                    <a:pt x="12355" y="5864"/>
                  </a:lnTo>
                  <a:lnTo>
                    <a:pt x="12355" y="6235"/>
                  </a:lnTo>
                  <a:lnTo>
                    <a:pt x="12355" y="6235"/>
                  </a:lnTo>
                  <a:lnTo>
                    <a:pt x="12670" y="6419"/>
                  </a:lnTo>
                  <a:close/>
                  <a:moveTo>
                    <a:pt x="13383" y="6831"/>
                  </a:moveTo>
                  <a:lnTo>
                    <a:pt x="13650" y="6984"/>
                  </a:lnTo>
                  <a:lnTo>
                    <a:pt x="13336" y="7164"/>
                  </a:lnTo>
                  <a:lnTo>
                    <a:pt x="13019" y="6982"/>
                  </a:lnTo>
                  <a:lnTo>
                    <a:pt x="13019" y="6616"/>
                  </a:lnTo>
                  <a:lnTo>
                    <a:pt x="13334" y="6434"/>
                  </a:lnTo>
                  <a:lnTo>
                    <a:pt x="13334" y="6802"/>
                  </a:lnTo>
                  <a:lnTo>
                    <a:pt x="13334" y="6802"/>
                  </a:lnTo>
                  <a:lnTo>
                    <a:pt x="13383" y="6831"/>
                  </a:lnTo>
                  <a:close/>
                  <a:moveTo>
                    <a:pt x="14628" y="6419"/>
                  </a:moveTo>
                  <a:lnTo>
                    <a:pt x="14316" y="6601"/>
                  </a:lnTo>
                  <a:lnTo>
                    <a:pt x="14298" y="6590"/>
                  </a:lnTo>
                  <a:lnTo>
                    <a:pt x="14000" y="6415"/>
                  </a:lnTo>
                  <a:lnTo>
                    <a:pt x="14000" y="6048"/>
                  </a:lnTo>
                  <a:lnTo>
                    <a:pt x="14038" y="6025"/>
                  </a:lnTo>
                  <a:lnTo>
                    <a:pt x="14312" y="5869"/>
                  </a:lnTo>
                  <a:lnTo>
                    <a:pt x="14312" y="6235"/>
                  </a:lnTo>
                  <a:lnTo>
                    <a:pt x="14312" y="6235"/>
                  </a:lnTo>
                  <a:lnTo>
                    <a:pt x="14628" y="6419"/>
                  </a:lnTo>
                  <a:close/>
                  <a:moveTo>
                    <a:pt x="15358" y="6840"/>
                  </a:moveTo>
                  <a:lnTo>
                    <a:pt x="15609" y="6984"/>
                  </a:lnTo>
                  <a:lnTo>
                    <a:pt x="15569" y="7008"/>
                  </a:lnTo>
                  <a:lnTo>
                    <a:pt x="15295" y="7166"/>
                  </a:lnTo>
                  <a:lnTo>
                    <a:pt x="14978" y="6982"/>
                  </a:lnTo>
                  <a:lnTo>
                    <a:pt x="14978" y="6616"/>
                  </a:lnTo>
                  <a:lnTo>
                    <a:pt x="15292" y="6434"/>
                  </a:lnTo>
                  <a:lnTo>
                    <a:pt x="15292" y="6802"/>
                  </a:lnTo>
                  <a:lnTo>
                    <a:pt x="15292" y="6802"/>
                  </a:lnTo>
                  <a:lnTo>
                    <a:pt x="15358" y="6840"/>
                  </a:lnTo>
                  <a:close/>
                  <a:moveTo>
                    <a:pt x="16585" y="6419"/>
                  </a:moveTo>
                  <a:lnTo>
                    <a:pt x="16275" y="6601"/>
                  </a:lnTo>
                  <a:lnTo>
                    <a:pt x="16235" y="6578"/>
                  </a:lnTo>
                  <a:lnTo>
                    <a:pt x="15956" y="6415"/>
                  </a:lnTo>
                  <a:lnTo>
                    <a:pt x="15956" y="6051"/>
                  </a:lnTo>
                  <a:lnTo>
                    <a:pt x="16271" y="5866"/>
                  </a:lnTo>
                  <a:lnTo>
                    <a:pt x="16271" y="6235"/>
                  </a:lnTo>
                  <a:lnTo>
                    <a:pt x="16271" y="6235"/>
                  </a:lnTo>
                  <a:lnTo>
                    <a:pt x="16585" y="6419"/>
                  </a:lnTo>
                  <a:close/>
                  <a:moveTo>
                    <a:pt x="17310" y="6838"/>
                  </a:moveTo>
                  <a:lnTo>
                    <a:pt x="17565" y="6984"/>
                  </a:lnTo>
                  <a:lnTo>
                    <a:pt x="17251" y="7164"/>
                  </a:lnTo>
                  <a:lnTo>
                    <a:pt x="16934" y="6982"/>
                  </a:lnTo>
                  <a:lnTo>
                    <a:pt x="16934" y="6616"/>
                  </a:lnTo>
                  <a:lnTo>
                    <a:pt x="17246" y="6434"/>
                  </a:lnTo>
                  <a:lnTo>
                    <a:pt x="17246" y="6802"/>
                  </a:lnTo>
                  <a:lnTo>
                    <a:pt x="17246" y="6802"/>
                  </a:lnTo>
                  <a:lnTo>
                    <a:pt x="17310" y="6838"/>
                  </a:lnTo>
                  <a:close/>
                  <a:moveTo>
                    <a:pt x="17580" y="5864"/>
                  </a:moveTo>
                  <a:lnTo>
                    <a:pt x="17899" y="6048"/>
                  </a:lnTo>
                  <a:lnTo>
                    <a:pt x="17899" y="6410"/>
                  </a:lnTo>
                  <a:lnTo>
                    <a:pt x="17580" y="6226"/>
                  </a:lnTo>
                  <a:lnTo>
                    <a:pt x="17580" y="6226"/>
                  </a:lnTo>
                  <a:lnTo>
                    <a:pt x="17580" y="6226"/>
                  </a:lnTo>
                  <a:lnTo>
                    <a:pt x="17544" y="6247"/>
                  </a:lnTo>
                  <a:lnTo>
                    <a:pt x="17258" y="6410"/>
                  </a:lnTo>
                  <a:lnTo>
                    <a:pt x="17258" y="6051"/>
                  </a:lnTo>
                  <a:lnTo>
                    <a:pt x="17580" y="5864"/>
                  </a:lnTo>
                  <a:close/>
                  <a:moveTo>
                    <a:pt x="17580" y="5845"/>
                  </a:moveTo>
                  <a:lnTo>
                    <a:pt x="17258" y="5661"/>
                  </a:lnTo>
                  <a:lnTo>
                    <a:pt x="17258" y="5294"/>
                  </a:lnTo>
                  <a:lnTo>
                    <a:pt x="17416" y="5205"/>
                  </a:lnTo>
                  <a:lnTo>
                    <a:pt x="17580" y="5108"/>
                  </a:lnTo>
                  <a:lnTo>
                    <a:pt x="17899" y="5294"/>
                  </a:lnTo>
                  <a:lnTo>
                    <a:pt x="17899" y="5661"/>
                  </a:lnTo>
                  <a:lnTo>
                    <a:pt x="17580" y="5845"/>
                  </a:lnTo>
                  <a:close/>
                  <a:moveTo>
                    <a:pt x="18544" y="6419"/>
                  </a:moveTo>
                  <a:lnTo>
                    <a:pt x="18232" y="6599"/>
                  </a:lnTo>
                  <a:lnTo>
                    <a:pt x="18192" y="6578"/>
                  </a:lnTo>
                  <a:lnTo>
                    <a:pt x="17915" y="6415"/>
                  </a:lnTo>
                  <a:lnTo>
                    <a:pt x="17915" y="6048"/>
                  </a:lnTo>
                  <a:lnTo>
                    <a:pt x="18227" y="5869"/>
                  </a:lnTo>
                  <a:lnTo>
                    <a:pt x="18227" y="6235"/>
                  </a:lnTo>
                  <a:lnTo>
                    <a:pt x="18227" y="6235"/>
                  </a:lnTo>
                  <a:lnTo>
                    <a:pt x="18544" y="6419"/>
                  </a:lnTo>
                  <a:close/>
                  <a:moveTo>
                    <a:pt x="19430" y="6930"/>
                  </a:moveTo>
                  <a:lnTo>
                    <a:pt x="19522" y="6984"/>
                  </a:lnTo>
                  <a:lnTo>
                    <a:pt x="19208" y="7166"/>
                  </a:lnTo>
                  <a:lnTo>
                    <a:pt x="18893" y="6982"/>
                  </a:lnTo>
                  <a:lnTo>
                    <a:pt x="18893" y="6616"/>
                  </a:lnTo>
                  <a:lnTo>
                    <a:pt x="19205" y="6434"/>
                  </a:lnTo>
                  <a:lnTo>
                    <a:pt x="19205" y="6802"/>
                  </a:lnTo>
                  <a:lnTo>
                    <a:pt x="19205" y="6802"/>
                  </a:lnTo>
                  <a:lnTo>
                    <a:pt x="19430" y="6930"/>
                  </a:lnTo>
                  <a:close/>
                  <a:moveTo>
                    <a:pt x="20500" y="6419"/>
                  </a:moveTo>
                  <a:lnTo>
                    <a:pt x="20188" y="6601"/>
                  </a:lnTo>
                  <a:lnTo>
                    <a:pt x="19869" y="6415"/>
                  </a:lnTo>
                  <a:lnTo>
                    <a:pt x="19869" y="6051"/>
                  </a:lnTo>
                  <a:lnTo>
                    <a:pt x="20061" y="5937"/>
                  </a:lnTo>
                  <a:lnTo>
                    <a:pt x="20186" y="5866"/>
                  </a:lnTo>
                  <a:lnTo>
                    <a:pt x="20186" y="6235"/>
                  </a:lnTo>
                  <a:lnTo>
                    <a:pt x="20186" y="6235"/>
                  </a:lnTo>
                  <a:lnTo>
                    <a:pt x="20500" y="6419"/>
                  </a:lnTo>
                  <a:close/>
                  <a:moveTo>
                    <a:pt x="21225" y="6838"/>
                  </a:moveTo>
                  <a:lnTo>
                    <a:pt x="21481" y="6984"/>
                  </a:lnTo>
                  <a:lnTo>
                    <a:pt x="21166" y="7164"/>
                  </a:lnTo>
                  <a:lnTo>
                    <a:pt x="20847" y="6982"/>
                  </a:lnTo>
                  <a:lnTo>
                    <a:pt x="20847" y="6616"/>
                  </a:lnTo>
                  <a:lnTo>
                    <a:pt x="21162" y="6434"/>
                  </a:lnTo>
                  <a:lnTo>
                    <a:pt x="21162" y="6802"/>
                  </a:lnTo>
                  <a:lnTo>
                    <a:pt x="21162" y="6802"/>
                  </a:lnTo>
                  <a:lnTo>
                    <a:pt x="21225" y="6838"/>
                  </a:lnTo>
                  <a:close/>
                  <a:moveTo>
                    <a:pt x="21495" y="5864"/>
                  </a:moveTo>
                  <a:lnTo>
                    <a:pt x="21814" y="6048"/>
                  </a:lnTo>
                  <a:lnTo>
                    <a:pt x="21814" y="6410"/>
                  </a:lnTo>
                  <a:lnTo>
                    <a:pt x="21495" y="6226"/>
                  </a:lnTo>
                  <a:lnTo>
                    <a:pt x="21495" y="6226"/>
                  </a:lnTo>
                  <a:lnTo>
                    <a:pt x="21495" y="6226"/>
                  </a:lnTo>
                  <a:lnTo>
                    <a:pt x="21457" y="6247"/>
                  </a:lnTo>
                  <a:lnTo>
                    <a:pt x="21173" y="6410"/>
                  </a:lnTo>
                  <a:lnTo>
                    <a:pt x="21173" y="6051"/>
                  </a:lnTo>
                  <a:lnTo>
                    <a:pt x="21495" y="5864"/>
                  </a:lnTo>
                  <a:close/>
                  <a:moveTo>
                    <a:pt x="21495" y="5845"/>
                  </a:moveTo>
                  <a:lnTo>
                    <a:pt x="21173" y="5661"/>
                  </a:lnTo>
                  <a:lnTo>
                    <a:pt x="21173" y="5294"/>
                  </a:lnTo>
                  <a:lnTo>
                    <a:pt x="21332" y="5205"/>
                  </a:lnTo>
                  <a:lnTo>
                    <a:pt x="21495" y="5108"/>
                  </a:lnTo>
                  <a:lnTo>
                    <a:pt x="21814" y="5294"/>
                  </a:lnTo>
                  <a:lnTo>
                    <a:pt x="21814" y="5661"/>
                  </a:lnTo>
                  <a:lnTo>
                    <a:pt x="21495" y="5845"/>
                  </a:lnTo>
                  <a:close/>
                  <a:moveTo>
                    <a:pt x="21495" y="7355"/>
                  </a:moveTo>
                  <a:lnTo>
                    <a:pt x="21495" y="7355"/>
                  </a:lnTo>
                  <a:lnTo>
                    <a:pt x="21495" y="7355"/>
                  </a:lnTo>
                  <a:lnTo>
                    <a:pt x="21173" y="7540"/>
                  </a:lnTo>
                  <a:lnTo>
                    <a:pt x="21173" y="7180"/>
                  </a:lnTo>
                  <a:lnTo>
                    <a:pt x="21495" y="6994"/>
                  </a:lnTo>
                  <a:lnTo>
                    <a:pt x="21814" y="7178"/>
                  </a:lnTo>
                  <a:lnTo>
                    <a:pt x="21814" y="7537"/>
                  </a:lnTo>
                  <a:lnTo>
                    <a:pt x="21495" y="7355"/>
                  </a:lnTo>
                  <a:close/>
                  <a:moveTo>
                    <a:pt x="21814" y="7556"/>
                  </a:moveTo>
                  <a:lnTo>
                    <a:pt x="21814" y="7923"/>
                  </a:lnTo>
                  <a:lnTo>
                    <a:pt x="21495" y="8109"/>
                  </a:lnTo>
                  <a:lnTo>
                    <a:pt x="21173" y="7923"/>
                  </a:lnTo>
                  <a:lnTo>
                    <a:pt x="21173" y="7556"/>
                  </a:lnTo>
                  <a:lnTo>
                    <a:pt x="21495" y="7372"/>
                  </a:lnTo>
                  <a:lnTo>
                    <a:pt x="21814" y="7556"/>
                  </a:lnTo>
                  <a:close/>
                  <a:moveTo>
                    <a:pt x="21495" y="6977"/>
                  </a:moveTo>
                  <a:lnTo>
                    <a:pt x="21495" y="6977"/>
                  </a:lnTo>
                  <a:lnTo>
                    <a:pt x="21495" y="6977"/>
                  </a:lnTo>
                  <a:lnTo>
                    <a:pt x="21173" y="6793"/>
                  </a:lnTo>
                  <a:lnTo>
                    <a:pt x="21173" y="6427"/>
                  </a:lnTo>
                  <a:lnTo>
                    <a:pt x="21471" y="6254"/>
                  </a:lnTo>
                  <a:lnTo>
                    <a:pt x="21495" y="6242"/>
                  </a:lnTo>
                  <a:lnTo>
                    <a:pt x="21523" y="6259"/>
                  </a:lnTo>
                  <a:lnTo>
                    <a:pt x="21814" y="6427"/>
                  </a:lnTo>
                  <a:lnTo>
                    <a:pt x="21814" y="6793"/>
                  </a:lnTo>
                  <a:lnTo>
                    <a:pt x="21594" y="6920"/>
                  </a:lnTo>
                  <a:lnTo>
                    <a:pt x="21495" y="6977"/>
                  </a:lnTo>
                  <a:close/>
                  <a:moveTo>
                    <a:pt x="21162" y="6415"/>
                  </a:moveTo>
                  <a:lnTo>
                    <a:pt x="20904" y="6566"/>
                  </a:lnTo>
                  <a:lnTo>
                    <a:pt x="20843" y="6601"/>
                  </a:lnTo>
                  <a:lnTo>
                    <a:pt x="20528" y="6419"/>
                  </a:lnTo>
                  <a:lnTo>
                    <a:pt x="20847" y="6235"/>
                  </a:lnTo>
                  <a:lnTo>
                    <a:pt x="20847" y="6235"/>
                  </a:lnTo>
                  <a:lnTo>
                    <a:pt x="20847" y="5866"/>
                  </a:lnTo>
                  <a:lnTo>
                    <a:pt x="21029" y="5973"/>
                  </a:lnTo>
                  <a:lnTo>
                    <a:pt x="21162" y="6048"/>
                  </a:lnTo>
                  <a:lnTo>
                    <a:pt x="21162" y="6415"/>
                  </a:lnTo>
                  <a:close/>
                  <a:moveTo>
                    <a:pt x="20514" y="6788"/>
                  </a:moveTo>
                  <a:lnTo>
                    <a:pt x="20514" y="6790"/>
                  </a:lnTo>
                  <a:lnTo>
                    <a:pt x="20514" y="6788"/>
                  </a:lnTo>
                  <a:lnTo>
                    <a:pt x="20365" y="6876"/>
                  </a:lnTo>
                  <a:lnTo>
                    <a:pt x="20198" y="6975"/>
                  </a:lnTo>
                  <a:lnTo>
                    <a:pt x="20198" y="6611"/>
                  </a:lnTo>
                  <a:lnTo>
                    <a:pt x="20514" y="6427"/>
                  </a:lnTo>
                  <a:lnTo>
                    <a:pt x="20514" y="6429"/>
                  </a:lnTo>
                  <a:lnTo>
                    <a:pt x="20517" y="6427"/>
                  </a:lnTo>
                  <a:lnTo>
                    <a:pt x="20836" y="6611"/>
                  </a:lnTo>
                  <a:lnTo>
                    <a:pt x="20836" y="6972"/>
                  </a:lnTo>
                  <a:lnTo>
                    <a:pt x="20514" y="6788"/>
                  </a:lnTo>
                  <a:close/>
                  <a:moveTo>
                    <a:pt x="20836" y="6991"/>
                  </a:moveTo>
                  <a:lnTo>
                    <a:pt x="20836" y="7358"/>
                  </a:lnTo>
                  <a:lnTo>
                    <a:pt x="20517" y="7542"/>
                  </a:lnTo>
                  <a:lnTo>
                    <a:pt x="20439" y="7500"/>
                  </a:lnTo>
                  <a:lnTo>
                    <a:pt x="20198" y="7358"/>
                  </a:lnTo>
                  <a:lnTo>
                    <a:pt x="20198" y="6989"/>
                  </a:lnTo>
                  <a:lnTo>
                    <a:pt x="20306" y="6925"/>
                  </a:lnTo>
                  <a:lnTo>
                    <a:pt x="20514" y="6805"/>
                  </a:lnTo>
                  <a:lnTo>
                    <a:pt x="20836" y="6991"/>
                  </a:lnTo>
                  <a:close/>
                  <a:moveTo>
                    <a:pt x="20836" y="5845"/>
                  </a:moveTo>
                  <a:lnTo>
                    <a:pt x="20514" y="5661"/>
                  </a:lnTo>
                  <a:lnTo>
                    <a:pt x="20514" y="5661"/>
                  </a:lnTo>
                  <a:lnTo>
                    <a:pt x="20514" y="5661"/>
                  </a:lnTo>
                  <a:lnTo>
                    <a:pt x="20365" y="5748"/>
                  </a:lnTo>
                  <a:lnTo>
                    <a:pt x="20198" y="5845"/>
                  </a:lnTo>
                  <a:lnTo>
                    <a:pt x="20198" y="5481"/>
                  </a:lnTo>
                  <a:lnTo>
                    <a:pt x="20273" y="5436"/>
                  </a:lnTo>
                  <a:lnTo>
                    <a:pt x="20517" y="5297"/>
                  </a:lnTo>
                  <a:lnTo>
                    <a:pt x="20649" y="5372"/>
                  </a:lnTo>
                  <a:lnTo>
                    <a:pt x="20836" y="5481"/>
                  </a:lnTo>
                  <a:lnTo>
                    <a:pt x="20836" y="5845"/>
                  </a:lnTo>
                  <a:close/>
                  <a:moveTo>
                    <a:pt x="20306" y="5796"/>
                  </a:moveTo>
                  <a:lnTo>
                    <a:pt x="20514" y="5675"/>
                  </a:lnTo>
                  <a:lnTo>
                    <a:pt x="20836" y="5862"/>
                  </a:lnTo>
                  <a:lnTo>
                    <a:pt x="20836" y="6228"/>
                  </a:lnTo>
                  <a:lnTo>
                    <a:pt x="20517" y="6412"/>
                  </a:lnTo>
                  <a:lnTo>
                    <a:pt x="20514" y="6410"/>
                  </a:lnTo>
                  <a:lnTo>
                    <a:pt x="20514" y="6410"/>
                  </a:lnTo>
                  <a:lnTo>
                    <a:pt x="20198" y="6228"/>
                  </a:lnTo>
                  <a:lnTo>
                    <a:pt x="20198" y="5859"/>
                  </a:lnTo>
                  <a:lnTo>
                    <a:pt x="20306" y="5796"/>
                  </a:lnTo>
                  <a:close/>
                  <a:moveTo>
                    <a:pt x="20181" y="6616"/>
                  </a:moveTo>
                  <a:lnTo>
                    <a:pt x="20181" y="6982"/>
                  </a:lnTo>
                  <a:lnTo>
                    <a:pt x="19867" y="7166"/>
                  </a:lnTo>
                  <a:lnTo>
                    <a:pt x="19664" y="7050"/>
                  </a:lnTo>
                  <a:lnTo>
                    <a:pt x="19550" y="6984"/>
                  </a:lnTo>
                  <a:lnTo>
                    <a:pt x="19782" y="6852"/>
                  </a:lnTo>
                  <a:lnTo>
                    <a:pt x="19869" y="6802"/>
                  </a:lnTo>
                  <a:lnTo>
                    <a:pt x="19869" y="6802"/>
                  </a:lnTo>
                  <a:lnTo>
                    <a:pt x="19869" y="6434"/>
                  </a:lnTo>
                  <a:lnTo>
                    <a:pt x="20181" y="6616"/>
                  </a:lnTo>
                  <a:close/>
                  <a:moveTo>
                    <a:pt x="19536" y="7355"/>
                  </a:moveTo>
                  <a:lnTo>
                    <a:pt x="19536" y="7355"/>
                  </a:lnTo>
                  <a:lnTo>
                    <a:pt x="19534" y="7355"/>
                  </a:lnTo>
                  <a:lnTo>
                    <a:pt x="19413" y="7426"/>
                  </a:lnTo>
                  <a:lnTo>
                    <a:pt x="19217" y="7540"/>
                  </a:lnTo>
                  <a:lnTo>
                    <a:pt x="19217" y="7178"/>
                  </a:lnTo>
                  <a:lnTo>
                    <a:pt x="19538" y="6994"/>
                  </a:lnTo>
                  <a:lnTo>
                    <a:pt x="19855" y="7176"/>
                  </a:lnTo>
                  <a:lnTo>
                    <a:pt x="19855" y="7540"/>
                  </a:lnTo>
                  <a:lnTo>
                    <a:pt x="19536" y="7355"/>
                  </a:lnTo>
                  <a:close/>
                  <a:moveTo>
                    <a:pt x="19855" y="7556"/>
                  </a:moveTo>
                  <a:lnTo>
                    <a:pt x="19855" y="7923"/>
                  </a:lnTo>
                  <a:lnTo>
                    <a:pt x="19536" y="8109"/>
                  </a:lnTo>
                  <a:lnTo>
                    <a:pt x="19345" y="7996"/>
                  </a:lnTo>
                  <a:lnTo>
                    <a:pt x="19217" y="7923"/>
                  </a:lnTo>
                  <a:lnTo>
                    <a:pt x="19217" y="7556"/>
                  </a:lnTo>
                  <a:lnTo>
                    <a:pt x="19382" y="7459"/>
                  </a:lnTo>
                  <a:lnTo>
                    <a:pt x="19536" y="7372"/>
                  </a:lnTo>
                  <a:lnTo>
                    <a:pt x="19798" y="7523"/>
                  </a:lnTo>
                  <a:lnTo>
                    <a:pt x="19855" y="7556"/>
                  </a:lnTo>
                  <a:close/>
                  <a:moveTo>
                    <a:pt x="19855" y="6410"/>
                  </a:moveTo>
                  <a:lnTo>
                    <a:pt x="19536" y="6226"/>
                  </a:lnTo>
                  <a:lnTo>
                    <a:pt x="19536" y="6226"/>
                  </a:lnTo>
                  <a:lnTo>
                    <a:pt x="19534" y="6226"/>
                  </a:lnTo>
                  <a:lnTo>
                    <a:pt x="19217" y="6410"/>
                  </a:lnTo>
                  <a:lnTo>
                    <a:pt x="19217" y="6048"/>
                  </a:lnTo>
                  <a:lnTo>
                    <a:pt x="19536" y="5864"/>
                  </a:lnTo>
                  <a:lnTo>
                    <a:pt x="19699" y="5956"/>
                  </a:lnTo>
                  <a:lnTo>
                    <a:pt x="19855" y="6048"/>
                  </a:lnTo>
                  <a:lnTo>
                    <a:pt x="19855" y="6410"/>
                  </a:lnTo>
                  <a:close/>
                  <a:moveTo>
                    <a:pt x="19536" y="6242"/>
                  </a:moveTo>
                  <a:lnTo>
                    <a:pt x="19855" y="6427"/>
                  </a:lnTo>
                  <a:lnTo>
                    <a:pt x="19855" y="6793"/>
                  </a:lnTo>
                  <a:lnTo>
                    <a:pt x="19536" y="6977"/>
                  </a:lnTo>
                  <a:lnTo>
                    <a:pt x="19217" y="6793"/>
                  </a:lnTo>
                  <a:lnTo>
                    <a:pt x="19217" y="6427"/>
                  </a:lnTo>
                  <a:lnTo>
                    <a:pt x="19536" y="6242"/>
                  </a:lnTo>
                  <a:close/>
                  <a:moveTo>
                    <a:pt x="19205" y="6415"/>
                  </a:moveTo>
                  <a:lnTo>
                    <a:pt x="18886" y="6601"/>
                  </a:lnTo>
                  <a:lnTo>
                    <a:pt x="18572" y="6419"/>
                  </a:lnTo>
                  <a:lnTo>
                    <a:pt x="18889" y="6235"/>
                  </a:lnTo>
                  <a:lnTo>
                    <a:pt x="18889" y="6235"/>
                  </a:lnTo>
                  <a:lnTo>
                    <a:pt x="18889" y="5866"/>
                  </a:lnTo>
                  <a:lnTo>
                    <a:pt x="18988" y="5921"/>
                  </a:lnTo>
                  <a:lnTo>
                    <a:pt x="19205" y="6051"/>
                  </a:lnTo>
                  <a:lnTo>
                    <a:pt x="19205" y="6415"/>
                  </a:lnTo>
                  <a:close/>
                  <a:moveTo>
                    <a:pt x="18648" y="6840"/>
                  </a:moveTo>
                  <a:lnTo>
                    <a:pt x="18560" y="6788"/>
                  </a:lnTo>
                  <a:lnTo>
                    <a:pt x="18560" y="6788"/>
                  </a:lnTo>
                  <a:lnTo>
                    <a:pt x="18560" y="6788"/>
                  </a:lnTo>
                  <a:lnTo>
                    <a:pt x="18241" y="6972"/>
                  </a:lnTo>
                  <a:lnTo>
                    <a:pt x="18241" y="6609"/>
                  </a:lnTo>
                  <a:lnTo>
                    <a:pt x="18558" y="6427"/>
                  </a:lnTo>
                  <a:lnTo>
                    <a:pt x="18560" y="6429"/>
                  </a:lnTo>
                  <a:lnTo>
                    <a:pt x="18560" y="6427"/>
                  </a:lnTo>
                  <a:lnTo>
                    <a:pt x="18877" y="6611"/>
                  </a:lnTo>
                  <a:lnTo>
                    <a:pt x="18877" y="6972"/>
                  </a:lnTo>
                  <a:lnTo>
                    <a:pt x="18648" y="6840"/>
                  </a:lnTo>
                  <a:close/>
                  <a:moveTo>
                    <a:pt x="18877" y="6989"/>
                  </a:moveTo>
                  <a:lnTo>
                    <a:pt x="18877" y="7358"/>
                  </a:lnTo>
                  <a:lnTo>
                    <a:pt x="18581" y="7530"/>
                  </a:lnTo>
                  <a:lnTo>
                    <a:pt x="18560" y="7542"/>
                  </a:lnTo>
                  <a:lnTo>
                    <a:pt x="18239" y="7358"/>
                  </a:lnTo>
                  <a:lnTo>
                    <a:pt x="18239" y="6989"/>
                  </a:lnTo>
                  <a:lnTo>
                    <a:pt x="18560" y="6805"/>
                  </a:lnTo>
                  <a:lnTo>
                    <a:pt x="18593" y="6824"/>
                  </a:lnTo>
                  <a:lnTo>
                    <a:pt x="18877" y="6989"/>
                  </a:lnTo>
                  <a:close/>
                  <a:moveTo>
                    <a:pt x="18877" y="5843"/>
                  </a:moveTo>
                  <a:lnTo>
                    <a:pt x="18648" y="5713"/>
                  </a:lnTo>
                  <a:lnTo>
                    <a:pt x="18560" y="5661"/>
                  </a:lnTo>
                  <a:lnTo>
                    <a:pt x="18560" y="5661"/>
                  </a:lnTo>
                  <a:lnTo>
                    <a:pt x="18560" y="5661"/>
                  </a:lnTo>
                  <a:lnTo>
                    <a:pt x="18241" y="5843"/>
                  </a:lnTo>
                  <a:lnTo>
                    <a:pt x="18241" y="5479"/>
                  </a:lnTo>
                  <a:lnTo>
                    <a:pt x="18267" y="5465"/>
                  </a:lnTo>
                  <a:lnTo>
                    <a:pt x="18558" y="5297"/>
                  </a:lnTo>
                  <a:lnTo>
                    <a:pt x="18759" y="5413"/>
                  </a:lnTo>
                  <a:lnTo>
                    <a:pt x="18877" y="5481"/>
                  </a:lnTo>
                  <a:lnTo>
                    <a:pt x="18877" y="5843"/>
                  </a:lnTo>
                  <a:close/>
                  <a:moveTo>
                    <a:pt x="18560" y="5675"/>
                  </a:moveTo>
                  <a:lnTo>
                    <a:pt x="18593" y="5696"/>
                  </a:lnTo>
                  <a:lnTo>
                    <a:pt x="18877" y="5859"/>
                  </a:lnTo>
                  <a:lnTo>
                    <a:pt x="18877" y="6228"/>
                  </a:lnTo>
                  <a:lnTo>
                    <a:pt x="18560" y="6412"/>
                  </a:lnTo>
                  <a:lnTo>
                    <a:pt x="18560" y="6410"/>
                  </a:lnTo>
                  <a:lnTo>
                    <a:pt x="18558" y="6412"/>
                  </a:lnTo>
                  <a:lnTo>
                    <a:pt x="18239" y="6228"/>
                  </a:lnTo>
                  <a:lnTo>
                    <a:pt x="18239" y="5859"/>
                  </a:lnTo>
                  <a:lnTo>
                    <a:pt x="18241" y="5859"/>
                  </a:lnTo>
                  <a:lnTo>
                    <a:pt x="18241" y="5859"/>
                  </a:lnTo>
                  <a:lnTo>
                    <a:pt x="18560" y="5675"/>
                  </a:lnTo>
                  <a:close/>
                  <a:moveTo>
                    <a:pt x="18227" y="6613"/>
                  </a:moveTo>
                  <a:lnTo>
                    <a:pt x="18227" y="6982"/>
                  </a:lnTo>
                  <a:lnTo>
                    <a:pt x="18227" y="6982"/>
                  </a:lnTo>
                  <a:lnTo>
                    <a:pt x="18118" y="7046"/>
                  </a:lnTo>
                  <a:lnTo>
                    <a:pt x="17910" y="7164"/>
                  </a:lnTo>
                  <a:lnTo>
                    <a:pt x="17594" y="6984"/>
                  </a:lnTo>
                  <a:lnTo>
                    <a:pt x="17804" y="6864"/>
                  </a:lnTo>
                  <a:lnTo>
                    <a:pt x="17913" y="6802"/>
                  </a:lnTo>
                  <a:lnTo>
                    <a:pt x="17913" y="6802"/>
                  </a:lnTo>
                  <a:lnTo>
                    <a:pt x="17913" y="6434"/>
                  </a:lnTo>
                  <a:lnTo>
                    <a:pt x="18227" y="6613"/>
                  </a:lnTo>
                  <a:close/>
                  <a:moveTo>
                    <a:pt x="17580" y="7355"/>
                  </a:moveTo>
                  <a:lnTo>
                    <a:pt x="17580" y="7355"/>
                  </a:lnTo>
                  <a:lnTo>
                    <a:pt x="17580" y="7355"/>
                  </a:lnTo>
                  <a:lnTo>
                    <a:pt x="17258" y="7540"/>
                  </a:lnTo>
                  <a:lnTo>
                    <a:pt x="17258" y="7180"/>
                  </a:lnTo>
                  <a:lnTo>
                    <a:pt x="17580" y="6994"/>
                  </a:lnTo>
                  <a:lnTo>
                    <a:pt x="17899" y="7178"/>
                  </a:lnTo>
                  <a:lnTo>
                    <a:pt x="17899" y="7537"/>
                  </a:lnTo>
                  <a:lnTo>
                    <a:pt x="17580" y="7355"/>
                  </a:lnTo>
                  <a:close/>
                  <a:moveTo>
                    <a:pt x="17899" y="7556"/>
                  </a:moveTo>
                  <a:lnTo>
                    <a:pt x="17899" y="7923"/>
                  </a:lnTo>
                  <a:lnTo>
                    <a:pt x="17580" y="8109"/>
                  </a:lnTo>
                  <a:lnTo>
                    <a:pt x="17258" y="7923"/>
                  </a:lnTo>
                  <a:lnTo>
                    <a:pt x="17258" y="7556"/>
                  </a:lnTo>
                  <a:lnTo>
                    <a:pt x="17580" y="7372"/>
                  </a:lnTo>
                  <a:lnTo>
                    <a:pt x="17899" y="7556"/>
                  </a:lnTo>
                  <a:close/>
                  <a:moveTo>
                    <a:pt x="17580" y="6977"/>
                  </a:moveTo>
                  <a:lnTo>
                    <a:pt x="17258" y="6793"/>
                  </a:lnTo>
                  <a:lnTo>
                    <a:pt x="17258" y="6427"/>
                  </a:lnTo>
                  <a:lnTo>
                    <a:pt x="17558" y="6254"/>
                  </a:lnTo>
                  <a:lnTo>
                    <a:pt x="17580" y="6242"/>
                  </a:lnTo>
                  <a:lnTo>
                    <a:pt x="17608" y="6259"/>
                  </a:lnTo>
                  <a:lnTo>
                    <a:pt x="17899" y="6427"/>
                  </a:lnTo>
                  <a:lnTo>
                    <a:pt x="17899" y="6793"/>
                  </a:lnTo>
                  <a:lnTo>
                    <a:pt x="17681" y="6920"/>
                  </a:lnTo>
                  <a:lnTo>
                    <a:pt x="17580" y="6977"/>
                  </a:lnTo>
                  <a:lnTo>
                    <a:pt x="17580" y="6977"/>
                  </a:lnTo>
                  <a:lnTo>
                    <a:pt x="17580" y="6977"/>
                  </a:lnTo>
                  <a:close/>
                  <a:moveTo>
                    <a:pt x="17246" y="6415"/>
                  </a:moveTo>
                  <a:lnTo>
                    <a:pt x="16991" y="6566"/>
                  </a:lnTo>
                  <a:lnTo>
                    <a:pt x="16930" y="6601"/>
                  </a:lnTo>
                  <a:lnTo>
                    <a:pt x="16613" y="6419"/>
                  </a:lnTo>
                  <a:lnTo>
                    <a:pt x="16934" y="6235"/>
                  </a:lnTo>
                  <a:lnTo>
                    <a:pt x="16934" y="6235"/>
                  </a:lnTo>
                  <a:lnTo>
                    <a:pt x="16934" y="5866"/>
                  </a:lnTo>
                  <a:lnTo>
                    <a:pt x="17116" y="5973"/>
                  </a:lnTo>
                  <a:lnTo>
                    <a:pt x="17246" y="6048"/>
                  </a:lnTo>
                  <a:lnTo>
                    <a:pt x="17246" y="6415"/>
                  </a:lnTo>
                  <a:close/>
                  <a:moveTo>
                    <a:pt x="16601" y="6788"/>
                  </a:moveTo>
                  <a:lnTo>
                    <a:pt x="16601" y="6790"/>
                  </a:lnTo>
                  <a:lnTo>
                    <a:pt x="16599" y="6788"/>
                  </a:lnTo>
                  <a:lnTo>
                    <a:pt x="16450" y="6876"/>
                  </a:lnTo>
                  <a:lnTo>
                    <a:pt x="16282" y="6975"/>
                  </a:lnTo>
                  <a:lnTo>
                    <a:pt x="16282" y="6611"/>
                  </a:lnTo>
                  <a:lnTo>
                    <a:pt x="16599" y="6427"/>
                  </a:lnTo>
                  <a:lnTo>
                    <a:pt x="16599" y="6429"/>
                  </a:lnTo>
                  <a:lnTo>
                    <a:pt x="16601" y="6427"/>
                  </a:lnTo>
                  <a:lnTo>
                    <a:pt x="16923" y="6611"/>
                  </a:lnTo>
                  <a:lnTo>
                    <a:pt x="16923" y="6972"/>
                  </a:lnTo>
                  <a:lnTo>
                    <a:pt x="16601" y="6788"/>
                  </a:lnTo>
                  <a:close/>
                  <a:moveTo>
                    <a:pt x="16923" y="6991"/>
                  </a:moveTo>
                  <a:lnTo>
                    <a:pt x="16923" y="7358"/>
                  </a:lnTo>
                  <a:lnTo>
                    <a:pt x="16601" y="7542"/>
                  </a:lnTo>
                  <a:lnTo>
                    <a:pt x="16526" y="7500"/>
                  </a:lnTo>
                  <a:lnTo>
                    <a:pt x="16282" y="7358"/>
                  </a:lnTo>
                  <a:lnTo>
                    <a:pt x="16282" y="6989"/>
                  </a:lnTo>
                  <a:lnTo>
                    <a:pt x="16393" y="6925"/>
                  </a:lnTo>
                  <a:lnTo>
                    <a:pt x="16601" y="6805"/>
                  </a:lnTo>
                  <a:lnTo>
                    <a:pt x="16923" y="6991"/>
                  </a:lnTo>
                  <a:close/>
                  <a:moveTo>
                    <a:pt x="16923" y="5845"/>
                  </a:moveTo>
                  <a:lnTo>
                    <a:pt x="16601" y="5661"/>
                  </a:lnTo>
                  <a:lnTo>
                    <a:pt x="16601" y="5661"/>
                  </a:lnTo>
                  <a:lnTo>
                    <a:pt x="16599" y="5661"/>
                  </a:lnTo>
                  <a:lnTo>
                    <a:pt x="16450" y="5748"/>
                  </a:lnTo>
                  <a:lnTo>
                    <a:pt x="16282" y="5845"/>
                  </a:lnTo>
                  <a:lnTo>
                    <a:pt x="16282" y="5481"/>
                  </a:lnTo>
                  <a:lnTo>
                    <a:pt x="16358" y="5436"/>
                  </a:lnTo>
                  <a:lnTo>
                    <a:pt x="16601" y="5297"/>
                  </a:lnTo>
                  <a:lnTo>
                    <a:pt x="16734" y="5372"/>
                  </a:lnTo>
                  <a:lnTo>
                    <a:pt x="16923" y="5481"/>
                  </a:lnTo>
                  <a:lnTo>
                    <a:pt x="16923" y="5845"/>
                  </a:lnTo>
                  <a:close/>
                  <a:moveTo>
                    <a:pt x="16393" y="5796"/>
                  </a:moveTo>
                  <a:lnTo>
                    <a:pt x="16601" y="5675"/>
                  </a:lnTo>
                  <a:lnTo>
                    <a:pt x="16923" y="5862"/>
                  </a:lnTo>
                  <a:lnTo>
                    <a:pt x="16923" y="6228"/>
                  </a:lnTo>
                  <a:lnTo>
                    <a:pt x="16601" y="6412"/>
                  </a:lnTo>
                  <a:lnTo>
                    <a:pt x="16599" y="6410"/>
                  </a:lnTo>
                  <a:lnTo>
                    <a:pt x="16599" y="6410"/>
                  </a:lnTo>
                  <a:lnTo>
                    <a:pt x="16282" y="6228"/>
                  </a:lnTo>
                  <a:lnTo>
                    <a:pt x="16282" y="5859"/>
                  </a:lnTo>
                  <a:lnTo>
                    <a:pt x="16393" y="5796"/>
                  </a:lnTo>
                  <a:close/>
                  <a:moveTo>
                    <a:pt x="16271" y="6616"/>
                  </a:moveTo>
                  <a:lnTo>
                    <a:pt x="16271" y="6982"/>
                  </a:lnTo>
                  <a:lnTo>
                    <a:pt x="15952" y="7166"/>
                  </a:lnTo>
                  <a:lnTo>
                    <a:pt x="15637" y="6984"/>
                  </a:lnTo>
                  <a:lnTo>
                    <a:pt x="15954" y="6802"/>
                  </a:lnTo>
                  <a:lnTo>
                    <a:pt x="15954" y="6802"/>
                  </a:lnTo>
                  <a:lnTo>
                    <a:pt x="15954" y="6431"/>
                  </a:lnTo>
                  <a:lnTo>
                    <a:pt x="16271" y="6616"/>
                  </a:lnTo>
                  <a:close/>
                  <a:moveTo>
                    <a:pt x="15777" y="7445"/>
                  </a:moveTo>
                  <a:lnTo>
                    <a:pt x="15623" y="7355"/>
                  </a:lnTo>
                  <a:lnTo>
                    <a:pt x="15623" y="7355"/>
                  </a:lnTo>
                  <a:lnTo>
                    <a:pt x="15623" y="7355"/>
                  </a:lnTo>
                  <a:lnTo>
                    <a:pt x="15434" y="7464"/>
                  </a:lnTo>
                  <a:lnTo>
                    <a:pt x="15304" y="7540"/>
                  </a:lnTo>
                  <a:lnTo>
                    <a:pt x="15304" y="7178"/>
                  </a:lnTo>
                  <a:lnTo>
                    <a:pt x="15623" y="6994"/>
                  </a:lnTo>
                  <a:lnTo>
                    <a:pt x="15940" y="7176"/>
                  </a:lnTo>
                  <a:lnTo>
                    <a:pt x="15940" y="7537"/>
                  </a:lnTo>
                  <a:lnTo>
                    <a:pt x="15777" y="7445"/>
                  </a:lnTo>
                  <a:close/>
                  <a:moveTo>
                    <a:pt x="15940" y="7556"/>
                  </a:moveTo>
                  <a:lnTo>
                    <a:pt x="15940" y="7923"/>
                  </a:lnTo>
                  <a:lnTo>
                    <a:pt x="15763" y="8027"/>
                  </a:lnTo>
                  <a:lnTo>
                    <a:pt x="15623" y="8109"/>
                  </a:lnTo>
                  <a:lnTo>
                    <a:pt x="15304" y="7923"/>
                  </a:lnTo>
                  <a:lnTo>
                    <a:pt x="15304" y="7556"/>
                  </a:lnTo>
                  <a:lnTo>
                    <a:pt x="15325" y="7544"/>
                  </a:lnTo>
                  <a:lnTo>
                    <a:pt x="15623" y="7372"/>
                  </a:lnTo>
                  <a:lnTo>
                    <a:pt x="15713" y="7422"/>
                  </a:lnTo>
                  <a:lnTo>
                    <a:pt x="15940" y="7556"/>
                  </a:lnTo>
                  <a:close/>
                  <a:moveTo>
                    <a:pt x="15940" y="6410"/>
                  </a:moveTo>
                  <a:lnTo>
                    <a:pt x="15777" y="6315"/>
                  </a:lnTo>
                  <a:lnTo>
                    <a:pt x="15623" y="6226"/>
                  </a:lnTo>
                  <a:lnTo>
                    <a:pt x="15623" y="6226"/>
                  </a:lnTo>
                  <a:lnTo>
                    <a:pt x="15623" y="6226"/>
                  </a:lnTo>
                  <a:lnTo>
                    <a:pt x="15304" y="6410"/>
                  </a:lnTo>
                  <a:lnTo>
                    <a:pt x="15304" y="6048"/>
                  </a:lnTo>
                  <a:lnTo>
                    <a:pt x="15623" y="5862"/>
                  </a:lnTo>
                  <a:lnTo>
                    <a:pt x="15940" y="6048"/>
                  </a:lnTo>
                  <a:lnTo>
                    <a:pt x="15940" y="6410"/>
                  </a:lnTo>
                  <a:close/>
                  <a:moveTo>
                    <a:pt x="15623" y="6242"/>
                  </a:moveTo>
                  <a:lnTo>
                    <a:pt x="15940" y="6424"/>
                  </a:lnTo>
                  <a:lnTo>
                    <a:pt x="15940" y="6793"/>
                  </a:lnTo>
                  <a:lnTo>
                    <a:pt x="15623" y="6977"/>
                  </a:lnTo>
                  <a:lnTo>
                    <a:pt x="15304" y="6793"/>
                  </a:lnTo>
                  <a:lnTo>
                    <a:pt x="15304" y="6427"/>
                  </a:lnTo>
                  <a:lnTo>
                    <a:pt x="15623" y="6242"/>
                  </a:lnTo>
                  <a:close/>
                  <a:moveTo>
                    <a:pt x="15292" y="6415"/>
                  </a:moveTo>
                  <a:lnTo>
                    <a:pt x="14971" y="6601"/>
                  </a:lnTo>
                  <a:lnTo>
                    <a:pt x="14657" y="6419"/>
                  </a:lnTo>
                  <a:lnTo>
                    <a:pt x="14976" y="6235"/>
                  </a:lnTo>
                  <a:lnTo>
                    <a:pt x="14976" y="6235"/>
                  </a:lnTo>
                  <a:lnTo>
                    <a:pt x="14976" y="5866"/>
                  </a:lnTo>
                  <a:lnTo>
                    <a:pt x="15073" y="5921"/>
                  </a:lnTo>
                  <a:lnTo>
                    <a:pt x="15292" y="6051"/>
                  </a:lnTo>
                  <a:lnTo>
                    <a:pt x="15292" y="6415"/>
                  </a:lnTo>
                  <a:close/>
                  <a:moveTo>
                    <a:pt x="14732" y="6840"/>
                  </a:moveTo>
                  <a:lnTo>
                    <a:pt x="14645" y="6788"/>
                  </a:lnTo>
                  <a:lnTo>
                    <a:pt x="14645" y="6788"/>
                  </a:lnTo>
                  <a:lnTo>
                    <a:pt x="14645" y="6788"/>
                  </a:lnTo>
                  <a:lnTo>
                    <a:pt x="14326" y="6975"/>
                  </a:lnTo>
                  <a:lnTo>
                    <a:pt x="14326" y="6611"/>
                  </a:lnTo>
                  <a:lnTo>
                    <a:pt x="14643" y="6427"/>
                  </a:lnTo>
                  <a:lnTo>
                    <a:pt x="14645" y="6429"/>
                  </a:lnTo>
                  <a:lnTo>
                    <a:pt x="14645" y="6427"/>
                  </a:lnTo>
                  <a:lnTo>
                    <a:pt x="14962" y="6611"/>
                  </a:lnTo>
                  <a:lnTo>
                    <a:pt x="14962" y="6972"/>
                  </a:lnTo>
                  <a:lnTo>
                    <a:pt x="14732" y="6840"/>
                  </a:lnTo>
                  <a:close/>
                  <a:moveTo>
                    <a:pt x="14962" y="6989"/>
                  </a:moveTo>
                  <a:lnTo>
                    <a:pt x="14962" y="7358"/>
                  </a:lnTo>
                  <a:lnTo>
                    <a:pt x="14784" y="7459"/>
                  </a:lnTo>
                  <a:lnTo>
                    <a:pt x="14645" y="7542"/>
                  </a:lnTo>
                  <a:lnTo>
                    <a:pt x="14326" y="7358"/>
                  </a:lnTo>
                  <a:lnTo>
                    <a:pt x="14326" y="6989"/>
                  </a:lnTo>
                  <a:lnTo>
                    <a:pt x="14645" y="6805"/>
                  </a:lnTo>
                  <a:lnTo>
                    <a:pt x="14678" y="6824"/>
                  </a:lnTo>
                  <a:lnTo>
                    <a:pt x="14962" y="6989"/>
                  </a:lnTo>
                  <a:close/>
                  <a:moveTo>
                    <a:pt x="14962" y="5843"/>
                  </a:moveTo>
                  <a:lnTo>
                    <a:pt x="14735" y="5713"/>
                  </a:lnTo>
                  <a:lnTo>
                    <a:pt x="14645" y="5661"/>
                  </a:lnTo>
                  <a:lnTo>
                    <a:pt x="14645" y="5661"/>
                  </a:lnTo>
                  <a:lnTo>
                    <a:pt x="14645" y="5661"/>
                  </a:lnTo>
                  <a:lnTo>
                    <a:pt x="14326" y="5845"/>
                  </a:lnTo>
                  <a:lnTo>
                    <a:pt x="14326" y="5481"/>
                  </a:lnTo>
                  <a:lnTo>
                    <a:pt x="14487" y="5387"/>
                  </a:lnTo>
                  <a:lnTo>
                    <a:pt x="14643" y="5297"/>
                  </a:lnTo>
                  <a:lnTo>
                    <a:pt x="14846" y="5413"/>
                  </a:lnTo>
                  <a:lnTo>
                    <a:pt x="14962" y="5481"/>
                  </a:lnTo>
                  <a:lnTo>
                    <a:pt x="14962" y="5843"/>
                  </a:lnTo>
                  <a:close/>
                  <a:moveTo>
                    <a:pt x="14645" y="5675"/>
                  </a:moveTo>
                  <a:lnTo>
                    <a:pt x="14678" y="5696"/>
                  </a:lnTo>
                  <a:lnTo>
                    <a:pt x="14962" y="5859"/>
                  </a:lnTo>
                  <a:lnTo>
                    <a:pt x="14962" y="6228"/>
                  </a:lnTo>
                  <a:lnTo>
                    <a:pt x="14645" y="6410"/>
                  </a:lnTo>
                  <a:lnTo>
                    <a:pt x="14645" y="6410"/>
                  </a:lnTo>
                  <a:lnTo>
                    <a:pt x="14643" y="6412"/>
                  </a:lnTo>
                  <a:lnTo>
                    <a:pt x="14326" y="6228"/>
                  </a:lnTo>
                  <a:lnTo>
                    <a:pt x="14326" y="5859"/>
                  </a:lnTo>
                  <a:lnTo>
                    <a:pt x="14645" y="5675"/>
                  </a:lnTo>
                  <a:close/>
                  <a:moveTo>
                    <a:pt x="14309" y="6616"/>
                  </a:moveTo>
                  <a:lnTo>
                    <a:pt x="14309" y="6982"/>
                  </a:lnTo>
                  <a:lnTo>
                    <a:pt x="13995" y="7164"/>
                  </a:lnTo>
                  <a:lnTo>
                    <a:pt x="13681" y="6984"/>
                  </a:lnTo>
                  <a:lnTo>
                    <a:pt x="13889" y="6864"/>
                  </a:lnTo>
                  <a:lnTo>
                    <a:pt x="13997" y="6802"/>
                  </a:lnTo>
                  <a:lnTo>
                    <a:pt x="13997" y="6802"/>
                  </a:lnTo>
                  <a:lnTo>
                    <a:pt x="13997" y="6802"/>
                  </a:lnTo>
                  <a:lnTo>
                    <a:pt x="13997" y="6434"/>
                  </a:lnTo>
                  <a:lnTo>
                    <a:pt x="14309" y="6616"/>
                  </a:lnTo>
                  <a:close/>
                  <a:moveTo>
                    <a:pt x="13920" y="7502"/>
                  </a:moveTo>
                  <a:lnTo>
                    <a:pt x="13667" y="7355"/>
                  </a:lnTo>
                  <a:lnTo>
                    <a:pt x="13664" y="7355"/>
                  </a:lnTo>
                  <a:lnTo>
                    <a:pt x="13664" y="7355"/>
                  </a:lnTo>
                  <a:lnTo>
                    <a:pt x="13534" y="7431"/>
                  </a:lnTo>
                  <a:lnTo>
                    <a:pt x="13345" y="7540"/>
                  </a:lnTo>
                  <a:lnTo>
                    <a:pt x="13345" y="7180"/>
                  </a:lnTo>
                  <a:lnTo>
                    <a:pt x="13664" y="6994"/>
                  </a:lnTo>
                  <a:lnTo>
                    <a:pt x="13986" y="7178"/>
                  </a:lnTo>
                  <a:lnTo>
                    <a:pt x="13986" y="7540"/>
                  </a:lnTo>
                  <a:lnTo>
                    <a:pt x="13920" y="7502"/>
                  </a:lnTo>
                  <a:close/>
                  <a:moveTo>
                    <a:pt x="13986" y="7556"/>
                  </a:moveTo>
                  <a:lnTo>
                    <a:pt x="13986" y="7923"/>
                  </a:lnTo>
                  <a:lnTo>
                    <a:pt x="13664" y="8109"/>
                  </a:lnTo>
                  <a:lnTo>
                    <a:pt x="13345" y="7923"/>
                  </a:lnTo>
                  <a:lnTo>
                    <a:pt x="13345" y="7556"/>
                  </a:lnTo>
                  <a:lnTo>
                    <a:pt x="13523" y="7452"/>
                  </a:lnTo>
                  <a:lnTo>
                    <a:pt x="13664" y="7372"/>
                  </a:lnTo>
                  <a:lnTo>
                    <a:pt x="13986" y="7556"/>
                  </a:lnTo>
                  <a:close/>
                  <a:moveTo>
                    <a:pt x="13986" y="6410"/>
                  </a:moveTo>
                  <a:lnTo>
                    <a:pt x="13920" y="6372"/>
                  </a:lnTo>
                  <a:lnTo>
                    <a:pt x="13667" y="6226"/>
                  </a:lnTo>
                  <a:lnTo>
                    <a:pt x="13664" y="6226"/>
                  </a:lnTo>
                  <a:lnTo>
                    <a:pt x="13664" y="6226"/>
                  </a:lnTo>
                  <a:lnTo>
                    <a:pt x="13345" y="6410"/>
                  </a:lnTo>
                  <a:lnTo>
                    <a:pt x="13345" y="6051"/>
                  </a:lnTo>
                  <a:lnTo>
                    <a:pt x="13664" y="5864"/>
                  </a:lnTo>
                  <a:lnTo>
                    <a:pt x="13986" y="6048"/>
                  </a:lnTo>
                  <a:lnTo>
                    <a:pt x="13986" y="6410"/>
                  </a:lnTo>
                  <a:close/>
                  <a:moveTo>
                    <a:pt x="13664" y="6242"/>
                  </a:moveTo>
                  <a:lnTo>
                    <a:pt x="13986" y="6427"/>
                  </a:lnTo>
                  <a:lnTo>
                    <a:pt x="13986" y="6793"/>
                  </a:lnTo>
                  <a:lnTo>
                    <a:pt x="13766" y="6918"/>
                  </a:lnTo>
                  <a:lnTo>
                    <a:pt x="13667" y="6977"/>
                  </a:lnTo>
                  <a:lnTo>
                    <a:pt x="13664" y="6977"/>
                  </a:lnTo>
                  <a:lnTo>
                    <a:pt x="13664" y="6977"/>
                  </a:lnTo>
                  <a:lnTo>
                    <a:pt x="13345" y="6793"/>
                  </a:lnTo>
                  <a:lnTo>
                    <a:pt x="13345" y="6427"/>
                  </a:lnTo>
                  <a:lnTo>
                    <a:pt x="13664" y="6242"/>
                  </a:lnTo>
                  <a:close/>
                  <a:moveTo>
                    <a:pt x="13334" y="6415"/>
                  </a:moveTo>
                  <a:lnTo>
                    <a:pt x="13076" y="6566"/>
                  </a:lnTo>
                  <a:lnTo>
                    <a:pt x="13015" y="6601"/>
                  </a:lnTo>
                  <a:lnTo>
                    <a:pt x="12700" y="6419"/>
                  </a:lnTo>
                  <a:lnTo>
                    <a:pt x="13019" y="6235"/>
                  </a:lnTo>
                  <a:lnTo>
                    <a:pt x="13019" y="6235"/>
                  </a:lnTo>
                  <a:lnTo>
                    <a:pt x="13019" y="5866"/>
                  </a:lnTo>
                  <a:lnTo>
                    <a:pt x="13201" y="5973"/>
                  </a:lnTo>
                  <a:lnTo>
                    <a:pt x="13334" y="6048"/>
                  </a:lnTo>
                  <a:lnTo>
                    <a:pt x="13334" y="6415"/>
                  </a:lnTo>
                  <a:close/>
                  <a:moveTo>
                    <a:pt x="12686" y="6788"/>
                  </a:moveTo>
                  <a:lnTo>
                    <a:pt x="12686" y="6788"/>
                  </a:lnTo>
                  <a:lnTo>
                    <a:pt x="12686" y="6788"/>
                  </a:lnTo>
                  <a:lnTo>
                    <a:pt x="12667" y="6800"/>
                  </a:lnTo>
                  <a:lnTo>
                    <a:pt x="12367" y="6972"/>
                  </a:lnTo>
                  <a:lnTo>
                    <a:pt x="12367" y="6611"/>
                  </a:lnTo>
                  <a:lnTo>
                    <a:pt x="12684" y="6427"/>
                  </a:lnTo>
                  <a:lnTo>
                    <a:pt x="12686" y="6429"/>
                  </a:lnTo>
                  <a:lnTo>
                    <a:pt x="12686" y="6427"/>
                  </a:lnTo>
                  <a:lnTo>
                    <a:pt x="13007" y="6611"/>
                  </a:lnTo>
                  <a:lnTo>
                    <a:pt x="13007" y="6972"/>
                  </a:lnTo>
                  <a:lnTo>
                    <a:pt x="12686" y="6788"/>
                  </a:lnTo>
                  <a:close/>
                  <a:moveTo>
                    <a:pt x="13007" y="6991"/>
                  </a:moveTo>
                  <a:lnTo>
                    <a:pt x="13007" y="7358"/>
                  </a:lnTo>
                  <a:lnTo>
                    <a:pt x="12686" y="7542"/>
                  </a:lnTo>
                  <a:lnTo>
                    <a:pt x="12610" y="7500"/>
                  </a:lnTo>
                  <a:lnTo>
                    <a:pt x="12367" y="7358"/>
                  </a:lnTo>
                  <a:lnTo>
                    <a:pt x="12367" y="6989"/>
                  </a:lnTo>
                  <a:lnTo>
                    <a:pt x="12662" y="6819"/>
                  </a:lnTo>
                  <a:lnTo>
                    <a:pt x="12686" y="6805"/>
                  </a:lnTo>
                  <a:lnTo>
                    <a:pt x="13007" y="6991"/>
                  </a:lnTo>
                  <a:close/>
                  <a:moveTo>
                    <a:pt x="13007" y="5845"/>
                  </a:moveTo>
                  <a:lnTo>
                    <a:pt x="12686" y="5661"/>
                  </a:lnTo>
                  <a:lnTo>
                    <a:pt x="12686" y="5661"/>
                  </a:lnTo>
                  <a:lnTo>
                    <a:pt x="12686" y="5661"/>
                  </a:lnTo>
                  <a:lnTo>
                    <a:pt x="12667" y="5670"/>
                  </a:lnTo>
                  <a:lnTo>
                    <a:pt x="12367" y="5843"/>
                  </a:lnTo>
                  <a:lnTo>
                    <a:pt x="12367" y="5481"/>
                  </a:lnTo>
                  <a:lnTo>
                    <a:pt x="12504" y="5401"/>
                  </a:lnTo>
                  <a:lnTo>
                    <a:pt x="12686" y="5294"/>
                  </a:lnTo>
                  <a:lnTo>
                    <a:pt x="12818" y="5372"/>
                  </a:lnTo>
                  <a:lnTo>
                    <a:pt x="13007" y="5481"/>
                  </a:lnTo>
                  <a:lnTo>
                    <a:pt x="13007" y="5845"/>
                  </a:lnTo>
                  <a:close/>
                  <a:moveTo>
                    <a:pt x="12662" y="5689"/>
                  </a:moveTo>
                  <a:lnTo>
                    <a:pt x="12686" y="5675"/>
                  </a:lnTo>
                  <a:lnTo>
                    <a:pt x="13007" y="5862"/>
                  </a:lnTo>
                  <a:lnTo>
                    <a:pt x="13007" y="6228"/>
                  </a:lnTo>
                  <a:lnTo>
                    <a:pt x="12688" y="6412"/>
                  </a:lnTo>
                  <a:lnTo>
                    <a:pt x="12686" y="6410"/>
                  </a:lnTo>
                  <a:lnTo>
                    <a:pt x="12686" y="6410"/>
                  </a:lnTo>
                  <a:lnTo>
                    <a:pt x="12367" y="6228"/>
                  </a:lnTo>
                  <a:lnTo>
                    <a:pt x="12367" y="5859"/>
                  </a:lnTo>
                  <a:lnTo>
                    <a:pt x="12662" y="5689"/>
                  </a:lnTo>
                  <a:close/>
                  <a:moveTo>
                    <a:pt x="12353" y="6616"/>
                  </a:moveTo>
                  <a:lnTo>
                    <a:pt x="12353" y="6982"/>
                  </a:lnTo>
                  <a:lnTo>
                    <a:pt x="12036" y="7164"/>
                  </a:lnTo>
                  <a:lnTo>
                    <a:pt x="11835" y="7050"/>
                  </a:lnTo>
                  <a:lnTo>
                    <a:pt x="11722" y="6984"/>
                  </a:lnTo>
                  <a:lnTo>
                    <a:pt x="11909" y="6878"/>
                  </a:lnTo>
                  <a:lnTo>
                    <a:pt x="12039" y="6802"/>
                  </a:lnTo>
                  <a:lnTo>
                    <a:pt x="12039" y="6802"/>
                  </a:lnTo>
                  <a:lnTo>
                    <a:pt x="12039" y="6434"/>
                  </a:lnTo>
                  <a:lnTo>
                    <a:pt x="12353" y="6616"/>
                  </a:lnTo>
                  <a:close/>
                  <a:moveTo>
                    <a:pt x="11708" y="8109"/>
                  </a:moveTo>
                  <a:lnTo>
                    <a:pt x="11514" y="7996"/>
                  </a:lnTo>
                  <a:lnTo>
                    <a:pt x="11389" y="7923"/>
                  </a:lnTo>
                  <a:lnTo>
                    <a:pt x="11389" y="7556"/>
                  </a:lnTo>
                  <a:lnTo>
                    <a:pt x="11680" y="7386"/>
                  </a:lnTo>
                  <a:lnTo>
                    <a:pt x="11706" y="7372"/>
                  </a:lnTo>
                  <a:lnTo>
                    <a:pt x="11859" y="7459"/>
                  </a:lnTo>
                  <a:lnTo>
                    <a:pt x="12027" y="7556"/>
                  </a:lnTo>
                  <a:lnTo>
                    <a:pt x="12027" y="7923"/>
                  </a:lnTo>
                  <a:lnTo>
                    <a:pt x="11708" y="8109"/>
                  </a:lnTo>
                  <a:close/>
                  <a:moveTo>
                    <a:pt x="11708" y="8121"/>
                  </a:moveTo>
                  <a:lnTo>
                    <a:pt x="11722" y="8131"/>
                  </a:lnTo>
                  <a:lnTo>
                    <a:pt x="12025" y="8308"/>
                  </a:lnTo>
                  <a:lnTo>
                    <a:pt x="12025" y="8667"/>
                  </a:lnTo>
                  <a:lnTo>
                    <a:pt x="11706" y="8485"/>
                  </a:lnTo>
                  <a:lnTo>
                    <a:pt x="11706" y="8485"/>
                  </a:lnTo>
                  <a:lnTo>
                    <a:pt x="11706" y="8485"/>
                  </a:lnTo>
                  <a:lnTo>
                    <a:pt x="11611" y="8539"/>
                  </a:lnTo>
                  <a:lnTo>
                    <a:pt x="11389" y="8669"/>
                  </a:lnTo>
                  <a:lnTo>
                    <a:pt x="11389" y="8308"/>
                  </a:lnTo>
                  <a:lnTo>
                    <a:pt x="11528" y="8225"/>
                  </a:lnTo>
                  <a:lnTo>
                    <a:pt x="11706" y="8123"/>
                  </a:lnTo>
                  <a:lnTo>
                    <a:pt x="11706" y="8123"/>
                  </a:lnTo>
                  <a:lnTo>
                    <a:pt x="11708" y="8123"/>
                  </a:lnTo>
                  <a:lnTo>
                    <a:pt x="11708" y="8121"/>
                  </a:lnTo>
                  <a:close/>
                  <a:moveTo>
                    <a:pt x="11389" y="7537"/>
                  </a:moveTo>
                  <a:lnTo>
                    <a:pt x="11389" y="7176"/>
                  </a:lnTo>
                  <a:lnTo>
                    <a:pt x="11708" y="6994"/>
                  </a:lnTo>
                  <a:lnTo>
                    <a:pt x="12025" y="7176"/>
                  </a:lnTo>
                  <a:lnTo>
                    <a:pt x="12025" y="7537"/>
                  </a:lnTo>
                  <a:lnTo>
                    <a:pt x="11706" y="7355"/>
                  </a:lnTo>
                  <a:lnTo>
                    <a:pt x="11706" y="7355"/>
                  </a:lnTo>
                  <a:lnTo>
                    <a:pt x="11706" y="7355"/>
                  </a:lnTo>
                  <a:lnTo>
                    <a:pt x="11684" y="7367"/>
                  </a:lnTo>
                  <a:lnTo>
                    <a:pt x="11389" y="7537"/>
                  </a:lnTo>
                  <a:close/>
                  <a:moveTo>
                    <a:pt x="11377" y="6415"/>
                  </a:moveTo>
                  <a:lnTo>
                    <a:pt x="11129" y="6559"/>
                  </a:lnTo>
                  <a:lnTo>
                    <a:pt x="11056" y="6601"/>
                  </a:lnTo>
                  <a:lnTo>
                    <a:pt x="10744" y="6419"/>
                  </a:lnTo>
                  <a:lnTo>
                    <a:pt x="11060" y="6235"/>
                  </a:lnTo>
                  <a:lnTo>
                    <a:pt x="11060" y="6235"/>
                  </a:lnTo>
                  <a:lnTo>
                    <a:pt x="11060" y="5866"/>
                  </a:lnTo>
                  <a:lnTo>
                    <a:pt x="11377" y="6051"/>
                  </a:lnTo>
                  <a:lnTo>
                    <a:pt x="11377" y="6415"/>
                  </a:lnTo>
                  <a:close/>
                  <a:moveTo>
                    <a:pt x="10819" y="6840"/>
                  </a:moveTo>
                  <a:lnTo>
                    <a:pt x="10730" y="6788"/>
                  </a:lnTo>
                  <a:lnTo>
                    <a:pt x="10730" y="6788"/>
                  </a:lnTo>
                  <a:lnTo>
                    <a:pt x="10730" y="6788"/>
                  </a:lnTo>
                  <a:lnTo>
                    <a:pt x="10411" y="6975"/>
                  </a:lnTo>
                  <a:lnTo>
                    <a:pt x="10411" y="6611"/>
                  </a:lnTo>
                  <a:lnTo>
                    <a:pt x="10730" y="6427"/>
                  </a:lnTo>
                  <a:lnTo>
                    <a:pt x="10730" y="6429"/>
                  </a:lnTo>
                  <a:lnTo>
                    <a:pt x="10732" y="6427"/>
                  </a:lnTo>
                  <a:lnTo>
                    <a:pt x="11046" y="6611"/>
                  </a:lnTo>
                  <a:lnTo>
                    <a:pt x="11046" y="6972"/>
                  </a:lnTo>
                  <a:lnTo>
                    <a:pt x="10819" y="6840"/>
                  </a:lnTo>
                  <a:close/>
                  <a:moveTo>
                    <a:pt x="11046" y="6989"/>
                  </a:moveTo>
                  <a:lnTo>
                    <a:pt x="11046" y="7358"/>
                  </a:lnTo>
                  <a:lnTo>
                    <a:pt x="10753" y="7530"/>
                  </a:lnTo>
                  <a:lnTo>
                    <a:pt x="10730" y="7542"/>
                  </a:lnTo>
                  <a:lnTo>
                    <a:pt x="10411" y="7358"/>
                  </a:lnTo>
                  <a:lnTo>
                    <a:pt x="10411" y="6989"/>
                  </a:lnTo>
                  <a:lnTo>
                    <a:pt x="10730" y="6805"/>
                  </a:lnTo>
                  <a:lnTo>
                    <a:pt x="10763" y="6824"/>
                  </a:lnTo>
                  <a:lnTo>
                    <a:pt x="11046" y="6989"/>
                  </a:lnTo>
                  <a:close/>
                  <a:moveTo>
                    <a:pt x="11046" y="5843"/>
                  </a:moveTo>
                  <a:lnTo>
                    <a:pt x="10819" y="5713"/>
                  </a:lnTo>
                  <a:lnTo>
                    <a:pt x="10730" y="5661"/>
                  </a:lnTo>
                  <a:lnTo>
                    <a:pt x="10730" y="5661"/>
                  </a:lnTo>
                  <a:lnTo>
                    <a:pt x="10730" y="5661"/>
                  </a:lnTo>
                  <a:lnTo>
                    <a:pt x="10411" y="5845"/>
                  </a:lnTo>
                  <a:lnTo>
                    <a:pt x="10411" y="5481"/>
                  </a:lnTo>
                  <a:lnTo>
                    <a:pt x="10437" y="5465"/>
                  </a:lnTo>
                  <a:lnTo>
                    <a:pt x="10730" y="5297"/>
                  </a:lnTo>
                  <a:lnTo>
                    <a:pt x="10931" y="5413"/>
                  </a:lnTo>
                  <a:lnTo>
                    <a:pt x="11046" y="5481"/>
                  </a:lnTo>
                  <a:lnTo>
                    <a:pt x="11046" y="5843"/>
                  </a:lnTo>
                  <a:close/>
                  <a:moveTo>
                    <a:pt x="10730" y="5675"/>
                  </a:moveTo>
                  <a:lnTo>
                    <a:pt x="10763" y="5696"/>
                  </a:lnTo>
                  <a:lnTo>
                    <a:pt x="11046" y="5859"/>
                  </a:lnTo>
                  <a:lnTo>
                    <a:pt x="11046" y="6228"/>
                  </a:lnTo>
                  <a:lnTo>
                    <a:pt x="10732" y="6412"/>
                  </a:lnTo>
                  <a:lnTo>
                    <a:pt x="10730" y="6410"/>
                  </a:lnTo>
                  <a:lnTo>
                    <a:pt x="10727" y="6412"/>
                  </a:lnTo>
                  <a:lnTo>
                    <a:pt x="10411" y="6228"/>
                  </a:lnTo>
                  <a:lnTo>
                    <a:pt x="10411" y="5859"/>
                  </a:lnTo>
                  <a:lnTo>
                    <a:pt x="10730" y="5675"/>
                  </a:lnTo>
                  <a:close/>
                  <a:moveTo>
                    <a:pt x="10397" y="6616"/>
                  </a:moveTo>
                  <a:lnTo>
                    <a:pt x="10397" y="6982"/>
                  </a:lnTo>
                  <a:lnTo>
                    <a:pt x="10080" y="7164"/>
                  </a:lnTo>
                  <a:lnTo>
                    <a:pt x="9766" y="6984"/>
                  </a:lnTo>
                  <a:lnTo>
                    <a:pt x="9974" y="6864"/>
                  </a:lnTo>
                  <a:lnTo>
                    <a:pt x="10085" y="6802"/>
                  </a:lnTo>
                  <a:lnTo>
                    <a:pt x="10085" y="6802"/>
                  </a:lnTo>
                  <a:lnTo>
                    <a:pt x="10085" y="6802"/>
                  </a:lnTo>
                  <a:lnTo>
                    <a:pt x="10085" y="6434"/>
                  </a:lnTo>
                  <a:lnTo>
                    <a:pt x="10397" y="6616"/>
                  </a:lnTo>
                  <a:close/>
                  <a:moveTo>
                    <a:pt x="10004" y="7502"/>
                  </a:moveTo>
                  <a:lnTo>
                    <a:pt x="9751" y="7355"/>
                  </a:lnTo>
                  <a:lnTo>
                    <a:pt x="9751" y="7355"/>
                  </a:lnTo>
                  <a:lnTo>
                    <a:pt x="9751" y="7355"/>
                  </a:lnTo>
                  <a:lnTo>
                    <a:pt x="9622" y="7431"/>
                  </a:lnTo>
                  <a:lnTo>
                    <a:pt x="9430" y="7540"/>
                  </a:lnTo>
                  <a:lnTo>
                    <a:pt x="9430" y="7180"/>
                  </a:lnTo>
                  <a:lnTo>
                    <a:pt x="9751" y="6994"/>
                  </a:lnTo>
                  <a:lnTo>
                    <a:pt x="10070" y="7178"/>
                  </a:lnTo>
                  <a:lnTo>
                    <a:pt x="10070" y="7540"/>
                  </a:lnTo>
                  <a:lnTo>
                    <a:pt x="10004" y="7502"/>
                  </a:lnTo>
                  <a:close/>
                  <a:moveTo>
                    <a:pt x="10070" y="7556"/>
                  </a:moveTo>
                  <a:lnTo>
                    <a:pt x="10070" y="7923"/>
                  </a:lnTo>
                  <a:lnTo>
                    <a:pt x="9749" y="8109"/>
                  </a:lnTo>
                  <a:lnTo>
                    <a:pt x="9430" y="7923"/>
                  </a:lnTo>
                  <a:lnTo>
                    <a:pt x="9430" y="7556"/>
                  </a:lnTo>
                  <a:lnTo>
                    <a:pt x="9607" y="7452"/>
                  </a:lnTo>
                  <a:lnTo>
                    <a:pt x="9751" y="7372"/>
                  </a:lnTo>
                  <a:lnTo>
                    <a:pt x="10070" y="7556"/>
                  </a:lnTo>
                  <a:close/>
                  <a:moveTo>
                    <a:pt x="10070" y="6410"/>
                  </a:moveTo>
                  <a:lnTo>
                    <a:pt x="10004" y="6372"/>
                  </a:lnTo>
                  <a:lnTo>
                    <a:pt x="9751" y="6226"/>
                  </a:lnTo>
                  <a:lnTo>
                    <a:pt x="9751" y="6226"/>
                  </a:lnTo>
                  <a:lnTo>
                    <a:pt x="9751" y="6226"/>
                  </a:lnTo>
                  <a:lnTo>
                    <a:pt x="9747" y="6228"/>
                  </a:lnTo>
                  <a:lnTo>
                    <a:pt x="9747" y="6226"/>
                  </a:lnTo>
                  <a:lnTo>
                    <a:pt x="9735" y="6235"/>
                  </a:lnTo>
                  <a:lnTo>
                    <a:pt x="9430" y="6410"/>
                  </a:lnTo>
                  <a:lnTo>
                    <a:pt x="9430" y="6051"/>
                  </a:lnTo>
                  <a:lnTo>
                    <a:pt x="9751" y="5864"/>
                  </a:lnTo>
                  <a:lnTo>
                    <a:pt x="10070" y="6048"/>
                  </a:lnTo>
                  <a:lnTo>
                    <a:pt x="10070" y="6410"/>
                  </a:lnTo>
                  <a:close/>
                  <a:moveTo>
                    <a:pt x="9751" y="6242"/>
                  </a:moveTo>
                  <a:lnTo>
                    <a:pt x="10070" y="6427"/>
                  </a:lnTo>
                  <a:lnTo>
                    <a:pt x="10070" y="6793"/>
                  </a:lnTo>
                  <a:lnTo>
                    <a:pt x="9851" y="6920"/>
                  </a:lnTo>
                  <a:lnTo>
                    <a:pt x="9751" y="6977"/>
                  </a:lnTo>
                  <a:lnTo>
                    <a:pt x="9751" y="6977"/>
                  </a:lnTo>
                  <a:lnTo>
                    <a:pt x="9749" y="6977"/>
                  </a:lnTo>
                  <a:lnTo>
                    <a:pt x="9430" y="6793"/>
                  </a:lnTo>
                  <a:lnTo>
                    <a:pt x="9430" y="6427"/>
                  </a:lnTo>
                  <a:lnTo>
                    <a:pt x="9751" y="6242"/>
                  </a:lnTo>
                  <a:close/>
                  <a:moveTo>
                    <a:pt x="9418" y="6415"/>
                  </a:moveTo>
                  <a:lnTo>
                    <a:pt x="9161" y="6566"/>
                  </a:lnTo>
                  <a:lnTo>
                    <a:pt x="9099" y="6601"/>
                  </a:lnTo>
                  <a:lnTo>
                    <a:pt x="8785" y="6419"/>
                  </a:lnTo>
                  <a:lnTo>
                    <a:pt x="9104" y="6235"/>
                  </a:lnTo>
                  <a:lnTo>
                    <a:pt x="9104" y="6235"/>
                  </a:lnTo>
                  <a:lnTo>
                    <a:pt x="9104" y="5866"/>
                  </a:lnTo>
                  <a:lnTo>
                    <a:pt x="9286" y="5973"/>
                  </a:lnTo>
                  <a:lnTo>
                    <a:pt x="9418" y="6048"/>
                  </a:lnTo>
                  <a:lnTo>
                    <a:pt x="9418" y="6415"/>
                  </a:lnTo>
                  <a:close/>
                  <a:moveTo>
                    <a:pt x="8771" y="6788"/>
                  </a:moveTo>
                  <a:lnTo>
                    <a:pt x="8771" y="6788"/>
                  </a:lnTo>
                  <a:lnTo>
                    <a:pt x="8771" y="6788"/>
                  </a:lnTo>
                  <a:lnTo>
                    <a:pt x="8752" y="6800"/>
                  </a:lnTo>
                  <a:lnTo>
                    <a:pt x="8454" y="6972"/>
                  </a:lnTo>
                  <a:lnTo>
                    <a:pt x="8454" y="6611"/>
                  </a:lnTo>
                  <a:lnTo>
                    <a:pt x="8769" y="6427"/>
                  </a:lnTo>
                  <a:lnTo>
                    <a:pt x="8771" y="6429"/>
                  </a:lnTo>
                  <a:lnTo>
                    <a:pt x="8773" y="6427"/>
                  </a:lnTo>
                  <a:lnTo>
                    <a:pt x="9092" y="6611"/>
                  </a:lnTo>
                  <a:lnTo>
                    <a:pt x="9092" y="6972"/>
                  </a:lnTo>
                  <a:lnTo>
                    <a:pt x="8771" y="6788"/>
                  </a:lnTo>
                  <a:close/>
                  <a:moveTo>
                    <a:pt x="9092" y="6991"/>
                  </a:moveTo>
                  <a:lnTo>
                    <a:pt x="9092" y="7346"/>
                  </a:lnTo>
                  <a:lnTo>
                    <a:pt x="9092" y="7346"/>
                  </a:lnTo>
                  <a:lnTo>
                    <a:pt x="9092" y="7358"/>
                  </a:lnTo>
                  <a:lnTo>
                    <a:pt x="8865" y="7488"/>
                  </a:lnTo>
                  <a:lnTo>
                    <a:pt x="8771" y="7542"/>
                  </a:lnTo>
                  <a:lnTo>
                    <a:pt x="8764" y="7537"/>
                  </a:lnTo>
                  <a:lnTo>
                    <a:pt x="8761" y="7535"/>
                  </a:lnTo>
                  <a:lnTo>
                    <a:pt x="8761" y="7535"/>
                  </a:lnTo>
                  <a:lnTo>
                    <a:pt x="8695" y="7500"/>
                  </a:lnTo>
                  <a:lnTo>
                    <a:pt x="8454" y="7358"/>
                  </a:lnTo>
                  <a:lnTo>
                    <a:pt x="8454" y="6989"/>
                  </a:lnTo>
                  <a:lnTo>
                    <a:pt x="8747" y="6819"/>
                  </a:lnTo>
                  <a:lnTo>
                    <a:pt x="8771" y="6805"/>
                  </a:lnTo>
                  <a:lnTo>
                    <a:pt x="9092" y="6991"/>
                  </a:lnTo>
                  <a:close/>
                  <a:moveTo>
                    <a:pt x="9092" y="5845"/>
                  </a:moveTo>
                  <a:lnTo>
                    <a:pt x="8771" y="5661"/>
                  </a:lnTo>
                  <a:lnTo>
                    <a:pt x="8771" y="5661"/>
                  </a:lnTo>
                  <a:lnTo>
                    <a:pt x="8771" y="5661"/>
                  </a:lnTo>
                  <a:lnTo>
                    <a:pt x="8752" y="5670"/>
                  </a:lnTo>
                  <a:lnTo>
                    <a:pt x="8454" y="5843"/>
                  </a:lnTo>
                  <a:lnTo>
                    <a:pt x="8454" y="5481"/>
                  </a:lnTo>
                  <a:lnTo>
                    <a:pt x="8589" y="5401"/>
                  </a:lnTo>
                  <a:lnTo>
                    <a:pt x="8773" y="5294"/>
                  </a:lnTo>
                  <a:lnTo>
                    <a:pt x="8906" y="5372"/>
                  </a:lnTo>
                  <a:lnTo>
                    <a:pt x="9092" y="5481"/>
                  </a:lnTo>
                  <a:lnTo>
                    <a:pt x="9092" y="5845"/>
                  </a:lnTo>
                  <a:close/>
                  <a:moveTo>
                    <a:pt x="8747" y="5689"/>
                  </a:moveTo>
                  <a:lnTo>
                    <a:pt x="8771" y="5675"/>
                  </a:lnTo>
                  <a:lnTo>
                    <a:pt x="9092" y="5862"/>
                  </a:lnTo>
                  <a:lnTo>
                    <a:pt x="9092" y="6228"/>
                  </a:lnTo>
                  <a:lnTo>
                    <a:pt x="8773" y="6412"/>
                  </a:lnTo>
                  <a:lnTo>
                    <a:pt x="8771" y="6410"/>
                  </a:lnTo>
                  <a:lnTo>
                    <a:pt x="8771" y="6410"/>
                  </a:lnTo>
                  <a:lnTo>
                    <a:pt x="8454" y="6228"/>
                  </a:lnTo>
                  <a:lnTo>
                    <a:pt x="8454" y="5859"/>
                  </a:lnTo>
                  <a:lnTo>
                    <a:pt x="8747" y="5689"/>
                  </a:lnTo>
                  <a:close/>
                  <a:moveTo>
                    <a:pt x="8442" y="6616"/>
                  </a:moveTo>
                  <a:lnTo>
                    <a:pt x="8442" y="6980"/>
                  </a:lnTo>
                  <a:lnTo>
                    <a:pt x="8121" y="7164"/>
                  </a:lnTo>
                  <a:lnTo>
                    <a:pt x="7809" y="6984"/>
                  </a:lnTo>
                  <a:lnTo>
                    <a:pt x="8126" y="6802"/>
                  </a:lnTo>
                  <a:lnTo>
                    <a:pt x="8126" y="6802"/>
                  </a:lnTo>
                  <a:lnTo>
                    <a:pt x="8126" y="6431"/>
                  </a:lnTo>
                  <a:lnTo>
                    <a:pt x="8442" y="6616"/>
                  </a:lnTo>
                  <a:close/>
                  <a:moveTo>
                    <a:pt x="7646" y="8209"/>
                  </a:moveTo>
                  <a:lnTo>
                    <a:pt x="7793" y="8123"/>
                  </a:lnTo>
                  <a:lnTo>
                    <a:pt x="7795" y="8123"/>
                  </a:lnTo>
                  <a:lnTo>
                    <a:pt x="7795" y="8123"/>
                  </a:lnTo>
                  <a:lnTo>
                    <a:pt x="7939" y="8206"/>
                  </a:lnTo>
                  <a:lnTo>
                    <a:pt x="8109" y="8308"/>
                  </a:lnTo>
                  <a:lnTo>
                    <a:pt x="8109" y="8667"/>
                  </a:lnTo>
                  <a:lnTo>
                    <a:pt x="7795" y="8485"/>
                  </a:lnTo>
                  <a:lnTo>
                    <a:pt x="7795" y="8485"/>
                  </a:lnTo>
                  <a:lnTo>
                    <a:pt x="7795" y="8485"/>
                  </a:lnTo>
                  <a:lnTo>
                    <a:pt x="7474" y="8669"/>
                  </a:lnTo>
                  <a:lnTo>
                    <a:pt x="7474" y="8308"/>
                  </a:lnTo>
                  <a:lnTo>
                    <a:pt x="7646" y="8209"/>
                  </a:lnTo>
                  <a:close/>
                  <a:moveTo>
                    <a:pt x="7630" y="8204"/>
                  </a:moveTo>
                  <a:lnTo>
                    <a:pt x="7781" y="8116"/>
                  </a:lnTo>
                  <a:lnTo>
                    <a:pt x="7781" y="8116"/>
                  </a:lnTo>
                  <a:lnTo>
                    <a:pt x="7679" y="8175"/>
                  </a:lnTo>
                  <a:lnTo>
                    <a:pt x="7630" y="8204"/>
                  </a:lnTo>
                  <a:close/>
                  <a:moveTo>
                    <a:pt x="7795" y="8107"/>
                  </a:moveTo>
                  <a:lnTo>
                    <a:pt x="7474" y="7923"/>
                  </a:lnTo>
                  <a:lnTo>
                    <a:pt x="7474" y="7556"/>
                  </a:lnTo>
                  <a:lnTo>
                    <a:pt x="7656" y="7452"/>
                  </a:lnTo>
                  <a:lnTo>
                    <a:pt x="7795" y="7372"/>
                  </a:lnTo>
                  <a:lnTo>
                    <a:pt x="7856" y="7407"/>
                  </a:lnTo>
                  <a:lnTo>
                    <a:pt x="8112" y="7556"/>
                  </a:lnTo>
                  <a:lnTo>
                    <a:pt x="8112" y="7923"/>
                  </a:lnTo>
                  <a:lnTo>
                    <a:pt x="7960" y="8012"/>
                  </a:lnTo>
                  <a:lnTo>
                    <a:pt x="7795" y="8107"/>
                  </a:lnTo>
                  <a:close/>
                  <a:moveTo>
                    <a:pt x="7474" y="7540"/>
                  </a:moveTo>
                  <a:lnTo>
                    <a:pt x="7474" y="7178"/>
                  </a:lnTo>
                  <a:lnTo>
                    <a:pt x="7793" y="6994"/>
                  </a:lnTo>
                  <a:lnTo>
                    <a:pt x="8109" y="7176"/>
                  </a:lnTo>
                  <a:lnTo>
                    <a:pt x="8109" y="7537"/>
                  </a:lnTo>
                  <a:lnTo>
                    <a:pt x="7911" y="7424"/>
                  </a:lnTo>
                  <a:lnTo>
                    <a:pt x="7795" y="7355"/>
                  </a:lnTo>
                  <a:lnTo>
                    <a:pt x="7795" y="7355"/>
                  </a:lnTo>
                  <a:lnTo>
                    <a:pt x="7795" y="7355"/>
                  </a:lnTo>
                  <a:lnTo>
                    <a:pt x="7660" y="7433"/>
                  </a:lnTo>
                  <a:lnTo>
                    <a:pt x="7474" y="7540"/>
                  </a:lnTo>
                  <a:close/>
                  <a:moveTo>
                    <a:pt x="7462" y="6415"/>
                  </a:moveTo>
                  <a:lnTo>
                    <a:pt x="7143" y="6601"/>
                  </a:lnTo>
                  <a:lnTo>
                    <a:pt x="6982" y="6507"/>
                  </a:lnTo>
                  <a:lnTo>
                    <a:pt x="6829" y="6419"/>
                  </a:lnTo>
                  <a:lnTo>
                    <a:pt x="6985" y="6330"/>
                  </a:lnTo>
                  <a:lnTo>
                    <a:pt x="7148" y="6235"/>
                  </a:lnTo>
                  <a:lnTo>
                    <a:pt x="7148" y="6235"/>
                  </a:lnTo>
                  <a:lnTo>
                    <a:pt x="7148" y="5866"/>
                  </a:lnTo>
                  <a:lnTo>
                    <a:pt x="7230" y="5914"/>
                  </a:lnTo>
                  <a:lnTo>
                    <a:pt x="7462" y="6051"/>
                  </a:lnTo>
                  <a:lnTo>
                    <a:pt x="7462" y="6415"/>
                  </a:lnTo>
                  <a:close/>
                  <a:moveTo>
                    <a:pt x="6855" y="6812"/>
                  </a:moveTo>
                  <a:lnTo>
                    <a:pt x="6814" y="6788"/>
                  </a:lnTo>
                  <a:lnTo>
                    <a:pt x="6814" y="6788"/>
                  </a:lnTo>
                  <a:lnTo>
                    <a:pt x="6814" y="6788"/>
                  </a:lnTo>
                  <a:lnTo>
                    <a:pt x="6495" y="6972"/>
                  </a:lnTo>
                  <a:lnTo>
                    <a:pt x="6495" y="6611"/>
                  </a:lnTo>
                  <a:lnTo>
                    <a:pt x="6656" y="6519"/>
                  </a:lnTo>
                  <a:lnTo>
                    <a:pt x="6814" y="6427"/>
                  </a:lnTo>
                  <a:lnTo>
                    <a:pt x="6817" y="6429"/>
                  </a:lnTo>
                  <a:lnTo>
                    <a:pt x="6817" y="6427"/>
                  </a:lnTo>
                  <a:lnTo>
                    <a:pt x="6994" y="6528"/>
                  </a:lnTo>
                  <a:lnTo>
                    <a:pt x="7136" y="6611"/>
                  </a:lnTo>
                  <a:lnTo>
                    <a:pt x="7136" y="6972"/>
                  </a:lnTo>
                  <a:lnTo>
                    <a:pt x="6855" y="6812"/>
                  </a:lnTo>
                  <a:close/>
                  <a:moveTo>
                    <a:pt x="7136" y="6989"/>
                  </a:moveTo>
                  <a:lnTo>
                    <a:pt x="7136" y="7358"/>
                  </a:lnTo>
                  <a:lnTo>
                    <a:pt x="6817" y="7542"/>
                  </a:lnTo>
                  <a:lnTo>
                    <a:pt x="6668" y="7457"/>
                  </a:lnTo>
                  <a:lnTo>
                    <a:pt x="6495" y="7358"/>
                  </a:lnTo>
                  <a:lnTo>
                    <a:pt x="6495" y="6989"/>
                  </a:lnTo>
                  <a:lnTo>
                    <a:pt x="6633" y="6911"/>
                  </a:lnTo>
                  <a:lnTo>
                    <a:pt x="6814" y="6805"/>
                  </a:lnTo>
                  <a:lnTo>
                    <a:pt x="6890" y="6847"/>
                  </a:lnTo>
                  <a:lnTo>
                    <a:pt x="7136" y="6989"/>
                  </a:lnTo>
                  <a:close/>
                  <a:moveTo>
                    <a:pt x="7136" y="5845"/>
                  </a:moveTo>
                  <a:lnTo>
                    <a:pt x="6855" y="5682"/>
                  </a:lnTo>
                  <a:lnTo>
                    <a:pt x="6814" y="5661"/>
                  </a:lnTo>
                  <a:lnTo>
                    <a:pt x="6814" y="5661"/>
                  </a:lnTo>
                  <a:lnTo>
                    <a:pt x="6814" y="5661"/>
                  </a:lnTo>
                  <a:lnTo>
                    <a:pt x="6495" y="5845"/>
                  </a:lnTo>
                  <a:lnTo>
                    <a:pt x="6495" y="5481"/>
                  </a:lnTo>
                  <a:lnTo>
                    <a:pt x="6599" y="5420"/>
                  </a:lnTo>
                  <a:lnTo>
                    <a:pt x="6814" y="5297"/>
                  </a:lnTo>
                  <a:lnTo>
                    <a:pt x="7136" y="5481"/>
                  </a:lnTo>
                  <a:lnTo>
                    <a:pt x="7136" y="5845"/>
                  </a:lnTo>
                  <a:close/>
                  <a:moveTo>
                    <a:pt x="6633" y="5781"/>
                  </a:moveTo>
                  <a:lnTo>
                    <a:pt x="6814" y="5675"/>
                  </a:lnTo>
                  <a:lnTo>
                    <a:pt x="6890" y="5718"/>
                  </a:lnTo>
                  <a:lnTo>
                    <a:pt x="7136" y="5862"/>
                  </a:lnTo>
                  <a:lnTo>
                    <a:pt x="7136" y="6228"/>
                  </a:lnTo>
                  <a:lnTo>
                    <a:pt x="6817" y="6412"/>
                  </a:lnTo>
                  <a:lnTo>
                    <a:pt x="6817" y="6410"/>
                  </a:lnTo>
                  <a:lnTo>
                    <a:pt x="6814" y="6412"/>
                  </a:lnTo>
                  <a:lnTo>
                    <a:pt x="6495" y="6228"/>
                  </a:lnTo>
                  <a:lnTo>
                    <a:pt x="6495" y="5859"/>
                  </a:lnTo>
                  <a:lnTo>
                    <a:pt x="6633" y="5781"/>
                  </a:lnTo>
                  <a:close/>
                  <a:moveTo>
                    <a:pt x="6481" y="6616"/>
                  </a:moveTo>
                  <a:lnTo>
                    <a:pt x="6481" y="6982"/>
                  </a:lnTo>
                  <a:lnTo>
                    <a:pt x="6165" y="7164"/>
                  </a:lnTo>
                  <a:lnTo>
                    <a:pt x="6002" y="7072"/>
                  </a:lnTo>
                  <a:lnTo>
                    <a:pt x="5850" y="6984"/>
                  </a:lnTo>
                  <a:lnTo>
                    <a:pt x="6061" y="6864"/>
                  </a:lnTo>
                  <a:lnTo>
                    <a:pt x="6169" y="6802"/>
                  </a:lnTo>
                  <a:lnTo>
                    <a:pt x="6169" y="6802"/>
                  </a:lnTo>
                  <a:lnTo>
                    <a:pt x="6169" y="6434"/>
                  </a:lnTo>
                  <a:lnTo>
                    <a:pt x="6481" y="6616"/>
                  </a:lnTo>
                  <a:close/>
                  <a:moveTo>
                    <a:pt x="5836" y="8109"/>
                  </a:moveTo>
                  <a:lnTo>
                    <a:pt x="5789" y="8081"/>
                  </a:lnTo>
                  <a:lnTo>
                    <a:pt x="5515" y="7923"/>
                  </a:lnTo>
                  <a:lnTo>
                    <a:pt x="5515" y="7556"/>
                  </a:lnTo>
                  <a:lnTo>
                    <a:pt x="5694" y="7452"/>
                  </a:lnTo>
                  <a:lnTo>
                    <a:pt x="5836" y="7372"/>
                  </a:lnTo>
                  <a:lnTo>
                    <a:pt x="6155" y="7556"/>
                  </a:lnTo>
                  <a:lnTo>
                    <a:pt x="6155" y="7923"/>
                  </a:lnTo>
                  <a:lnTo>
                    <a:pt x="5881" y="8081"/>
                  </a:lnTo>
                  <a:lnTo>
                    <a:pt x="5836" y="8109"/>
                  </a:lnTo>
                  <a:close/>
                  <a:moveTo>
                    <a:pt x="5836" y="8123"/>
                  </a:moveTo>
                  <a:lnTo>
                    <a:pt x="6155" y="8308"/>
                  </a:lnTo>
                  <a:lnTo>
                    <a:pt x="6155" y="8667"/>
                  </a:lnTo>
                  <a:lnTo>
                    <a:pt x="5836" y="8485"/>
                  </a:lnTo>
                  <a:lnTo>
                    <a:pt x="5836" y="8485"/>
                  </a:lnTo>
                  <a:lnTo>
                    <a:pt x="5836" y="8485"/>
                  </a:lnTo>
                  <a:lnTo>
                    <a:pt x="5515" y="8669"/>
                  </a:lnTo>
                  <a:lnTo>
                    <a:pt x="5515" y="8308"/>
                  </a:lnTo>
                  <a:lnTo>
                    <a:pt x="5836" y="8123"/>
                  </a:lnTo>
                  <a:lnTo>
                    <a:pt x="5836" y="8123"/>
                  </a:lnTo>
                  <a:lnTo>
                    <a:pt x="5836" y="8123"/>
                  </a:lnTo>
                  <a:close/>
                  <a:moveTo>
                    <a:pt x="5515" y="7540"/>
                  </a:moveTo>
                  <a:lnTo>
                    <a:pt x="5515" y="7180"/>
                  </a:lnTo>
                  <a:lnTo>
                    <a:pt x="5836" y="6994"/>
                  </a:lnTo>
                  <a:lnTo>
                    <a:pt x="6155" y="7178"/>
                  </a:lnTo>
                  <a:lnTo>
                    <a:pt x="6155" y="7540"/>
                  </a:lnTo>
                  <a:lnTo>
                    <a:pt x="6089" y="7502"/>
                  </a:lnTo>
                  <a:lnTo>
                    <a:pt x="5836" y="7355"/>
                  </a:lnTo>
                  <a:lnTo>
                    <a:pt x="5836" y="7355"/>
                  </a:lnTo>
                  <a:lnTo>
                    <a:pt x="5836" y="7355"/>
                  </a:lnTo>
                  <a:lnTo>
                    <a:pt x="5706" y="7431"/>
                  </a:lnTo>
                  <a:lnTo>
                    <a:pt x="5515" y="7540"/>
                  </a:lnTo>
                  <a:close/>
                  <a:moveTo>
                    <a:pt x="5503" y="6415"/>
                  </a:moveTo>
                  <a:lnTo>
                    <a:pt x="5345" y="6507"/>
                  </a:lnTo>
                  <a:lnTo>
                    <a:pt x="5248" y="6566"/>
                  </a:lnTo>
                  <a:lnTo>
                    <a:pt x="5186" y="6601"/>
                  </a:lnTo>
                  <a:lnTo>
                    <a:pt x="4870" y="6419"/>
                  </a:lnTo>
                  <a:lnTo>
                    <a:pt x="5189" y="6235"/>
                  </a:lnTo>
                  <a:lnTo>
                    <a:pt x="5189" y="6235"/>
                  </a:lnTo>
                  <a:lnTo>
                    <a:pt x="5189" y="5866"/>
                  </a:lnTo>
                  <a:lnTo>
                    <a:pt x="5373" y="5973"/>
                  </a:lnTo>
                  <a:lnTo>
                    <a:pt x="5503" y="6048"/>
                  </a:lnTo>
                  <a:lnTo>
                    <a:pt x="5503" y="6415"/>
                  </a:lnTo>
                  <a:close/>
                  <a:moveTo>
                    <a:pt x="4858" y="6788"/>
                  </a:moveTo>
                  <a:lnTo>
                    <a:pt x="4856" y="6790"/>
                  </a:lnTo>
                  <a:lnTo>
                    <a:pt x="4856" y="6788"/>
                  </a:lnTo>
                  <a:lnTo>
                    <a:pt x="4565" y="6961"/>
                  </a:lnTo>
                  <a:lnTo>
                    <a:pt x="4539" y="6975"/>
                  </a:lnTo>
                  <a:lnTo>
                    <a:pt x="4539" y="6611"/>
                  </a:lnTo>
                  <a:lnTo>
                    <a:pt x="4856" y="6427"/>
                  </a:lnTo>
                  <a:lnTo>
                    <a:pt x="4856" y="6429"/>
                  </a:lnTo>
                  <a:lnTo>
                    <a:pt x="4858" y="6427"/>
                  </a:lnTo>
                  <a:lnTo>
                    <a:pt x="5177" y="6611"/>
                  </a:lnTo>
                  <a:lnTo>
                    <a:pt x="5177" y="6972"/>
                  </a:lnTo>
                  <a:lnTo>
                    <a:pt x="4858" y="6788"/>
                  </a:lnTo>
                  <a:close/>
                  <a:moveTo>
                    <a:pt x="5177" y="6991"/>
                  </a:moveTo>
                  <a:lnTo>
                    <a:pt x="5177" y="7358"/>
                  </a:lnTo>
                  <a:lnTo>
                    <a:pt x="4858" y="7542"/>
                  </a:lnTo>
                  <a:lnTo>
                    <a:pt x="4782" y="7500"/>
                  </a:lnTo>
                  <a:lnTo>
                    <a:pt x="4539" y="7358"/>
                  </a:lnTo>
                  <a:lnTo>
                    <a:pt x="4539" y="6989"/>
                  </a:lnTo>
                  <a:lnTo>
                    <a:pt x="4856" y="6805"/>
                  </a:lnTo>
                  <a:lnTo>
                    <a:pt x="5177" y="6991"/>
                  </a:lnTo>
                  <a:close/>
                  <a:moveTo>
                    <a:pt x="5177" y="5845"/>
                  </a:moveTo>
                  <a:lnTo>
                    <a:pt x="4858" y="5661"/>
                  </a:lnTo>
                  <a:lnTo>
                    <a:pt x="4856" y="5661"/>
                  </a:lnTo>
                  <a:lnTo>
                    <a:pt x="4856" y="5661"/>
                  </a:lnTo>
                  <a:lnTo>
                    <a:pt x="4565" y="5829"/>
                  </a:lnTo>
                  <a:lnTo>
                    <a:pt x="4539" y="5845"/>
                  </a:lnTo>
                  <a:lnTo>
                    <a:pt x="4539" y="5481"/>
                  </a:lnTo>
                  <a:lnTo>
                    <a:pt x="4636" y="5422"/>
                  </a:lnTo>
                  <a:lnTo>
                    <a:pt x="4858" y="5297"/>
                  </a:lnTo>
                  <a:lnTo>
                    <a:pt x="4990" y="5372"/>
                  </a:lnTo>
                  <a:lnTo>
                    <a:pt x="5177" y="5481"/>
                  </a:lnTo>
                  <a:lnTo>
                    <a:pt x="5177" y="5845"/>
                  </a:lnTo>
                  <a:close/>
                  <a:moveTo>
                    <a:pt x="4856" y="5675"/>
                  </a:moveTo>
                  <a:lnTo>
                    <a:pt x="5177" y="5862"/>
                  </a:lnTo>
                  <a:lnTo>
                    <a:pt x="5177" y="6228"/>
                  </a:lnTo>
                  <a:lnTo>
                    <a:pt x="4858" y="6412"/>
                  </a:lnTo>
                  <a:lnTo>
                    <a:pt x="4856" y="6410"/>
                  </a:lnTo>
                  <a:lnTo>
                    <a:pt x="4856" y="6410"/>
                  </a:lnTo>
                  <a:lnTo>
                    <a:pt x="4539" y="6228"/>
                  </a:lnTo>
                  <a:lnTo>
                    <a:pt x="4539" y="5859"/>
                  </a:lnTo>
                  <a:lnTo>
                    <a:pt x="4856" y="5675"/>
                  </a:lnTo>
                  <a:close/>
                  <a:moveTo>
                    <a:pt x="4527" y="6616"/>
                  </a:moveTo>
                  <a:lnTo>
                    <a:pt x="4527" y="6982"/>
                  </a:lnTo>
                  <a:lnTo>
                    <a:pt x="4454" y="7024"/>
                  </a:lnTo>
                  <a:lnTo>
                    <a:pt x="4208" y="7166"/>
                  </a:lnTo>
                  <a:lnTo>
                    <a:pt x="3894" y="6984"/>
                  </a:lnTo>
                  <a:lnTo>
                    <a:pt x="4211" y="6802"/>
                  </a:lnTo>
                  <a:lnTo>
                    <a:pt x="4211" y="6802"/>
                  </a:lnTo>
                  <a:lnTo>
                    <a:pt x="4211" y="6431"/>
                  </a:lnTo>
                  <a:lnTo>
                    <a:pt x="4527" y="6616"/>
                  </a:lnTo>
                  <a:close/>
                  <a:moveTo>
                    <a:pt x="3998" y="7424"/>
                  </a:moveTo>
                  <a:lnTo>
                    <a:pt x="3880" y="7355"/>
                  </a:lnTo>
                  <a:lnTo>
                    <a:pt x="3880" y="7355"/>
                  </a:lnTo>
                  <a:lnTo>
                    <a:pt x="3880" y="7355"/>
                  </a:lnTo>
                  <a:lnTo>
                    <a:pt x="3748" y="7433"/>
                  </a:lnTo>
                  <a:lnTo>
                    <a:pt x="3558" y="7540"/>
                  </a:lnTo>
                  <a:lnTo>
                    <a:pt x="3558" y="7178"/>
                  </a:lnTo>
                  <a:lnTo>
                    <a:pt x="3880" y="6994"/>
                  </a:lnTo>
                  <a:lnTo>
                    <a:pt x="4196" y="7176"/>
                  </a:lnTo>
                  <a:lnTo>
                    <a:pt x="4196" y="7537"/>
                  </a:lnTo>
                  <a:lnTo>
                    <a:pt x="3998" y="7424"/>
                  </a:lnTo>
                  <a:close/>
                  <a:moveTo>
                    <a:pt x="4196" y="7556"/>
                  </a:moveTo>
                  <a:lnTo>
                    <a:pt x="4196" y="7923"/>
                  </a:lnTo>
                  <a:lnTo>
                    <a:pt x="4045" y="8012"/>
                  </a:lnTo>
                  <a:lnTo>
                    <a:pt x="3880" y="8107"/>
                  </a:lnTo>
                  <a:lnTo>
                    <a:pt x="3558" y="7923"/>
                  </a:lnTo>
                  <a:lnTo>
                    <a:pt x="3558" y="7556"/>
                  </a:lnTo>
                  <a:lnTo>
                    <a:pt x="3740" y="7452"/>
                  </a:lnTo>
                  <a:lnTo>
                    <a:pt x="3880" y="7372"/>
                  </a:lnTo>
                  <a:lnTo>
                    <a:pt x="3941" y="7407"/>
                  </a:lnTo>
                  <a:lnTo>
                    <a:pt x="4137" y="7521"/>
                  </a:lnTo>
                  <a:lnTo>
                    <a:pt x="4196" y="7556"/>
                  </a:lnTo>
                  <a:close/>
                  <a:moveTo>
                    <a:pt x="4196" y="6410"/>
                  </a:moveTo>
                  <a:lnTo>
                    <a:pt x="3998" y="6294"/>
                  </a:lnTo>
                  <a:lnTo>
                    <a:pt x="3880" y="6226"/>
                  </a:lnTo>
                  <a:lnTo>
                    <a:pt x="3880" y="6226"/>
                  </a:lnTo>
                  <a:lnTo>
                    <a:pt x="3880" y="6226"/>
                  </a:lnTo>
                  <a:lnTo>
                    <a:pt x="3558" y="6410"/>
                  </a:lnTo>
                  <a:lnTo>
                    <a:pt x="3558" y="6048"/>
                  </a:lnTo>
                  <a:lnTo>
                    <a:pt x="3849" y="5881"/>
                  </a:lnTo>
                  <a:lnTo>
                    <a:pt x="3880" y="5862"/>
                  </a:lnTo>
                  <a:lnTo>
                    <a:pt x="4196" y="6048"/>
                  </a:lnTo>
                  <a:lnTo>
                    <a:pt x="4196" y="6410"/>
                  </a:lnTo>
                  <a:close/>
                  <a:moveTo>
                    <a:pt x="3880" y="6242"/>
                  </a:moveTo>
                  <a:lnTo>
                    <a:pt x="4196" y="6424"/>
                  </a:lnTo>
                  <a:lnTo>
                    <a:pt x="4196" y="6793"/>
                  </a:lnTo>
                  <a:lnTo>
                    <a:pt x="3880" y="6977"/>
                  </a:lnTo>
                  <a:lnTo>
                    <a:pt x="3558" y="6793"/>
                  </a:lnTo>
                  <a:lnTo>
                    <a:pt x="3558" y="6427"/>
                  </a:lnTo>
                  <a:lnTo>
                    <a:pt x="3880" y="6242"/>
                  </a:lnTo>
                  <a:close/>
                  <a:moveTo>
                    <a:pt x="3547" y="6415"/>
                  </a:moveTo>
                  <a:lnTo>
                    <a:pt x="3228" y="6601"/>
                  </a:lnTo>
                  <a:lnTo>
                    <a:pt x="3067" y="6507"/>
                  </a:lnTo>
                  <a:lnTo>
                    <a:pt x="2913" y="6419"/>
                  </a:lnTo>
                  <a:lnTo>
                    <a:pt x="3069" y="6330"/>
                  </a:lnTo>
                  <a:lnTo>
                    <a:pt x="3235" y="6235"/>
                  </a:lnTo>
                  <a:lnTo>
                    <a:pt x="3235" y="6235"/>
                  </a:lnTo>
                  <a:lnTo>
                    <a:pt x="3235" y="5866"/>
                  </a:lnTo>
                  <a:lnTo>
                    <a:pt x="3315" y="5914"/>
                  </a:lnTo>
                  <a:lnTo>
                    <a:pt x="3547" y="6051"/>
                  </a:lnTo>
                  <a:lnTo>
                    <a:pt x="3547" y="6415"/>
                  </a:lnTo>
                  <a:close/>
                  <a:moveTo>
                    <a:pt x="2942" y="6812"/>
                  </a:moveTo>
                  <a:lnTo>
                    <a:pt x="2902" y="6788"/>
                  </a:lnTo>
                  <a:lnTo>
                    <a:pt x="2902" y="6788"/>
                  </a:lnTo>
                  <a:lnTo>
                    <a:pt x="2902" y="6788"/>
                  </a:lnTo>
                  <a:lnTo>
                    <a:pt x="2583" y="6972"/>
                  </a:lnTo>
                  <a:lnTo>
                    <a:pt x="2583" y="6611"/>
                  </a:lnTo>
                  <a:lnTo>
                    <a:pt x="2741" y="6519"/>
                  </a:lnTo>
                  <a:lnTo>
                    <a:pt x="2899" y="6427"/>
                  </a:lnTo>
                  <a:lnTo>
                    <a:pt x="2902" y="6429"/>
                  </a:lnTo>
                  <a:lnTo>
                    <a:pt x="2902" y="6427"/>
                  </a:lnTo>
                  <a:lnTo>
                    <a:pt x="3079" y="6528"/>
                  </a:lnTo>
                  <a:lnTo>
                    <a:pt x="3223" y="6611"/>
                  </a:lnTo>
                  <a:lnTo>
                    <a:pt x="3223" y="6972"/>
                  </a:lnTo>
                  <a:lnTo>
                    <a:pt x="2942" y="6812"/>
                  </a:lnTo>
                  <a:close/>
                  <a:moveTo>
                    <a:pt x="3223" y="6989"/>
                  </a:moveTo>
                  <a:lnTo>
                    <a:pt x="3223" y="7358"/>
                  </a:lnTo>
                  <a:lnTo>
                    <a:pt x="2902" y="7542"/>
                  </a:lnTo>
                  <a:lnTo>
                    <a:pt x="2753" y="7457"/>
                  </a:lnTo>
                  <a:lnTo>
                    <a:pt x="2583" y="7358"/>
                  </a:lnTo>
                  <a:lnTo>
                    <a:pt x="2583" y="6989"/>
                  </a:lnTo>
                  <a:lnTo>
                    <a:pt x="2717" y="6911"/>
                  </a:lnTo>
                  <a:lnTo>
                    <a:pt x="2727" y="6904"/>
                  </a:lnTo>
                  <a:lnTo>
                    <a:pt x="2902" y="6805"/>
                  </a:lnTo>
                  <a:lnTo>
                    <a:pt x="2975" y="6847"/>
                  </a:lnTo>
                  <a:lnTo>
                    <a:pt x="3223" y="6989"/>
                  </a:lnTo>
                  <a:close/>
                  <a:moveTo>
                    <a:pt x="3223" y="5845"/>
                  </a:moveTo>
                  <a:lnTo>
                    <a:pt x="2942" y="5682"/>
                  </a:lnTo>
                  <a:lnTo>
                    <a:pt x="2902" y="5661"/>
                  </a:lnTo>
                  <a:lnTo>
                    <a:pt x="2902" y="5661"/>
                  </a:lnTo>
                  <a:lnTo>
                    <a:pt x="2902" y="5661"/>
                  </a:lnTo>
                  <a:lnTo>
                    <a:pt x="2583" y="5845"/>
                  </a:lnTo>
                  <a:lnTo>
                    <a:pt x="2583" y="5481"/>
                  </a:lnTo>
                  <a:lnTo>
                    <a:pt x="2684" y="5420"/>
                  </a:lnTo>
                  <a:lnTo>
                    <a:pt x="2902" y="5297"/>
                  </a:lnTo>
                  <a:lnTo>
                    <a:pt x="3223" y="5481"/>
                  </a:lnTo>
                  <a:lnTo>
                    <a:pt x="3223" y="5845"/>
                  </a:lnTo>
                  <a:close/>
                  <a:moveTo>
                    <a:pt x="2717" y="5781"/>
                  </a:moveTo>
                  <a:lnTo>
                    <a:pt x="2902" y="5675"/>
                  </a:lnTo>
                  <a:lnTo>
                    <a:pt x="2975" y="5718"/>
                  </a:lnTo>
                  <a:lnTo>
                    <a:pt x="3223" y="5862"/>
                  </a:lnTo>
                  <a:lnTo>
                    <a:pt x="3223" y="6228"/>
                  </a:lnTo>
                  <a:lnTo>
                    <a:pt x="2904" y="6412"/>
                  </a:lnTo>
                  <a:lnTo>
                    <a:pt x="2902" y="6410"/>
                  </a:lnTo>
                  <a:lnTo>
                    <a:pt x="2899" y="6412"/>
                  </a:lnTo>
                  <a:lnTo>
                    <a:pt x="2583" y="6228"/>
                  </a:lnTo>
                  <a:lnTo>
                    <a:pt x="2583" y="5859"/>
                  </a:lnTo>
                  <a:lnTo>
                    <a:pt x="2717" y="5781"/>
                  </a:lnTo>
                  <a:close/>
                  <a:moveTo>
                    <a:pt x="2566" y="6616"/>
                  </a:moveTo>
                  <a:lnTo>
                    <a:pt x="2566" y="6982"/>
                  </a:lnTo>
                  <a:lnTo>
                    <a:pt x="2550" y="6994"/>
                  </a:lnTo>
                  <a:lnTo>
                    <a:pt x="2252" y="7164"/>
                  </a:lnTo>
                  <a:lnTo>
                    <a:pt x="2013" y="7029"/>
                  </a:lnTo>
                  <a:lnTo>
                    <a:pt x="1938" y="6984"/>
                  </a:lnTo>
                  <a:lnTo>
                    <a:pt x="2034" y="6928"/>
                  </a:lnTo>
                  <a:lnTo>
                    <a:pt x="2254" y="6802"/>
                  </a:lnTo>
                  <a:lnTo>
                    <a:pt x="2254" y="6802"/>
                  </a:lnTo>
                  <a:lnTo>
                    <a:pt x="2254" y="6434"/>
                  </a:lnTo>
                  <a:lnTo>
                    <a:pt x="2566" y="6616"/>
                  </a:lnTo>
                  <a:close/>
                  <a:moveTo>
                    <a:pt x="2240" y="7176"/>
                  </a:moveTo>
                  <a:lnTo>
                    <a:pt x="2240" y="7540"/>
                  </a:lnTo>
                  <a:lnTo>
                    <a:pt x="1921" y="7355"/>
                  </a:lnTo>
                  <a:lnTo>
                    <a:pt x="1921" y="7355"/>
                  </a:lnTo>
                  <a:lnTo>
                    <a:pt x="1921" y="7355"/>
                  </a:lnTo>
                  <a:lnTo>
                    <a:pt x="1604" y="7537"/>
                  </a:lnTo>
                  <a:lnTo>
                    <a:pt x="1604" y="7176"/>
                  </a:lnTo>
                  <a:lnTo>
                    <a:pt x="1609" y="7173"/>
                  </a:lnTo>
                  <a:lnTo>
                    <a:pt x="1923" y="6994"/>
                  </a:lnTo>
                  <a:lnTo>
                    <a:pt x="2240" y="7176"/>
                  </a:lnTo>
                  <a:close/>
                  <a:moveTo>
                    <a:pt x="1921" y="7372"/>
                  </a:moveTo>
                  <a:lnTo>
                    <a:pt x="2242" y="7556"/>
                  </a:lnTo>
                  <a:lnTo>
                    <a:pt x="2242" y="7923"/>
                  </a:lnTo>
                  <a:lnTo>
                    <a:pt x="1923" y="8107"/>
                  </a:lnTo>
                  <a:lnTo>
                    <a:pt x="1746" y="8005"/>
                  </a:lnTo>
                  <a:lnTo>
                    <a:pt x="1604" y="7923"/>
                  </a:lnTo>
                  <a:lnTo>
                    <a:pt x="1604" y="7556"/>
                  </a:lnTo>
                  <a:lnTo>
                    <a:pt x="1921" y="7372"/>
                  </a:lnTo>
                  <a:close/>
                  <a:moveTo>
                    <a:pt x="1921" y="8123"/>
                  </a:moveTo>
                  <a:lnTo>
                    <a:pt x="1923" y="8121"/>
                  </a:lnTo>
                  <a:lnTo>
                    <a:pt x="2042" y="8190"/>
                  </a:lnTo>
                  <a:lnTo>
                    <a:pt x="2240" y="8305"/>
                  </a:lnTo>
                  <a:lnTo>
                    <a:pt x="2240" y="8667"/>
                  </a:lnTo>
                  <a:lnTo>
                    <a:pt x="1980" y="8518"/>
                  </a:lnTo>
                  <a:lnTo>
                    <a:pt x="1921" y="8485"/>
                  </a:lnTo>
                  <a:lnTo>
                    <a:pt x="1921" y="8485"/>
                  </a:lnTo>
                  <a:lnTo>
                    <a:pt x="1921" y="8485"/>
                  </a:lnTo>
                  <a:lnTo>
                    <a:pt x="1604" y="8667"/>
                  </a:lnTo>
                  <a:lnTo>
                    <a:pt x="1604" y="8308"/>
                  </a:lnTo>
                  <a:lnTo>
                    <a:pt x="1796" y="8194"/>
                  </a:lnTo>
                  <a:lnTo>
                    <a:pt x="1921" y="8123"/>
                  </a:lnTo>
                  <a:lnTo>
                    <a:pt x="1921" y="8123"/>
                  </a:lnTo>
                  <a:close/>
                  <a:moveTo>
                    <a:pt x="2027" y="8168"/>
                  </a:moveTo>
                  <a:lnTo>
                    <a:pt x="1935" y="8114"/>
                  </a:lnTo>
                  <a:lnTo>
                    <a:pt x="2254" y="7930"/>
                  </a:lnTo>
                  <a:lnTo>
                    <a:pt x="2254" y="7930"/>
                  </a:lnTo>
                  <a:lnTo>
                    <a:pt x="2254" y="7563"/>
                  </a:lnTo>
                  <a:lnTo>
                    <a:pt x="2330" y="7608"/>
                  </a:lnTo>
                  <a:lnTo>
                    <a:pt x="2566" y="7745"/>
                  </a:lnTo>
                  <a:lnTo>
                    <a:pt x="2566" y="8112"/>
                  </a:lnTo>
                  <a:lnTo>
                    <a:pt x="2469" y="8168"/>
                  </a:lnTo>
                  <a:lnTo>
                    <a:pt x="2249" y="8296"/>
                  </a:lnTo>
                  <a:lnTo>
                    <a:pt x="2027" y="8168"/>
                  </a:lnTo>
                  <a:close/>
                  <a:moveTo>
                    <a:pt x="2254" y="7547"/>
                  </a:moveTo>
                  <a:lnTo>
                    <a:pt x="2254" y="7180"/>
                  </a:lnTo>
                  <a:lnTo>
                    <a:pt x="2415" y="7086"/>
                  </a:lnTo>
                  <a:lnTo>
                    <a:pt x="2498" y="7036"/>
                  </a:lnTo>
                  <a:lnTo>
                    <a:pt x="2568" y="6996"/>
                  </a:lnTo>
                  <a:lnTo>
                    <a:pt x="2568" y="7365"/>
                  </a:lnTo>
                  <a:lnTo>
                    <a:pt x="2568" y="7365"/>
                  </a:lnTo>
                  <a:lnTo>
                    <a:pt x="2887" y="7552"/>
                  </a:lnTo>
                  <a:lnTo>
                    <a:pt x="2734" y="7639"/>
                  </a:lnTo>
                  <a:lnTo>
                    <a:pt x="2576" y="7731"/>
                  </a:lnTo>
                  <a:lnTo>
                    <a:pt x="2254" y="7547"/>
                  </a:lnTo>
                  <a:close/>
                  <a:moveTo>
                    <a:pt x="2583" y="8119"/>
                  </a:moveTo>
                  <a:lnTo>
                    <a:pt x="2717" y="8041"/>
                  </a:lnTo>
                  <a:lnTo>
                    <a:pt x="2902" y="7934"/>
                  </a:lnTo>
                  <a:lnTo>
                    <a:pt x="2975" y="7977"/>
                  </a:lnTo>
                  <a:lnTo>
                    <a:pt x="3223" y="8119"/>
                  </a:lnTo>
                  <a:lnTo>
                    <a:pt x="3223" y="8487"/>
                  </a:lnTo>
                  <a:lnTo>
                    <a:pt x="2902" y="8672"/>
                  </a:lnTo>
                  <a:lnTo>
                    <a:pt x="2583" y="8487"/>
                  </a:lnTo>
                  <a:lnTo>
                    <a:pt x="2583" y="8119"/>
                  </a:lnTo>
                  <a:close/>
                  <a:moveTo>
                    <a:pt x="2998" y="7977"/>
                  </a:moveTo>
                  <a:lnTo>
                    <a:pt x="2902" y="7920"/>
                  </a:lnTo>
                  <a:lnTo>
                    <a:pt x="2902" y="7923"/>
                  </a:lnTo>
                  <a:lnTo>
                    <a:pt x="2902" y="7920"/>
                  </a:lnTo>
                  <a:lnTo>
                    <a:pt x="2833" y="7960"/>
                  </a:lnTo>
                  <a:lnTo>
                    <a:pt x="2583" y="8105"/>
                  </a:lnTo>
                  <a:lnTo>
                    <a:pt x="2583" y="7743"/>
                  </a:lnTo>
                  <a:lnTo>
                    <a:pt x="2826" y="7601"/>
                  </a:lnTo>
                  <a:lnTo>
                    <a:pt x="2902" y="7559"/>
                  </a:lnTo>
                  <a:lnTo>
                    <a:pt x="2909" y="7563"/>
                  </a:lnTo>
                  <a:lnTo>
                    <a:pt x="3223" y="7745"/>
                  </a:lnTo>
                  <a:lnTo>
                    <a:pt x="3223" y="8105"/>
                  </a:lnTo>
                  <a:lnTo>
                    <a:pt x="2998" y="7977"/>
                  </a:lnTo>
                  <a:close/>
                  <a:moveTo>
                    <a:pt x="3067" y="7639"/>
                  </a:moveTo>
                  <a:lnTo>
                    <a:pt x="2913" y="7552"/>
                  </a:lnTo>
                  <a:lnTo>
                    <a:pt x="3235" y="7365"/>
                  </a:lnTo>
                  <a:lnTo>
                    <a:pt x="3235" y="7365"/>
                  </a:lnTo>
                  <a:lnTo>
                    <a:pt x="3235" y="6996"/>
                  </a:lnTo>
                  <a:lnTo>
                    <a:pt x="3358" y="7069"/>
                  </a:lnTo>
                  <a:lnTo>
                    <a:pt x="3547" y="7180"/>
                  </a:lnTo>
                  <a:lnTo>
                    <a:pt x="3547" y="7547"/>
                  </a:lnTo>
                  <a:lnTo>
                    <a:pt x="3228" y="7731"/>
                  </a:lnTo>
                  <a:lnTo>
                    <a:pt x="3067" y="7639"/>
                  </a:lnTo>
                  <a:close/>
                  <a:moveTo>
                    <a:pt x="3235" y="7743"/>
                  </a:moveTo>
                  <a:lnTo>
                    <a:pt x="3291" y="7710"/>
                  </a:lnTo>
                  <a:lnTo>
                    <a:pt x="3547" y="7563"/>
                  </a:lnTo>
                  <a:lnTo>
                    <a:pt x="3547" y="7930"/>
                  </a:lnTo>
                  <a:lnTo>
                    <a:pt x="3547" y="7930"/>
                  </a:lnTo>
                  <a:lnTo>
                    <a:pt x="3681" y="8008"/>
                  </a:lnTo>
                  <a:lnTo>
                    <a:pt x="3866" y="8116"/>
                  </a:lnTo>
                  <a:lnTo>
                    <a:pt x="3766" y="8175"/>
                  </a:lnTo>
                  <a:lnTo>
                    <a:pt x="3551" y="8296"/>
                  </a:lnTo>
                  <a:lnTo>
                    <a:pt x="3379" y="8197"/>
                  </a:lnTo>
                  <a:lnTo>
                    <a:pt x="3235" y="8112"/>
                  </a:lnTo>
                  <a:lnTo>
                    <a:pt x="3235" y="7743"/>
                  </a:lnTo>
                  <a:close/>
                  <a:moveTo>
                    <a:pt x="3558" y="8686"/>
                  </a:moveTo>
                  <a:lnTo>
                    <a:pt x="3738" y="8582"/>
                  </a:lnTo>
                  <a:lnTo>
                    <a:pt x="3880" y="8499"/>
                  </a:lnTo>
                  <a:lnTo>
                    <a:pt x="3941" y="8537"/>
                  </a:lnTo>
                  <a:lnTo>
                    <a:pt x="4045" y="8596"/>
                  </a:lnTo>
                  <a:lnTo>
                    <a:pt x="4196" y="8686"/>
                  </a:lnTo>
                  <a:lnTo>
                    <a:pt x="4196" y="9052"/>
                  </a:lnTo>
                  <a:lnTo>
                    <a:pt x="4064" y="9130"/>
                  </a:lnTo>
                  <a:lnTo>
                    <a:pt x="3880" y="9237"/>
                  </a:lnTo>
                  <a:lnTo>
                    <a:pt x="3558" y="9052"/>
                  </a:lnTo>
                  <a:lnTo>
                    <a:pt x="3558" y="8686"/>
                  </a:lnTo>
                  <a:close/>
                  <a:moveTo>
                    <a:pt x="3880" y="8485"/>
                  </a:moveTo>
                  <a:lnTo>
                    <a:pt x="3880" y="8485"/>
                  </a:lnTo>
                  <a:lnTo>
                    <a:pt x="3880" y="8485"/>
                  </a:lnTo>
                  <a:lnTo>
                    <a:pt x="3558" y="8669"/>
                  </a:lnTo>
                  <a:lnTo>
                    <a:pt x="3558" y="8308"/>
                  </a:lnTo>
                  <a:lnTo>
                    <a:pt x="3731" y="8209"/>
                  </a:lnTo>
                  <a:lnTo>
                    <a:pt x="3877" y="8123"/>
                  </a:lnTo>
                  <a:lnTo>
                    <a:pt x="3880" y="8123"/>
                  </a:lnTo>
                  <a:lnTo>
                    <a:pt x="3880" y="8123"/>
                  </a:lnTo>
                  <a:lnTo>
                    <a:pt x="4024" y="8206"/>
                  </a:lnTo>
                  <a:lnTo>
                    <a:pt x="4196" y="8308"/>
                  </a:lnTo>
                  <a:lnTo>
                    <a:pt x="4196" y="8667"/>
                  </a:lnTo>
                  <a:lnTo>
                    <a:pt x="3880" y="8485"/>
                  </a:lnTo>
                  <a:close/>
                  <a:moveTo>
                    <a:pt x="3892" y="8116"/>
                  </a:moveTo>
                  <a:lnTo>
                    <a:pt x="3970" y="8069"/>
                  </a:lnTo>
                  <a:lnTo>
                    <a:pt x="4211" y="7930"/>
                  </a:lnTo>
                  <a:lnTo>
                    <a:pt x="4211" y="7930"/>
                  </a:lnTo>
                  <a:lnTo>
                    <a:pt x="4211" y="7561"/>
                  </a:lnTo>
                  <a:lnTo>
                    <a:pt x="4345" y="7639"/>
                  </a:lnTo>
                  <a:lnTo>
                    <a:pt x="4367" y="7651"/>
                  </a:lnTo>
                  <a:lnTo>
                    <a:pt x="4527" y="7745"/>
                  </a:lnTo>
                  <a:lnTo>
                    <a:pt x="4527" y="8112"/>
                  </a:lnTo>
                  <a:lnTo>
                    <a:pt x="4348" y="8216"/>
                  </a:lnTo>
                  <a:lnTo>
                    <a:pt x="4208" y="8296"/>
                  </a:lnTo>
                  <a:lnTo>
                    <a:pt x="3892" y="8116"/>
                  </a:lnTo>
                  <a:close/>
                  <a:moveTo>
                    <a:pt x="4213" y="7547"/>
                  </a:moveTo>
                  <a:lnTo>
                    <a:pt x="4213" y="7178"/>
                  </a:lnTo>
                  <a:lnTo>
                    <a:pt x="4376" y="7084"/>
                  </a:lnTo>
                  <a:lnTo>
                    <a:pt x="4527" y="6996"/>
                  </a:lnTo>
                  <a:lnTo>
                    <a:pt x="4527" y="7365"/>
                  </a:lnTo>
                  <a:lnTo>
                    <a:pt x="4527" y="7365"/>
                  </a:lnTo>
                  <a:lnTo>
                    <a:pt x="4681" y="7455"/>
                  </a:lnTo>
                  <a:lnTo>
                    <a:pt x="4844" y="7549"/>
                  </a:lnTo>
                  <a:lnTo>
                    <a:pt x="4619" y="7681"/>
                  </a:lnTo>
                  <a:lnTo>
                    <a:pt x="4532" y="7731"/>
                  </a:lnTo>
                  <a:lnTo>
                    <a:pt x="4213" y="7547"/>
                  </a:lnTo>
                  <a:close/>
                  <a:moveTo>
                    <a:pt x="4539" y="8119"/>
                  </a:moveTo>
                  <a:lnTo>
                    <a:pt x="4856" y="7934"/>
                  </a:lnTo>
                  <a:lnTo>
                    <a:pt x="5177" y="8119"/>
                  </a:lnTo>
                  <a:lnTo>
                    <a:pt x="5177" y="8487"/>
                  </a:lnTo>
                  <a:lnTo>
                    <a:pt x="4858" y="8672"/>
                  </a:lnTo>
                  <a:lnTo>
                    <a:pt x="4759" y="8615"/>
                  </a:lnTo>
                  <a:lnTo>
                    <a:pt x="4539" y="8487"/>
                  </a:lnTo>
                  <a:lnTo>
                    <a:pt x="4539" y="8119"/>
                  </a:lnTo>
                  <a:close/>
                  <a:moveTo>
                    <a:pt x="4858" y="7920"/>
                  </a:moveTo>
                  <a:lnTo>
                    <a:pt x="4856" y="7923"/>
                  </a:lnTo>
                  <a:lnTo>
                    <a:pt x="4856" y="7920"/>
                  </a:lnTo>
                  <a:lnTo>
                    <a:pt x="4539" y="8105"/>
                  </a:lnTo>
                  <a:lnTo>
                    <a:pt x="4539" y="7743"/>
                  </a:lnTo>
                  <a:lnTo>
                    <a:pt x="4856" y="7559"/>
                  </a:lnTo>
                  <a:lnTo>
                    <a:pt x="5031" y="7658"/>
                  </a:lnTo>
                  <a:lnTo>
                    <a:pt x="5177" y="7743"/>
                  </a:lnTo>
                  <a:lnTo>
                    <a:pt x="5177" y="8105"/>
                  </a:lnTo>
                  <a:lnTo>
                    <a:pt x="4858" y="7920"/>
                  </a:lnTo>
                  <a:close/>
                  <a:moveTo>
                    <a:pt x="4872" y="7549"/>
                  </a:moveTo>
                  <a:lnTo>
                    <a:pt x="5189" y="7365"/>
                  </a:lnTo>
                  <a:lnTo>
                    <a:pt x="5189" y="7365"/>
                  </a:lnTo>
                  <a:lnTo>
                    <a:pt x="5189" y="6996"/>
                  </a:lnTo>
                  <a:lnTo>
                    <a:pt x="5472" y="7159"/>
                  </a:lnTo>
                  <a:lnTo>
                    <a:pt x="5503" y="7178"/>
                  </a:lnTo>
                  <a:lnTo>
                    <a:pt x="5503" y="7547"/>
                  </a:lnTo>
                  <a:lnTo>
                    <a:pt x="5184" y="7731"/>
                  </a:lnTo>
                  <a:lnTo>
                    <a:pt x="4872" y="7549"/>
                  </a:lnTo>
                  <a:close/>
                  <a:moveTo>
                    <a:pt x="5189" y="7745"/>
                  </a:moveTo>
                  <a:lnTo>
                    <a:pt x="5352" y="7651"/>
                  </a:lnTo>
                  <a:lnTo>
                    <a:pt x="5383" y="7632"/>
                  </a:lnTo>
                  <a:lnTo>
                    <a:pt x="5503" y="7563"/>
                  </a:lnTo>
                  <a:lnTo>
                    <a:pt x="5503" y="7930"/>
                  </a:lnTo>
                  <a:lnTo>
                    <a:pt x="5503" y="7930"/>
                  </a:lnTo>
                  <a:lnTo>
                    <a:pt x="5706" y="8048"/>
                  </a:lnTo>
                  <a:lnTo>
                    <a:pt x="5824" y="8116"/>
                  </a:lnTo>
                  <a:lnTo>
                    <a:pt x="5671" y="8204"/>
                  </a:lnTo>
                  <a:lnTo>
                    <a:pt x="5508" y="8296"/>
                  </a:lnTo>
                  <a:lnTo>
                    <a:pt x="5472" y="8275"/>
                  </a:lnTo>
                  <a:lnTo>
                    <a:pt x="5189" y="8112"/>
                  </a:lnTo>
                  <a:lnTo>
                    <a:pt x="5189" y="7745"/>
                  </a:lnTo>
                  <a:close/>
                  <a:moveTo>
                    <a:pt x="6002" y="8204"/>
                  </a:moveTo>
                  <a:lnTo>
                    <a:pt x="5848" y="8116"/>
                  </a:lnTo>
                  <a:lnTo>
                    <a:pt x="6169" y="7930"/>
                  </a:lnTo>
                  <a:lnTo>
                    <a:pt x="6169" y="7930"/>
                  </a:lnTo>
                  <a:lnTo>
                    <a:pt x="6169" y="7563"/>
                  </a:lnTo>
                  <a:lnTo>
                    <a:pt x="6259" y="7615"/>
                  </a:lnTo>
                  <a:lnTo>
                    <a:pt x="6481" y="7745"/>
                  </a:lnTo>
                  <a:lnTo>
                    <a:pt x="6481" y="8112"/>
                  </a:lnTo>
                  <a:lnTo>
                    <a:pt x="6340" y="8194"/>
                  </a:lnTo>
                  <a:lnTo>
                    <a:pt x="6165" y="8296"/>
                  </a:lnTo>
                  <a:lnTo>
                    <a:pt x="6002" y="8204"/>
                  </a:lnTo>
                  <a:close/>
                  <a:moveTo>
                    <a:pt x="6169" y="7547"/>
                  </a:moveTo>
                  <a:lnTo>
                    <a:pt x="6169" y="7178"/>
                  </a:lnTo>
                  <a:lnTo>
                    <a:pt x="6349" y="7074"/>
                  </a:lnTo>
                  <a:lnTo>
                    <a:pt x="6484" y="6996"/>
                  </a:lnTo>
                  <a:lnTo>
                    <a:pt x="6484" y="7365"/>
                  </a:lnTo>
                  <a:lnTo>
                    <a:pt x="6484" y="7365"/>
                  </a:lnTo>
                  <a:lnTo>
                    <a:pt x="6803" y="7552"/>
                  </a:lnTo>
                  <a:lnTo>
                    <a:pt x="6649" y="7639"/>
                  </a:lnTo>
                  <a:lnTo>
                    <a:pt x="6488" y="7731"/>
                  </a:lnTo>
                  <a:lnTo>
                    <a:pt x="6169" y="7547"/>
                  </a:lnTo>
                  <a:close/>
                  <a:moveTo>
                    <a:pt x="6495" y="8119"/>
                  </a:moveTo>
                  <a:lnTo>
                    <a:pt x="6633" y="8041"/>
                  </a:lnTo>
                  <a:lnTo>
                    <a:pt x="6814" y="7934"/>
                  </a:lnTo>
                  <a:lnTo>
                    <a:pt x="6890" y="7977"/>
                  </a:lnTo>
                  <a:lnTo>
                    <a:pt x="7136" y="8119"/>
                  </a:lnTo>
                  <a:lnTo>
                    <a:pt x="7136" y="8487"/>
                  </a:lnTo>
                  <a:lnTo>
                    <a:pt x="6817" y="8672"/>
                  </a:lnTo>
                  <a:lnTo>
                    <a:pt x="6495" y="8487"/>
                  </a:lnTo>
                  <a:lnTo>
                    <a:pt x="6495" y="8119"/>
                  </a:lnTo>
                  <a:close/>
                  <a:moveTo>
                    <a:pt x="6911" y="7977"/>
                  </a:moveTo>
                  <a:lnTo>
                    <a:pt x="6814" y="7920"/>
                  </a:lnTo>
                  <a:lnTo>
                    <a:pt x="6814" y="7923"/>
                  </a:lnTo>
                  <a:lnTo>
                    <a:pt x="6814" y="7920"/>
                  </a:lnTo>
                  <a:lnTo>
                    <a:pt x="6746" y="7960"/>
                  </a:lnTo>
                  <a:lnTo>
                    <a:pt x="6495" y="8105"/>
                  </a:lnTo>
                  <a:lnTo>
                    <a:pt x="6495" y="7743"/>
                  </a:lnTo>
                  <a:lnTo>
                    <a:pt x="6741" y="7601"/>
                  </a:lnTo>
                  <a:lnTo>
                    <a:pt x="6817" y="7559"/>
                  </a:lnTo>
                  <a:lnTo>
                    <a:pt x="6822" y="7563"/>
                  </a:lnTo>
                  <a:lnTo>
                    <a:pt x="7136" y="7745"/>
                  </a:lnTo>
                  <a:lnTo>
                    <a:pt x="7136" y="8105"/>
                  </a:lnTo>
                  <a:lnTo>
                    <a:pt x="6911" y="7977"/>
                  </a:lnTo>
                  <a:close/>
                  <a:moveTo>
                    <a:pt x="6982" y="7639"/>
                  </a:moveTo>
                  <a:lnTo>
                    <a:pt x="6829" y="7552"/>
                  </a:lnTo>
                  <a:lnTo>
                    <a:pt x="7148" y="7365"/>
                  </a:lnTo>
                  <a:lnTo>
                    <a:pt x="7148" y="7365"/>
                  </a:lnTo>
                  <a:lnTo>
                    <a:pt x="7148" y="6996"/>
                  </a:lnTo>
                  <a:lnTo>
                    <a:pt x="7273" y="7069"/>
                  </a:lnTo>
                  <a:lnTo>
                    <a:pt x="7462" y="7180"/>
                  </a:lnTo>
                  <a:lnTo>
                    <a:pt x="7462" y="7547"/>
                  </a:lnTo>
                  <a:lnTo>
                    <a:pt x="7143" y="7731"/>
                  </a:lnTo>
                  <a:lnTo>
                    <a:pt x="6982" y="7639"/>
                  </a:lnTo>
                  <a:close/>
                  <a:moveTo>
                    <a:pt x="7804" y="8116"/>
                  </a:moveTo>
                  <a:lnTo>
                    <a:pt x="7885" y="8069"/>
                  </a:lnTo>
                  <a:lnTo>
                    <a:pt x="8126" y="7930"/>
                  </a:lnTo>
                  <a:lnTo>
                    <a:pt x="8126" y="7930"/>
                  </a:lnTo>
                  <a:lnTo>
                    <a:pt x="8126" y="7563"/>
                  </a:lnTo>
                  <a:lnTo>
                    <a:pt x="8442" y="7748"/>
                  </a:lnTo>
                  <a:lnTo>
                    <a:pt x="8442" y="8109"/>
                  </a:lnTo>
                  <a:lnTo>
                    <a:pt x="8119" y="8296"/>
                  </a:lnTo>
                  <a:lnTo>
                    <a:pt x="7804" y="8116"/>
                  </a:lnTo>
                  <a:close/>
                  <a:moveTo>
                    <a:pt x="8126" y="7547"/>
                  </a:moveTo>
                  <a:lnTo>
                    <a:pt x="8126" y="7180"/>
                  </a:lnTo>
                  <a:lnTo>
                    <a:pt x="8442" y="6996"/>
                  </a:lnTo>
                  <a:lnTo>
                    <a:pt x="8442" y="7365"/>
                  </a:lnTo>
                  <a:lnTo>
                    <a:pt x="8442" y="7365"/>
                  </a:lnTo>
                  <a:lnTo>
                    <a:pt x="8596" y="7455"/>
                  </a:lnTo>
                  <a:lnTo>
                    <a:pt x="8754" y="7549"/>
                  </a:lnTo>
                  <a:lnTo>
                    <a:pt x="8757" y="7552"/>
                  </a:lnTo>
                  <a:lnTo>
                    <a:pt x="8650" y="7613"/>
                  </a:lnTo>
                  <a:lnTo>
                    <a:pt x="8445" y="7731"/>
                  </a:lnTo>
                  <a:lnTo>
                    <a:pt x="8126" y="7547"/>
                  </a:lnTo>
                  <a:close/>
                  <a:moveTo>
                    <a:pt x="8565" y="7663"/>
                  </a:moveTo>
                  <a:lnTo>
                    <a:pt x="8447" y="7731"/>
                  </a:lnTo>
                  <a:lnTo>
                    <a:pt x="8445" y="7731"/>
                  </a:lnTo>
                  <a:lnTo>
                    <a:pt x="8565" y="7663"/>
                  </a:lnTo>
                  <a:close/>
                  <a:moveTo>
                    <a:pt x="8454" y="8119"/>
                  </a:moveTo>
                  <a:lnTo>
                    <a:pt x="8747" y="7949"/>
                  </a:lnTo>
                  <a:lnTo>
                    <a:pt x="8771" y="7934"/>
                  </a:lnTo>
                  <a:lnTo>
                    <a:pt x="9092" y="8119"/>
                  </a:lnTo>
                  <a:lnTo>
                    <a:pt x="9092" y="8487"/>
                  </a:lnTo>
                  <a:lnTo>
                    <a:pt x="8771" y="8672"/>
                  </a:lnTo>
                  <a:lnTo>
                    <a:pt x="8674" y="8615"/>
                  </a:lnTo>
                  <a:lnTo>
                    <a:pt x="8454" y="8487"/>
                  </a:lnTo>
                  <a:lnTo>
                    <a:pt x="8454" y="8119"/>
                  </a:lnTo>
                  <a:close/>
                  <a:moveTo>
                    <a:pt x="8771" y="7920"/>
                  </a:moveTo>
                  <a:lnTo>
                    <a:pt x="8771" y="7920"/>
                  </a:lnTo>
                  <a:lnTo>
                    <a:pt x="8771" y="7920"/>
                  </a:lnTo>
                  <a:lnTo>
                    <a:pt x="8721" y="7951"/>
                  </a:lnTo>
                  <a:lnTo>
                    <a:pt x="8454" y="8105"/>
                  </a:lnTo>
                  <a:lnTo>
                    <a:pt x="8454" y="7743"/>
                  </a:lnTo>
                  <a:lnTo>
                    <a:pt x="8695" y="7601"/>
                  </a:lnTo>
                  <a:lnTo>
                    <a:pt x="8771" y="7559"/>
                  </a:lnTo>
                  <a:lnTo>
                    <a:pt x="8946" y="7658"/>
                  </a:lnTo>
                  <a:lnTo>
                    <a:pt x="9092" y="7743"/>
                  </a:lnTo>
                  <a:lnTo>
                    <a:pt x="9092" y="8105"/>
                  </a:lnTo>
                  <a:lnTo>
                    <a:pt x="8771" y="7920"/>
                  </a:lnTo>
                  <a:close/>
                  <a:moveTo>
                    <a:pt x="8785" y="7549"/>
                  </a:moveTo>
                  <a:lnTo>
                    <a:pt x="9104" y="7365"/>
                  </a:lnTo>
                  <a:lnTo>
                    <a:pt x="9104" y="7365"/>
                  </a:lnTo>
                  <a:lnTo>
                    <a:pt x="9104" y="7353"/>
                  </a:lnTo>
                  <a:lnTo>
                    <a:pt x="9104" y="7336"/>
                  </a:lnTo>
                  <a:lnTo>
                    <a:pt x="9104" y="6996"/>
                  </a:lnTo>
                  <a:lnTo>
                    <a:pt x="9388" y="7159"/>
                  </a:lnTo>
                  <a:lnTo>
                    <a:pt x="9406" y="7171"/>
                  </a:lnTo>
                  <a:lnTo>
                    <a:pt x="9411" y="7176"/>
                  </a:lnTo>
                  <a:lnTo>
                    <a:pt x="9411" y="7173"/>
                  </a:lnTo>
                  <a:lnTo>
                    <a:pt x="9418" y="7178"/>
                  </a:lnTo>
                  <a:lnTo>
                    <a:pt x="9418" y="7547"/>
                  </a:lnTo>
                  <a:lnTo>
                    <a:pt x="9099" y="7731"/>
                  </a:lnTo>
                  <a:lnTo>
                    <a:pt x="8785" y="7549"/>
                  </a:lnTo>
                  <a:close/>
                  <a:moveTo>
                    <a:pt x="9104" y="7745"/>
                  </a:moveTo>
                  <a:lnTo>
                    <a:pt x="9298" y="7632"/>
                  </a:lnTo>
                  <a:lnTo>
                    <a:pt x="9418" y="7563"/>
                  </a:lnTo>
                  <a:lnTo>
                    <a:pt x="9418" y="7930"/>
                  </a:lnTo>
                  <a:lnTo>
                    <a:pt x="9418" y="7930"/>
                  </a:lnTo>
                  <a:lnTo>
                    <a:pt x="9622" y="8048"/>
                  </a:lnTo>
                  <a:lnTo>
                    <a:pt x="9737" y="8116"/>
                  </a:lnTo>
                  <a:lnTo>
                    <a:pt x="9423" y="8296"/>
                  </a:lnTo>
                  <a:lnTo>
                    <a:pt x="9385" y="8275"/>
                  </a:lnTo>
                  <a:lnTo>
                    <a:pt x="9104" y="8112"/>
                  </a:lnTo>
                  <a:lnTo>
                    <a:pt x="9104" y="7745"/>
                  </a:lnTo>
                  <a:close/>
                  <a:moveTo>
                    <a:pt x="9430" y="8686"/>
                  </a:moveTo>
                  <a:lnTo>
                    <a:pt x="9607" y="8584"/>
                  </a:lnTo>
                  <a:lnTo>
                    <a:pt x="9751" y="8499"/>
                  </a:lnTo>
                  <a:lnTo>
                    <a:pt x="10070" y="8686"/>
                  </a:lnTo>
                  <a:lnTo>
                    <a:pt x="10070" y="9052"/>
                  </a:lnTo>
                  <a:lnTo>
                    <a:pt x="9749" y="9237"/>
                  </a:lnTo>
                  <a:lnTo>
                    <a:pt x="9430" y="9052"/>
                  </a:lnTo>
                  <a:lnTo>
                    <a:pt x="9430" y="8686"/>
                  </a:lnTo>
                  <a:close/>
                  <a:moveTo>
                    <a:pt x="9751" y="8485"/>
                  </a:moveTo>
                  <a:lnTo>
                    <a:pt x="9751" y="8485"/>
                  </a:lnTo>
                  <a:lnTo>
                    <a:pt x="9751" y="8485"/>
                  </a:lnTo>
                  <a:lnTo>
                    <a:pt x="9430" y="8669"/>
                  </a:lnTo>
                  <a:lnTo>
                    <a:pt x="9430" y="8308"/>
                  </a:lnTo>
                  <a:lnTo>
                    <a:pt x="9751" y="8123"/>
                  </a:lnTo>
                  <a:lnTo>
                    <a:pt x="9751" y="8123"/>
                  </a:lnTo>
                  <a:lnTo>
                    <a:pt x="9751" y="8123"/>
                  </a:lnTo>
                  <a:lnTo>
                    <a:pt x="10070" y="8308"/>
                  </a:lnTo>
                  <a:lnTo>
                    <a:pt x="10070" y="8669"/>
                  </a:lnTo>
                  <a:lnTo>
                    <a:pt x="9751" y="8485"/>
                  </a:lnTo>
                  <a:close/>
                  <a:moveTo>
                    <a:pt x="9763" y="8116"/>
                  </a:moveTo>
                  <a:lnTo>
                    <a:pt x="10085" y="7930"/>
                  </a:lnTo>
                  <a:lnTo>
                    <a:pt x="10085" y="7563"/>
                  </a:lnTo>
                  <a:lnTo>
                    <a:pt x="10397" y="7743"/>
                  </a:lnTo>
                  <a:lnTo>
                    <a:pt x="10397" y="8112"/>
                  </a:lnTo>
                  <a:lnTo>
                    <a:pt x="10108" y="8279"/>
                  </a:lnTo>
                  <a:lnTo>
                    <a:pt x="10080" y="8296"/>
                  </a:lnTo>
                  <a:lnTo>
                    <a:pt x="9763" y="8116"/>
                  </a:lnTo>
                  <a:close/>
                  <a:moveTo>
                    <a:pt x="10085" y="7547"/>
                  </a:moveTo>
                  <a:lnTo>
                    <a:pt x="10085" y="7178"/>
                  </a:lnTo>
                  <a:lnTo>
                    <a:pt x="10397" y="6998"/>
                  </a:lnTo>
                  <a:lnTo>
                    <a:pt x="10397" y="7365"/>
                  </a:lnTo>
                  <a:lnTo>
                    <a:pt x="10397" y="7365"/>
                  </a:lnTo>
                  <a:lnTo>
                    <a:pt x="10716" y="7552"/>
                  </a:lnTo>
                  <a:lnTo>
                    <a:pt x="10704" y="7559"/>
                  </a:lnTo>
                  <a:lnTo>
                    <a:pt x="10404" y="7731"/>
                  </a:lnTo>
                  <a:lnTo>
                    <a:pt x="10085" y="7547"/>
                  </a:lnTo>
                  <a:close/>
                  <a:moveTo>
                    <a:pt x="10411" y="8119"/>
                  </a:moveTo>
                  <a:lnTo>
                    <a:pt x="10730" y="7934"/>
                  </a:lnTo>
                  <a:lnTo>
                    <a:pt x="10763" y="7953"/>
                  </a:lnTo>
                  <a:lnTo>
                    <a:pt x="11046" y="8119"/>
                  </a:lnTo>
                  <a:lnTo>
                    <a:pt x="11046" y="8487"/>
                  </a:lnTo>
                  <a:lnTo>
                    <a:pt x="10756" y="8658"/>
                  </a:lnTo>
                  <a:lnTo>
                    <a:pt x="10730" y="8672"/>
                  </a:lnTo>
                  <a:lnTo>
                    <a:pt x="10411" y="8487"/>
                  </a:lnTo>
                  <a:lnTo>
                    <a:pt x="10411" y="8119"/>
                  </a:lnTo>
                  <a:close/>
                  <a:moveTo>
                    <a:pt x="10760" y="7939"/>
                  </a:moveTo>
                  <a:lnTo>
                    <a:pt x="10730" y="7920"/>
                  </a:lnTo>
                  <a:lnTo>
                    <a:pt x="10730" y="7920"/>
                  </a:lnTo>
                  <a:lnTo>
                    <a:pt x="10730" y="7920"/>
                  </a:lnTo>
                  <a:lnTo>
                    <a:pt x="10411" y="8105"/>
                  </a:lnTo>
                  <a:lnTo>
                    <a:pt x="10411" y="7745"/>
                  </a:lnTo>
                  <a:lnTo>
                    <a:pt x="10661" y="7599"/>
                  </a:lnTo>
                  <a:lnTo>
                    <a:pt x="10730" y="7559"/>
                  </a:lnTo>
                  <a:lnTo>
                    <a:pt x="10763" y="7578"/>
                  </a:lnTo>
                  <a:lnTo>
                    <a:pt x="11046" y="7743"/>
                  </a:lnTo>
                  <a:lnTo>
                    <a:pt x="11046" y="8105"/>
                  </a:lnTo>
                  <a:lnTo>
                    <a:pt x="10760" y="7939"/>
                  </a:lnTo>
                  <a:close/>
                  <a:moveTo>
                    <a:pt x="11032" y="7717"/>
                  </a:moveTo>
                  <a:lnTo>
                    <a:pt x="10744" y="7552"/>
                  </a:lnTo>
                  <a:lnTo>
                    <a:pt x="11060" y="7365"/>
                  </a:lnTo>
                  <a:lnTo>
                    <a:pt x="11060" y="7365"/>
                  </a:lnTo>
                  <a:lnTo>
                    <a:pt x="11060" y="6996"/>
                  </a:lnTo>
                  <a:lnTo>
                    <a:pt x="11377" y="7180"/>
                  </a:lnTo>
                  <a:lnTo>
                    <a:pt x="11377" y="7544"/>
                  </a:lnTo>
                  <a:lnTo>
                    <a:pt x="11053" y="7731"/>
                  </a:lnTo>
                  <a:lnTo>
                    <a:pt x="11032" y="7717"/>
                  </a:lnTo>
                  <a:close/>
                  <a:moveTo>
                    <a:pt x="11060" y="7745"/>
                  </a:moveTo>
                  <a:lnTo>
                    <a:pt x="11368" y="7566"/>
                  </a:lnTo>
                  <a:lnTo>
                    <a:pt x="11377" y="7561"/>
                  </a:lnTo>
                  <a:lnTo>
                    <a:pt x="11377" y="7930"/>
                  </a:lnTo>
                  <a:lnTo>
                    <a:pt x="11377" y="7930"/>
                  </a:lnTo>
                  <a:lnTo>
                    <a:pt x="11455" y="7977"/>
                  </a:lnTo>
                  <a:lnTo>
                    <a:pt x="11694" y="8116"/>
                  </a:lnTo>
                  <a:lnTo>
                    <a:pt x="11382" y="8296"/>
                  </a:lnTo>
                  <a:lnTo>
                    <a:pt x="11146" y="8161"/>
                  </a:lnTo>
                  <a:lnTo>
                    <a:pt x="11060" y="8112"/>
                  </a:lnTo>
                  <a:lnTo>
                    <a:pt x="11060" y="7745"/>
                  </a:lnTo>
                  <a:close/>
                  <a:moveTo>
                    <a:pt x="11847" y="8190"/>
                  </a:moveTo>
                  <a:lnTo>
                    <a:pt x="11720" y="8116"/>
                  </a:lnTo>
                  <a:lnTo>
                    <a:pt x="12039" y="7930"/>
                  </a:lnTo>
                  <a:lnTo>
                    <a:pt x="12039" y="7930"/>
                  </a:lnTo>
                  <a:lnTo>
                    <a:pt x="12039" y="7563"/>
                  </a:lnTo>
                  <a:lnTo>
                    <a:pt x="12058" y="7573"/>
                  </a:lnTo>
                  <a:lnTo>
                    <a:pt x="12353" y="7745"/>
                  </a:lnTo>
                  <a:lnTo>
                    <a:pt x="12353" y="8112"/>
                  </a:lnTo>
                  <a:lnTo>
                    <a:pt x="12299" y="8145"/>
                  </a:lnTo>
                  <a:lnTo>
                    <a:pt x="12034" y="8296"/>
                  </a:lnTo>
                  <a:lnTo>
                    <a:pt x="11847" y="8190"/>
                  </a:lnTo>
                  <a:close/>
                  <a:moveTo>
                    <a:pt x="12039" y="7547"/>
                  </a:moveTo>
                  <a:lnTo>
                    <a:pt x="12039" y="7180"/>
                  </a:lnTo>
                  <a:lnTo>
                    <a:pt x="12294" y="7032"/>
                  </a:lnTo>
                  <a:lnTo>
                    <a:pt x="12355" y="6994"/>
                  </a:lnTo>
                  <a:lnTo>
                    <a:pt x="12355" y="7365"/>
                  </a:lnTo>
                  <a:lnTo>
                    <a:pt x="12355" y="7365"/>
                  </a:lnTo>
                  <a:lnTo>
                    <a:pt x="12511" y="7455"/>
                  </a:lnTo>
                  <a:lnTo>
                    <a:pt x="12672" y="7549"/>
                  </a:lnTo>
                  <a:lnTo>
                    <a:pt x="12556" y="7620"/>
                  </a:lnTo>
                  <a:lnTo>
                    <a:pt x="12360" y="7731"/>
                  </a:lnTo>
                  <a:lnTo>
                    <a:pt x="12039" y="7547"/>
                  </a:lnTo>
                  <a:close/>
                  <a:moveTo>
                    <a:pt x="12367" y="8119"/>
                  </a:moveTo>
                  <a:lnTo>
                    <a:pt x="12662" y="7949"/>
                  </a:lnTo>
                  <a:lnTo>
                    <a:pt x="12686" y="7934"/>
                  </a:lnTo>
                  <a:lnTo>
                    <a:pt x="13007" y="8119"/>
                  </a:lnTo>
                  <a:lnTo>
                    <a:pt x="13007" y="8487"/>
                  </a:lnTo>
                  <a:lnTo>
                    <a:pt x="12686" y="8672"/>
                  </a:lnTo>
                  <a:lnTo>
                    <a:pt x="12587" y="8615"/>
                  </a:lnTo>
                  <a:lnTo>
                    <a:pt x="12367" y="8487"/>
                  </a:lnTo>
                  <a:lnTo>
                    <a:pt x="12367" y="8119"/>
                  </a:lnTo>
                  <a:close/>
                  <a:moveTo>
                    <a:pt x="12686" y="7920"/>
                  </a:moveTo>
                  <a:lnTo>
                    <a:pt x="12686" y="7920"/>
                  </a:lnTo>
                  <a:lnTo>
                    <a:pt x="12686" y="7920"/>
                  </a:lnTo>
                  <a:lnTo>
                    <a:pt x="12634" y="7951"/>
                  </a:lnTo>
                  <a:lnTo>
                    <a:pt x="12367" y="8105"/>
                  </a:lnTo>
                  <a:lnTo>
                    <a:pt x="12367" y="7743"/>
                  </a:lnTo>
                  <a:lnTo>
                    <a:pt x="12610" y="7601"/>
                  </a:lnTo>
                  <a:lnTo>
                    <a:pt x="12686" y="7559"/>
                  </a:lnTo>
                  <a:lnTo>
                    <a:pt x="12861" y="7658"/>
                  </a:lnTo>
                  <a:lnTo>
                    <a:pt x="13007" y="7743"/>
                  </a:lnTo>
                  <a:lnTo>
                    <a:pt x="13007" y="8105"/>
                  </a:lnTo>
                  <a:lnTo>
                    <a:pt x="12686" y="7920"/>
                  </a:lnTo>
                  <a:close/>
                  <a:moveTo>
                    <a:pt x="12700" y="7549"/>
                  </a:moveTo>
                  <a:lnTo>
                    <a:pt x="13019" y="7365"/>
                  </a:lnTo>
                  <a:lnTo>
                    <a:pt x="13019" y="7365"/>
                  </a:lnTo>
                  <a:lnTo>
                    <a:pt x="13019" y="6996"/>
                  </a:lnTo>
                  <a:lnTo>
                    <a:pt x="13300" y="7159"/>
                  </a:lnTo>
                  <a:lnTo>
                    <a:pt x="13334" y="7178"/>
                  </a:lnTo>
                  <a:lnTo>
                    <a:pt x="13334" y="7547"/>
                  </a:lnTo>
                  <a:lnTo>
                    <a:pt x="13012" y="7731"/>
                  </a:lnTo>
                  <a:lnTo>
                    <a:pt x="12700" y="7549"/>
                  </a:lnTo>
                  <a:close/>
                  <a:moveTo>
                    <a:pt x="13019" y="7745"/>
                  </a:moveTo>
                  <a:lnTo>
                    <a:pt x="13213" y="7632"/>
                  </a:lnTo>
                  <a:lnTo>
                    <a:pt x="13334" y="7563"/>
                  </a:lnTo>
                  <a:lnTo>
                    <a:pt x="13334" y="7930"/>
                  </a:lnTo>
                  <a:lnTo>
                    <a:pt x="13334" y="7930"/>
                  </a:lnTo>
                  <a:lnTo>
                    <a:pt x="13534" y="8048"/>
                  </a:lnTo>
                  <a:lnTo>
                    <a:pt x="13653" y="8116"/>
                  </a:lnTo>
                  <a:lnTo>
                    <a:pt x="13336" y="8296"/>
                  </a:lnTo>
                  <a:lnTo>
                    <a:pt x="13300" y="8275"/>
                  </a:lnTo>
                  <a:lnTo>
                    <a:pt x="13019" y="8112"/>
                  </a:lnTo>
                  <a:lnTo>
                    <a:pt x="13019" y="7745"/>
                  </a:lnTo>
                  <a:close/>
                  <a:moveTo>
                    <a:pt x="13345" y="8686"/>
                  </a:moveTo>
                  <a:lnTo>
                    <a:pt x="13523" y="8584"/>
                  </a:lnTo>
                  <a:lnTo>
                    <a:pt x="13664" y="8499"/>
                  </a:lnTo>
                  <a:lnTo>
                    <a:pt x="13986" y="8686"/>
                  </a:lnTo>
                  <a:lnTo>
                    <a:pt x="13986" y="9052"/>
                  </a:lnTo>
                  <a:lnTo>
                    <a:pt x="13664" y="9237"/>
                  </a:lnTo>
                  <a:lnTo>
                    <a:pt x="13345" y="9052"/>
                  </a:lnTo>
                  <a:lnTo>
                    <a:pt x="13345" y="8686"/>
                  </a:lnTo>
                  <a:close/>
                  <a:moveTo>
                    <a:pt x="13667" y="8485"/>
                  </a:moveTo>
                  <a:lnTo>
                    <a:pt x="13664" y="8485"/>
                  </a:lnTo>
                  <a:lnTo>
                    <a:pt x="13664" y="8485"/>
                  </a:lnTo>
                  <a:lnTo>
                    <a:pt x="13345" y="8669"/>
                  </a:lnTo>
                  <a:lnTo>
                    <a:pt x="13345" y="8308"/>
                  </a:lnTo>
                  <a:lnTo>
                    <a:pt x="13664" y="8123"/>
                  </a:lnTo>
                  <a:lnTo>
                    <a:pt x="13664" y="8123"/>
                  </a:lnTo>
                  <a:lnTo>
                    <a:pt x="13667" y="8123"/>
                  </a:lnTo>
                  <a:lnTo>
                    <a:pt x="13986" y="8308"/>
                  </a:lnTo>
                  <a:lnTo>
                    <a:pt x="13986" y="8669"/>
                  </a:lnTo>
                  <a:lnTo>
                    <a:pt x="13667" y="8485"/>
                  </a:lnTo>
                  <a:close/>
                  <a:moveTo>
                    <a:pt x="13678" y="8116"/>
                  </a:moveTo>
                  <a:lnTo>
                    <a:pt x="13997" y="7930"/>
                  </a:lnTo>
                  <a:lnTo>
                    <a:pt x="13997" y="7563"/>
                  </a:lnTo>
                  <a:lnTo>
                    <a:pt x="14196" y="7677"/>
                  </a:lnTo>
                  <a:lnTo>
                    <a:pt x="14309" y="7745"/>
                  </a:lnTo>
                  <a:lnTo>
                    <a:pt x="14309" y="8112"/>
                  </a:lnTo>
                  <a:lnTo>
                    <a:pt x="14023" y="8279"/>
                  </a:lnTo>
                  <a:lnTo>
                    <a:pt x="13995" y="8296"/>
                  </a:lnTo>
                  <a:lnTo>
                    <a:pt x="13678" y="8116"/>
                  </a:lnTo>
                  <a:close/>
                  <a:moveTo>
                    <a:pt x="14000" y="7547"/>
                  </a:moveTo>
                  <a:lnTo>
                    <a:pt x="14000" y="7178"/>
                  </a:lnTo>
                  <a:lnTo>
                    <a:pt x="14312" y="6998"/>
                  </a:lnTo>
                  <a:lnTo>
                    <a:pt x="14312" y="7365"/>
                  </a:lnTo>
                  <a:lnTo>
                    <a:pt x="14312" y="7365"/>
                  </a:lnTo>
                  <a:lnTo>
                    <a:pt x="14631" y="7549"/>
                  </a:lnTo>
                  <a:lnTo>
                    <a:pt x="14333" y="7722"/>
                  </a:lnTo>
                  <a:lnTo>
                    <a:pt x="14319" y="7731"/>
                  </a:lnTo>
                  <a:lnTo>
                    <a:pt x="14000" y="7547"/>
                  </a:lnTo>
                  <a:close/>
                  <a:moveTo>
                    <a:pt x="14326" y="8119"/>
                  </a:moveTo>
                  <a:lnTo>
                    <a:pt x="14645" y="7934"/>
                  </a:lnTo>
                  <a:lnTo>
                    <a:pt x="14678" y="7953"/>
                  </a:lnTo>
                  <a:lnTo>
                    <a:pt x="14962" y="8119"/>
                  </a:lnTo>
                  <a:lnTo>
                    <a:pt x="14962" y="8487"/>
                  </a:lnTo>
                  <a:lnTo>
                    <a:pt x="14820" y="8570"/>
                  </a:lnTo>
                  <a:lnTo>
                    <a:pt x="14645" y="8672"/>
                  </a:lnTo>
                  <a:lnTo>
                    <a:pt x="14326" y="8487"/>
                  </a:lnTo>
                  <a:lnTo>
                    <a:pt x="14326" y="8119"/>
                  </a:lnTo>
                  <a:close/>
                  <a:moveTo>
                    <a:pt x="14673" y="7939"/>
                  </a:moveTo>
                  <a:lnTo>
                    <a:pt x="14645" y="7920"/>
                  </a:lnTo>
                  <a:lnTo>
                    <a:pt x="14645" y="7920"/>
                  </a:lnTo>
                  <a:lnTo>
                    <a:pt x="14645" y="7920"/>
                  </a:lnTo>
                  <a:lnTo>
                    <a:pt x="14326" y="8105"/>
                  </a:lnTo>
                  <a:lnTo>
                    <a:pt x="14326" y="7743"/>
                  </a:lnTo>
                  <a:lnTo>
                    <a:pt x="14487" y="7651"/>
                  </a:lnTo>
                  <a:lnTo>
                    <a:pt x="14645" y="7559"/>
                  </a:lnTo>
                  <a:lnTo>
                    <a:pt x="14678" y="7578"/>
                  </a:lnTo>
                  <a:lnTo>
                    <a:pt x="14962" y="7743"/>
                  </a:lnTo>
                  <a:lnTo>
                    <a:pt x="14962" y="8105"/>
                  </a:lnTo>
                  <a:lnTo>
                    <a:pt x="14673" y="7939"/>
                  </a:lnTo>
                  <a:close/>
                  <a:moveTo>
                    <a:pt x="14947" y="7719"/>
                  </a:moveTo>
                  <a:lnTo>
                    <a:pt x="14657" y="7549"/>
                  </a:lnTo>
                  <a:lnTo>
                    <a:pt x="14976" y="7365"/>
                  </a:lnTo>
                  <a:lnTo>
                    <a:pt x="14976" y="7365"/>
                  </a:lnTo>
                  <a:lnTo>
                    <a:pt x="14976" y="6996"/>
                  </a:lnTo>
                  <a:lnTo>
                    <a:pt x="15122" y="7081"/>
                  </a:lnTo>
                  <a:lnTo>
                    <a:pt x="15292" y="7180"/>
                  </a:lnTo>
                  <a:lnTo>
                    <a:pt x="15292" y="7547"/>
                  </a:lnTo>
                  <a:lnTo>
                    <a:pt x="14971" y="7731"/>
                  </a:lnTo>
                  <a:lnTo>
                    <a:pt x="14947" y="7719"/>
                  </a:lnTo>
                  <a:close/>
                  <a:moveTo>
                    <a:pt x="14978" y="7743"/>
                  </a:moveTo>
                  <a:lnTo>
                    <a:pt x="15292" y="7563"/>
                  </a:lnTo>
                  <a:lnTo>
                    <a:pt x="15292" y="7930"/>
                  </a:lnTo>
                  <a:lnTo>
                    <a:pt x="15292" y="7930"/>
                  </a:lnTo>
                  <a:lnTo>
                    <a:pt x="15425" y="8008"/>
                  </a:lnTo>
                  <a:lnTo>
                    <a:pt x="15609" y="8116"/>
                  </a:lnTo>
                  <a:lnTo>
                    <a:pt x="15545" y="8154"/>
                  </a:lnTo>
                  <a:lnTo>
                    <a:pt x="15295" y="8296"/>
                  </a:lnTo>
                  <a:lnTo>
                    <a:pt x="15167" y="8223"/>
                  </a:lnTo>
                  <a:lnTo>
                    <a:pt x="14978" y="8112"/>
                  </a:lnTo>
                  <a:lnTo>
                    <a:pt x="14978" y="7743"/>
                  </a:lnTo>
                  <a:close/>
                  <a:moveTo>
                    <a:pt x="15304" y="8686"/>
                  </a:moveTo>
                  <a:lnTo>
                    <a:pt x="15323" y="8674"/>
                  </a:lnTo>
                  <a:lnTo>
                    <a:pt x="15623" y="8502"/>
                  </a:lnTo>
                  <a:lnTo>
                    <a:pt x="15713" y="8551"/>
                  </a:lnTo>
                  <a:lnTo>
                    <a:pt x="15940" y="8686"/>
                  </a:lnTo>
                  <a:lnTo>
                    <a:pt x="15940" y="9052"/>
                  </a:lnTo>
                  <a:lnTo>
                    <a:pt x="15774" y="9149"/>
                  </a:lnTo>
                  <a:lnTo>
                    <a:pt x="15623" y="9237"/>
                  </a:lnTo>
                  <a:lnTo>
                    <a:pt x="15304" y="9052"/>
                  </a:lnTo>
                  <a:lnTo>
                    <a:pt x="15304" y="8686"/>
                  </a:lnTo>
                  <a:close/>
                  <a:moveTo>
                    <a:pt x="15623" y="8485"/>
                  </a:moveTo>
                  <a:lnTo>
                    <a:pt x="15623" y="8485"/>
                  </a:lnTo>
                  <a:lnTo>
                    <a:pt x="15623" y="8485"/>
                  </a:lnTo>
                  <a:lnTo>
                    <a:pt x="15304" y="8669"/>
                  </a:lnTo>
                  <a:lnTo>
                    <a:pt x="15304" y="8308"/>
                  </a:lnTo>
                  <a:lnTo>
                    <a:pt x="15401" y="8251"/>
                  </a:lnTo>
                  <a:lnTo>
                    <a:pt x="15621" y="8123"/>
                  </a:lnTo>
                  <a:lnTo>
                    <a:pt x="15623" y="8123"/>
                  </a:lnTo>
                  <a:lnTo>
                    <a:pt x="15623" y="8123"/>
                  </a:lnTo>
                  <a:lnTo>
                    <a:pt x="15767" y="8206"/>
                  </a:lnTo>
                  <a:lnTo>
                    <a:pt x="15940" y="8308"/>
                  </a:lnTo>
                  <a:lnTo>
                    <a:pt x="15940" y="8667"/>
                  </a:lnTo>
                  <a:lnTo>
                    <a:pt x="15623" y="8485"/>
                  </a:lnTo>
                  <a:close/>
                  <a:moveTo>
                    <a:pt x="15635" y="8116"/>
                  </a:moveTo>
                  <a:lnTo>
                    <a:pt x="15647" y="8109"/>
                  </a:lnTo>
                  <a:lnTo>
                    <a:pt x="15954" y="7930"/>
                  </a:lnTo>
                  <a:lnTo>
                    <a:pt x="15954" y="7930"/>
                  </a:lnTo>
                  <a:lnTo>
                    <a:pt x="15954" y="7561"/>
                  </a:lnTo>
                  <a:lnTo>
                    <a:pt x="15973" y="7573"/>
                  </a:lnTo>
                  <a:lnTo>
                    <a:pt x="16271" y="7745"/>
                  </a:lnTo>
                  <a:lnTo>
                    <a:pt x="16271" y="8112"/>
                  </a:lnTo>
                  <a:lnTo>
                    <a:pt x="16235" y="8131"/>
                  </a:lnTo>
                  <a:lnTo>
                    <a:pt x="15949" y="8296"/>
                  </a:lnTo>
                  <a:lnTo>
                    <a:pt x="15635" y="8116"/>
                  </a:lnTo>
                  <a:close/>
                  <a:moveTo>
                    <a:pt x="15956" y="7547"/>
                  </a:moveTo>
                  <a:lnTo>
                    <a:pt x="15956" y="7180"/>
                  </a:lnTo>
                  <a:lnTo>
                    <a:pt x="16228" y="7020"/>
                  </a:lnTo>
                  <a:lnTo>
                    <a:pt x="16271" y="6996"/>
                  </a:lnTo>
                  <a:lnTo>
                    <a:pt x="16271" y="7365"/>
                  </a:lnTo>
                  <a:lnTo>
                    <a:pt x="16271" y="7365"/>
                  </a:lnTo>
                  <a:lnTo>
                    <a:pt x="16424" y="7455"/>
                  </a:lnTo>
                  <a:lnTo>
                    <a:pt x="16587" y="7549"/>
                  </a:lnTo>
                  <a:lnTo>
                    <a:pt x="16285" y="7726"/>
                  </a:lnTo>
                  <a:lnTo>
                    <a:pt x="16278" y="7731"/>
                  </a:lnTo>
                  <a:lnTo>
                    <a:pt x="15956" y="7547"/>
                  </a:lnTo>
                  <a:close/>
                  <a:moveTo>
                    <a:pt x="16282" y="8119"/>
                  </a:moveTo>
                  <a:lnTo>
                    <a:pt x="16393" y="8055"/>
                  </a:lnTo>
                  <a:lnTo>
                    <a:pt x="16601" y="7934"/>
                  </a:lnTo>
                  <a:lnTo>
                    <a:pt x="16923" y="8119"/>
                  </a:lnTo>
                  <a:lnTo>
                    <a:pt x="16923" y="8487"/>
                  </a:lnTo>
                  <a:lnTo>
                    <a:pt x="16601" y="8672"/>
                  </a:lnTo>
                  <a:lnTo>
                    <a:pt x="16502" y="8615"/>
                  </a:lnTo>
                  <a:lnTo>
                    <a:pt x="16282" y="8487"/>
                  </a:lnTo>
                  <a:lnTo>
                    <a:pt x="16282" y="8119"/>
                  </a:lnTo>
                  <a:close/>
                  <a:moveTo>
                    <a:pt x="16601" y="7920"/>
                  </a:moveTo>
                  <a:lnTo>
                    <a:pt x="16601" y="7923"/>
                  </a:lnTo>
                  <a:lnTo>
                    <a:pt x="16599" y="7920"/>
                  </a:lnTo>
                  <a:lnTo>
                    <a:pt x="16282" y="8105"/>
                  </a:lnTo>
                  <a:lnTo>
                    <a:pt x="16282" y="7743"/>
                  </a:lnTo>
                  <a:lnTo>
                    <a:pt x="16601" y="7559"/>
                  </a:lnTo>
                  <a:lnTo>
                    <a:pt x="16776" y="7658"/>
                  </a:lnTo>
                  <a:lnTo>
                    <a:pt x="16923" y="7743"/>
                  </a:lnTo>
                  <a:lnTo>
                    <a:pt x="16923" y="8105"/>
                  </a:lnTo>
                  <a:lnTo>
                    <a:pt x="16601" y="7920"/>
                  </a:lnTo>
                  <a:close/>
                  <a:moveTo>
                    <a:pt x="16615" y="7549"/>
                  </a:moveTo>
                  <a:lnTo>
                    <a:pt x="16934" y="7365"/>
                  </a:lnTo>
                  <a:lnTo>
                    <a:pt x="16934" y="7365"/>
                  </a:lnTo>
                  <a:lnTo>
                    <a:pt x="16934" y="6996"/>
                  </a:lnTo>
                  <a:lnTo>
                    <a:pt x="17216" y="7159"/>
                  </a:lnTo>
                  <a:lnTo>
                    <a:pt x="17246" y="7178"/>
                  </a:lnTo>
                  <a:lnTo>
                    <a:pt x="17246" y="7547"/>
                  </a:lnTo>
                  <a:lnTo>
                    <a:pt x="16927" y="7731"/>
                  </a:lnTo>
                  <a:lnTo>
                    <a:pt x="16615" y="7549"/>
                  </a:lnTo>
                  <a:close/>
                  <a:moveTo>
                    <a:pt x="16934" y="7745"/>
                  </a:moveTo>
                  <a:lnTo>
                    <a:pt x="17126" y="7632"/>
                  </a:lnTo>
                  <a:lnTo>
                    <a:pt x="17246" y="7563"/>
                  </a:lnTo>
                  <a:lnTo>
                    <a:pt x="17246" y="7930"/>
                  </a:lnTo>
                  <a:lnTo>
                    <a:pt x="17246" y="7930"/>
                  </a:lnTo>
                  <a:lnTo>
                    <a:pt x="17393" y="8015"/>
                  </a:lnTo>
                  <a:lnTo>
                    <a:pt x="17568" y="8116"/>
                  </a:lnTo>
                  <a:lnTo>
                    <a:pt x="17251" y="8296"/>
                  </a:lnTo>
                  <a:lnTo>
                    <a:pt x="17216" y="8275"/>
                  </a:lnTo>
                  <a:lnTo>
                    <a:pt x="16934" y="8112"/>
                  </a:lnTo>
                  <a:lnTo>
                    <a:pt x="16934" y="7745"/>
                  </a:lnTo>
                  <a:close/>
                  <a:moveTo>
                    <a:pt x="17591" y="8116"/>
                  </a:moveTo>
                  <a:lnTo>
                    <a:pt x="17913" y="7930"/>
                  </a:lnTo>
                  <a:lnTo>
                    <a:pt x="17913" y="7930"/>
                  </a:lnTo>
                  <a:lnTo>
                    <a:pt x="17913" y="7563"/>
                  </a:lnTo>
                  <a:lnTo>
                    <a:pt x="18036" y="7632"/>
                  </a:lnTo>
                  <a:lnTo>
                    <a:pt x="18227" y="7745"/>
                  </a:lnTo>
                  <a:lnTo>
                    <a:pt x="18227" y="8112"/>
                  </a:lnTo>
                  <a:lnTo>
                    <a:pt x="18227" y="8112"/>
                  </a:lnTo>
                  <a:lnTo>
                    <a:pt x="18095" y="8190"/>
                  </a:lnTo>
                  <a:lnTo>
                    <a:pt x="17908" y="8296"/>
                  </a:lnTo>
                  <a:lnTo>
                    <a:pt x="17591" y="8116"/>
                  </a:lnTo>
                  <a:close/>
                  <a:moveTo>
                    <a:pt x="17915" y="7547"/>
                  </a:moveTo>
                  <a:lnTo>
                    <a:pt x="17915" y="7178"/>
                  </a:lnTo>
                  <a:lnTo>
                    <a:pt x="18140" y="7048"/>
                  </a:lnTo>
                  <a:lnTo>
                    <a:pt x="18227" y="6998"/>
                  </a:lnTo>
                  <a:lnTo>
                    <a:pt x="18227" y="7365"/>
                  </a:lnTo>
                  <a:lnTo>
                    <a:pt x="18227" y="7365"/>
                  </a:lnTo>
                  <a:lnTo>
                    <a:pt x="18546" y="7552"/>
                  </a:lnTo>
                  <a:lnTo>
                    <a:pt x="18534" y="7559"/>
                  </a:lnTo>
                  <a:lnTo>
                    <a:pt x="18234" y="7731"/>
                  </a:lnTo>
                  <a:lnTo>
                    <a:pt x="17915" y="7547"/>
                  </a:lnTo>
                  <a:close/>
                  <a:moveTo>
                    <a:pt x="18239" y="8121"/>
                  </a:moveTo>
                  <a:lnTo>
                    <a:pt x="18241" y="8121"/>
                  </a:lnTo>
                  <a:lnTo>
                    <a:pt x="18241" y="8119"/>
                  </a:lnTo>
                  <a:lnTo>
                    <a:pt x="18560" y="7934"/>
                  </a:lnTo>
                  <a:lnTo>
                    <a:pt x="18593" y="7953"/>
                  </a:lnTo>
                  <a:lnTo>
                    <a:pt x="18877" y="8119"/>
                  </a:lnTo>
                  <a:lnTo>
                    <a:pt x="18877" y="8487"/>
                  </a:lnTo>
                  <a:lnTo>
                    <a:pt x="18584" y="8658"/>
                  </a:lnTo>
                  <a:lnTo>
                    <a:pt x="18560" y="8672"/>
                  </a:lnTo>
                  <a:lnTo>
                    <a:pt x="18239" y="8487"/>
                  </a:lnTo>
                  <a:lnTo>
                    <a:pt x="18239" y="8121"/>
                  </a:lnTo>
                  <a:close/>
                  <a:moveTo>
                    <a:pt x="18588" y="7939"/>
                  </a:moveTo>
                  <a:lnTo>
                    <a:pt x="18560" y="7920"/>
                  </a:lnTo>
                  <a:lnTo>
                    <a:pt x="18560" y="7920"/>
                  </a:lnTo>
                  <a:lnTo>
                    <a:pt x="18560" y="7920"/>
                  </a:lnTo>
                  <a:lnTo>
                    <a:pt x="18241" y="8102"/>
                  </a:lnTo>
                  <a:lnTo>
                    <a:pt x="18241" y="7743"/>
                  </a:lnTo>
                  <a:lnTo>
                    <a:pt x="18489" y="7599"/>
                  </a:lnTo>
                  <a:lnTo>
                    <a:pt x="18560" y="7559"/>
                  </a:lnTo>
                  <a:lnTo>
                    <a:pt x="18591" y="7578"/>
                  </a:lnTo>
                  <a:lnTo>
                    <a:pt x="18877" y="7743"/>
                  </a:lnTo>
                  <a:lnTo>
                    <a:pt x="18877" y="8105"/>
                  </a:lnTo>
                  <a:lnTo>
                    <a:pt x="18588" y="7939"/>
                  </a:lnTo>
                  <a:close/>
                  <a:moveTo>
                    <a:pt x="18860" y="7719"/>
                  </a:moveTo>
                  <a:lnTo>
                    <a:pt x="18572" y="7552"/>
                  </a:lnTo>
                  <a:lnTo>
                    <a:pt x="18889" y="7365"/>
                  </a:lnTo>
                  <a:lnTo>
                    <a:pt x="18889" y="7365"/>
                  </a:lnTo>
                  <a:lnTo>
                    <a:pt x="18889" y="6996"/>
                  </a:lnTo>
                  <a:lnTo>
                    <a:pt x="19037" y="7081"/>
                  </a:lnTo>
                  <a:lnTo>
                    <a:pt x="19205" y="7180"/>
                  </a:lnTo>
                  <a:lnTo>
                    <a:pt x="19205" y="7547"/>
                  </a:lnTo>
                  <a:lnTo>
                    <a:pt x="18884" y="7731"/>
                  </a:lnTo>
                  <a:lnTo>
                    <a:pt x="18860" y="7719"/>
                  </a:lnTo>
                  <a:close/>
                  <a:moveTo>
                    <a:pt x="18893" y="7743"/>
                  </a:moveTo>
                  <a:lnTo>
                    <a:pt x="19205" y="7563"/>
                  </a:lnTo>
                  <a:lnTo>
                    <a:pt x="19205" y="7930"/>
                  </a:lnTo>
                  <a:lnTo>
                    <a:pt x="19205" y="7930"/>
                  </a:lnTo>
                  <a:lnTo>
                    <a:pt x="19285" y="7977"/>
                  </a:lnTo>
                  <a:lnTo>
                    <a:pt x="19522" y="8116"/>
                  </a:lnTo>
                  <a:lnTo>
                    <a:pt x="19210" y="8296"/>
                  </a:lnTo>
                  <a:lnTo>
                    <a:pt x="19082" y="8223"/>
                  </a:lnTo>
                  <a:lnTo>
                    <a:pt x="18893" y="8112"/>
                  </a:lnTo>
                  <a:lnTo>
                    <a:pt x="18893" y="7743"/>
                  </a:lnTo>
                  <a:close/>
                  <a:moveTo>
                    <a:pt x="19217" y="8686"/>
                  </a:moveTo>
                  <a:lnTo>
                    <a:pt x="19382" y="8589"/>
                  </a:lnTo>
                  <a:lnTo>
                    <a:pt x="19536" y="8502"/>
                  </a:lnTo>
                  <a:lnTo>
                    <a:pt x="19801" y="8653"/>
                  </a:lnTo>
                  <a:lnTo>
                    <a:pt x="19855" y="8686"/>
                  </a:lnTo>
                  <a:lnTo>
                    <a:pt x="19855" y="9052"/>
                  </a:lnTo>
                  <a:lnTo>
                    <a:pt x="19536" y="9237"/>
                  </a:lnTo>
                  <a:lnTo>
                    <a:pt x="19321" y="9114"/>
                  </a:lnTo>
                  <a:lnTo>
                    <a:pt x="19217" y="9052"/>
                  </a:lnTo>
                  <a:lnTo>
                    <a:pt x="19217" y="8686"/>
                  </a:lnTo>
                  <a:close/>
                  <a:moveTo>
                    <a:pt x="19536" y="8485"/>
                  </a:moveTo>
                  <a:lnTo>
                    <a:pt x="19536" y="8485"/>
                  </a:lnTo>
                  <a:lnTo>
                    <a:pt x="19534" y="8485"/>
                  </a:lnTo>
                  <a:lnTo>
                    <a:pt x="19217" y="8669"/>
                  </a:lnTo>
                  <a:lnTo>
                    <a:pt x="19217" y="8308"/>
                  </a:lnTo>
                  <a:lnTo>
                    <a:pt x="19267" y="8279"/>
                  </a:lnTo>
                  <a:lnTo>
                    <a:pt x="19536" y="8123"/>
                  </a:lnTo>
                  <a:lnTo>
                    <a:pt x="19536" y="8123"/>
                  </a:lnTo>
                  <a:lnTo>
                    <a:pt x="19536" y="8123"/>
                  </a:lnTo>
                  <a:lnTo>
                    <a:pt x="19538" y="8121"/>
                  </a:lnTo>
                  <a:lnTo>
                    <a:pt x="19552" y="8131"/>
                  </a:lnTo>
                  <a:lnTo>
                    <a:pt x="19855" y="8308"/>
                  </a:lnTo>
                  <a:lnTo>
                    <a:pt x="19855" y="8667"/>
                  </a:lnTo>
                  <a:lnTo>
                    <a:pt x="19536" y="8485"/>
                  </a:lnTo>
                  <a:close/>
                  <a:moveTo>
                    <a:pt x="19675" y="8190"/>
                  </a:moveTo>
                  <a:lnTo>
                    <a:pt x="19548" y="8116"/>
                  </a:lnTo>
                  <a:lnTo>
                    <a:pt x="19869" y="7930"/>
                  </a:lnTo>
                  <a:lnTo>
                    <a:pt x="19869" y="7930"/>
                  </a:lnTo>
                  <a:lnTo>
                    <a:pt x="19869" y="7563"/>
                  </a:lnTo>
                  <a:lnTo>
                    <a:pt x="20136" y="7717"/>
                  </a:lnTo>
                  <a:lnTo>
                    <a:pt x="20181" y="7743"/>
                  </a:lnTo>
                  <a:lnTo>
                    <a:pt x="20181" y="8112"/>
                  </a:lnTo>
                  <a:lnTo>
                    <a:pt x="20037" y="8197"/>
                  </a:lnTo>
                  <a:lnTo>
                    <a:pt x="19864" y="8296"/>
                  </a:lnTo>
                  <a:lnTo>
                    <a:pt x="19675" y="8190"/>
                  </a:lnTo>
                  <a:close/>
                  <a:moveTo>
                    <a:pt x="19907" y="7568"/>
                  </a:moveTo>
                  <a:lnTo>
                    <a:pt x="19869" y="7549"/>
                  </a:lnTo>
                  <a:lnTo>
                    <a:pt x="19869" y="7180"/>
                  </a:lnTo>
                  <a:lnTo>
                    <a:pt x="20009" y="7098"/>
                  </a:lnTo>
                  <a:lnTo>
                    <a:pt x="20186" y="6996"/>
                  </a:lnTo>
                  <a:lnTo>
                    <a:pt x="20186" y="7365"/>
                  </a:lnTo>
                  <a:lnTo>
                    <a:pt x="20186" y="7365"/>
                  </a:lnTo>
                  <a:lnTo>
                    <a:pt x="20339" y="7455"/>
                  </a:lnTo>
                  <a:lnTo>
                    <a:pt x="20502" y="7549"/>
                  </a:lnTo>
                  <a:lnTo>
                    <a:pt x="20200" y="7726"/>
                  </a:lnTo>
                  <a:lnTo>
                    <a:pt x="20190" y="7731"/>
                  </a:lnTo>
                  <a:lnTo>
                    <a:pt x="19907" y="7568"/>
                  </a:lnTo>
                  <a:close/>
                  <a:moveTo>
                    <a:pt x="20198" y="8119"/>
                  </a:moveTo>
                  <a:lnTo>
                    <a:pt x="20306" y="8055"/>
                  </a:lnTo>
                  <a:lnTo>
                    <a:pt x="20514" y="7934"/>
                  </a:lnTo>
                  <a:lnTo>
                    <a:pt x="20836" y="8119"/>
                  </a:lnTo>
                  <a:lnTo>
                    <a:pt x="20836" y="8487"/>
                  </a:lnTo>
                  <a:lnTo>
                    <a:pt x="20517" y="8672"/>
                  </a:lnTo>
                  <a:lnTo>
                    <a:pt x="20417" y="8615"/>
                  </a:lnTo>
                  <a:lnTo>
                    <a:pt x="20198" y="8487"/>
                  </a:lnTo>
                  <a:lnTo>
                    <a:pt x="20198" y="8119"/>
                  </a:lnTo>
                  <a:close/>
                  <a:moveTo>
                    <a:pt x="20514" y="7920"/>
                  </a:moveTo>
                  <a:lnTo>
                    <a:pt x="20514" y="7923"/>
                  </a:lnTo>
                  <a:lnTo>
                    <a:pt x="20514" y="7920"/>
                  </a:lnTo>
                  <a:lnTo>
                    <a:pt x="20198" y="8105"/>
                  </a:lnTo>
                  <a:lnTo>
                    <a:pt x="20198" y="7743"/>
                  </a:lnTo>
                  <a:lnTo>
                    <a:pt x="20514" y="7559"/>
                  </a:lnTo>
                  <a:lnTo>
                    <a:pt x="20689" y="7658"/>
                  </a:lnTo>
                  <a:lnTo>
                    <a:pt x="20836" y="7743"/>
                  </a:lnTo>
                  <a:lnTo>
                    <a:pt x="20836" y="8105"/>
                  </a:lnTo>
                  <a:lnTo>
                    <a:pt x="20514" y="7920"/>
                  </a:lnTo>
                  <a:close/>
                  <a:moveTo>
                    <a:pt x="20528" y="7549"/>
                  </a:moveTo>
                  <a:lnTo>
                    <a:pt x="20847" y="7365"/>
                  </a:lnTo>
                  <a:lnTo>
                    <a:pt x="20847" y="7365"/>
                  </a:lnTo>
                  <a:lnTo>
                    <a:pt x="20847" y="6996"/>
                  </a:lnTo>
                  <a:lnTo>
                    <a:pt x="21131" y="7159"/>
                  </a:lnTo>
                  <a:lnTo>
                    <a:pt x="21162" y="7178"/>
                  </a:lnTo>
                  <a:lnTo>
                    <a:pt x="21162" y="7547"/>
                  </a:lnTo>
                  <a:lnTo>
                    <a:pt x="20843" y="7731"/>
                  </a:lnTo>
                  <a:lnTo>
                    <a:pt x="20528" y="7549"/>
                  </a:lnTo>
                  <a:close/>
                  <a:moveTo>
                    <a:pt x="20847" y="7745"/>
                  </a:moveTo>
                  <a:lnTo>
                    <a:pt x="21041" y="7632"/>
                  </a:lnTo>
                  <a:lnTo>
                    <a:pt x="21162" y="7563"/>
                  </a:lnTo>
                  <a:lnTo>
                    <a:pt x="21162" y="7930"/>
                  </a:lnTo>
                  <a:lnTo>
                    <a:pt x="21162" y="7930"/>
                  </a:lnTo>
                  <a:lnTo>
                    <a:pt x="21306" y="8015"/>
                  </a:lnTo>
                  <a:lnTo>
                    <a:pt x="21481" y="8116"/>
                  </a:lnTo>
                  <a:lnTo>
                    <a:pt x="21166" y="8296"/>
                  </a:lnTo>
                  <a:lnTo>
                    <a:pt x="21129" y="8275"/>
                  </a:lnTo>
                  <a:lnTo>
                    <a:pt x="20847" y="8112"/>
                  </a:lnTo>
                  <a:lnTo>
                    <a:pt x="20847" y="7745"/>
                  </a:lnTo>
                  <a:close/>
                  <a:moveTo>
                    <a:pt x="21507" y="8116"/>
                  </a:moveTo>
                  <a:lnTo>
                    <a:pt x="21828" y="7930"/>
                  </a:lnTo>
                  <a:lnTo>
                    <a:pt x="21828" y="7930"/>
                  </a:lnTo>
                  <a:lnTo>
                    <a:pt x="21828" y="7563"/>
                  </a:lnTo>
                  <a:lnTo>
                    <a:pt x="21896" y="7601"/>
                  </a:lnTo>
                  <a:lnTo>
                    <a:pt x="22140" y="7745"/>
                  </a:lnTo>
                  <a:lnTo>
                    <a:pt x="22140" y="8112"/>
                  </a:lnTo>
                  <a:lnTo>
                    <a:pt x="22140" y="8112"/>
                  </a:lnTo>
                  <a:lnTo>
                    <a:pt x="22010" y="8190"/>
                  </a:lnTo>
                  <a:lnTo>
                    <a:pt x="21823" y="8296"/>
                  </a:lnTo>
                  <a:lnTo>
                    <a:pt x="21507" y="8116"/>
                  </a:lnTo>
                  <a:close/>
                  <a:moveTo>
                    <a:pt x="21826" y="7164"/>
                  </a:moveTo>
                  <a:lnTo>
                    <a:pt x="21509" y="6984"/>
                  </a:lnTo>
                  <a:lnTo>
                    <a:pt x="21717" y="6864"/>
                  </a:lnTo>
                  <a:lnTo>
                    <a:pt x="21828" y="6802"/>
                  </a:lnTo>
                  <a:lnTo>
                    <a:pt x="21828" y="6802"/>
                  </a:lnTo>
                  <a:lnTo>
                    <a:pt x="21828" y="6434"/>
                  </a:lnTo>
                  <a:lnTo>
                    <a:pt x="22140" y="6613"/>
                  </a:lnTo>
                  <a:lnTo>
                    <a:pt x="22140" y="6982"/>
                  </a:lnTo>
                  <a:lnTo>
                    <a:pt x="22140" y="6982"/>
                  </a:lnTo>
                  <a:lnTo>
                    <a:pt x="22033" y="7046"/>
                  </a:lnTo>
                  <a:lnTo>
                    <a:pt x="21826" y="7164"/>
                  </a:lnTo>
                  <a:close/>
                  <a:moveTo>
                    <a:pt x="21823" y="6037"/>
                  </a:moveTo>
                  <a:lnTo>
                    <a:pt x="21509" y="5855"/>
                  </a:lnTo>
                  <a:lnTo>
                    <a:pt x="21828" y="5670"/>
                  </a:lnTo>
                  <a:lnTo>
                    <a:pt x="21828" y="5668"/>
                  </a:lnTo>
                  <a:lnTo>
                    <a:pt x="21828" y="5302"/>
                  </a:lnTo>
                  <a:lnTo>
                    <a:pt x="22140" y="5481"/>
                  </a:lnTo>
                  <a:lnTo>
                    <a:pt x="22140" y="5852"/>
                  </a:lnTo>
                  <a:lnTo>
                    <a:pt x="22140" y="5852"/>
                  </a:lnTo>
                  <a:lnTo>
                    <a:pt x="21892" y="5999"/>
                  </a:lnTo>
                  <a:lnTo>
                    <a:pt x="21823" y="6037"/>
                  </a:lnTo>
                  <a:close/>
                  <a:moveTo>
                    <a:pt x="21162" y="5285"/>
                  </a:moveTo>
                  <a:lnTo>
                    <a:pt x="20845" y="5469"/>
                  </a:lnTo>
                  <a:lnTo>
                    <a:pt x="20833" y="5462"/>
                  </a:lnTo>
                  <a:lnTo>
                    <a:pt x="20531" y="5287"/>
                  </a:lnTo>
                  <a:lnTo>
                    <a:pt x="20847" y="5105"/>
                  </a:lnTo>
                  <a:lnTo>
                    <a:pt x="20847" y="5103"/>
                  </a:lnTo>
                  <a:lnTo>
                    <a:pt x="20847" y="4737"/>
                  </a:lnTo>
                  <a:lnTo>
                    <a:pt x="21162" y="4919"/>
                  </a:lnTo>
                  <a:lnTo>
                    <a:pt x="21162" y="5285"/>
                  </a:lnTo>
                  <a:close/>
                  <a:moveTo>
                    <a:pt x="20836" y="4715"/>
                  </a:moveTo>
                  <a:lnTo>
                    <a:pt x="20514" y="4531"/>
                  </a:lnTo>
                  <a:lnTo>
                    <a:pt x="20514" y="4531"/>
                  </a:lnTo>
                  <a:lnTo>
                    <a:pt x="20514" y="4531"/>
                  </a:lnTo>
                  <a:lnTo>
                    <a:pt x="20198" y="4713"/>
                  </a:lnTo>
                  <a:lnTo>
                    <a:pt x="20198" y="4351"/>
                  </a:lnTo>
                  <a:lnTo>
                    <a:pt x="20517" y="4165"/>
                  </a:lnTo>
                  <a:lnTo>
                    <a:pt x="20732" y="4290"/>
                  </a:lnTo>
                  <a:lnTo>
                    <a:pt x="20836" y="4349"/>
                  </a:lnTo>
                  <a:lnTo>
                    <a:pt x="20836" y="4715"/>
                  </a:lnTo>
                  <a:close/>
                  <a:moveTo>
                    <a:pt x="20514" y="4543"/>
                  </a:moveTo>
                  <a:lnTo>
                    <a:pt x="20836" y="4730"/>
                  </a:lnTo>
                  <a:lnTo>
                    <a:pt x="20836" y="5096"/>
                  </a:lnTo>
                  <a:lnTo>
                    <a:pt x="20514" y="5280"/>
                  </a:lnTo>
                  <a:lnTo>
                    <a:pt x="20198" y="5096"/>
                  </a:lnTo>
                  <a:lnTo>
                    <a:pt x="20198" y="4727"/>
                  </a:lnTo>
                  <a:lnTo>
                    <a:pt x="20514" y="4543"/>
                  </a:lnTo>
                  <a:close/>
                  <a:moveTo>
                    <a:pt x="20181" y="5484"/>
                  </a:moveTo>
                  <a:lnTo>
                    <a:pt x="20181" y="5852"/>
                  </a:lnTo>
                  <a:lnTo>
                    <a:pt x="20153" y="5869"/>
                  </a:lnTo>
                  <a:lnTo>
                    <a:pt x="19864" y="6037"/>
                  </a:lnTo>
                  <a:lnTo>
                    <a:pt x="19550" y="5855"/>
                  </a:lnTo>
                  <a:lnTo>
                    <a:pt x="19869" y="5670"/>
                  </a:lnTo>
                  <a:lnTo>
                    <a:pt x="19869" y="5668"/>
                  </a:lnTo>
                  <a:lnTo>
                    <a:pt x="19869" y="5302"/>
                  </a:lnTo>
                  <a:lnTo>
                    <a:pt x="20181" y="5484"/>
                  </a:lnTo>
                  <a:close/>
                  <a:moveTo>
                    <a:pt x="19855" y="5280"/>
                  </a:moveTo>
                  <a:lnTo>
                    <a:pt x="19536" y="5096"/>
                  </a:lnTo>
                  <a:lnTo>
                    <a:pt x="19536" y="5098"/>
                  </a:lnTo>
                  <a:lnTo>
                    <a:pt x="19534" y="5096"/>
                  </a:lnTo>
                  <a:lnTo>
                    <a:pt x="19217" y="5280"/>
                  </a:lnTo>
                  <a:lnTo>
                    <a:pt x="19217" y="4914"/>
                  </a:lnTo>
                  <a:lnTo>
                    <a:pt x="19354" y="4836"/>
                  </a:lnTo>
                  <a:lnTo>
                    <a:pt x="19536" y="4730"/>
                  </a:lnTo>
                  <a:lnTo>
                    <a:pt x="19855" y="4914"/>
                  </a:lnTo>
                  <a:lnTo>
                    <a:pt x="19855" y="5280"/>
                  </a:lnTo>
                  <a:close/>
                  <a:moveTo>
                    <a:pt x="19271" y="5264"/>
                  </a:moveTo>
                  <a:lnTo>
                    <a:pt x="19536" y="5110"/>
                  </a:lnTo>
                  <a:lnTo>
                    <a:pt x="19855" y="5294"/>
                  </a:lnTo>
                  <a:lnTo>
                    <a:pt x="19855" y="5661"/>
                  </a:lnTo>
                  <a:lnTo>
                    <a:pt x="19536" y="5845"/>
                  </a:lnTo>
                  <a:lnTo>
                    <a:pt x="19217" y="5661"/>
                  </a:lnTo>
                  <a:lnTo>
                    <a:pt x="19217" y="5294"/>
                  </a:lnTo>
                  <a:lnTo>
                    <a:pt x="19271" y="5264"/>
                  </a:lnTo>
                  <a:close/>
                  <a:moveTo>
                    <a:pt x="19205" y="5285"/>
                  </a:moveTo>
                  <a:lnTo>
                    <a:pt x="18886" y="5469"/>
                  </a:lnTo>
                  <a:lnTo>
                    <a:pt x="18742" y="5387"/>
                  </a:lnTo>
                  <a:lnTo>
                    <a:pt x="18572" y="5287"/>
                  </a:lnTo>
                  <a:lnTo>
                    <a:pt x="18889" y="5105"/>
                  </a:lnTo>
                  <a:lnTo>
                    <a:pt x="18889" y="5103"/>
                  </a:lnTo>
                  <a:lnTo>
                    <a:pt x="18889" y="4734"/>
                  </a:lnTo>
                  <a:lnTo>
                    <a:pt x="19205" y="4919"/>
                  </a:lnTo>
                  <a:lnTo>
                    <a:pt x="19205" y="5285"/>
                  </a:lnTo>
                  <a:close/>
                  <a:moveTo>
                    <a:pt x="18877" y="4713"/>
                  </a:moveTo>
                  <a:lnTo>
                    <a:pt x="18588" y="4548"/>
                  </a:lnTo>
                  <a:lnTo>
                    <a:pt x="18560" y="4531"/>
                  </a:lnTo>
                  <a:lnTo>
                    <a:pt x="18560" y="4531"/>
                  </a:lnTo>
                  <a:lnTo>
                    <a:pt x="18560" y="4531"/>
                  </a:lnTo>
                  <a:lnTo>
                    <a:pt x="18241" y="4711"/>
                  </a:lnTo>
                  <a:lnTo>
                    <a:pt x="18241" y="4351"/>
                  </a:lnTo>
                  <a:lnTo>
                    <a:pt x="18558" y="4165"/>
                  </a:lnTo>
                  <a:lnTo>
                    <a:pt x="18877" y="4349"/>
                  </a:lnTo>
                  <a:lnTo>
                    <a:pt x="18877" y="4713"/>
                  </a:lnTo>
                  <a:close/>
                  <a:moveTo>
                    <a:pt x="18560" y="4543"/>
                  </a:moveTo>
                  <a:lnTo>
                    <a:pt x="18614" y="4574"/>
                  </a:lnTo>
                  <a:lnTo>
                    <a:pt x="18877" y="4727"/>
                  </a:lnTo>
                  <a:lnTo>
                    <a:pt x="18877" y="5096"/>
                  </a:lnTo>
                  <a:lnTo>
                    <a:pt x="18560" y="5280"/>
                  </a:lnTo>
                  <a:lnTo>
                    <a:pt x="18239" y="5096"/>
                  </a:lnTo>
                  <a:lnTo>
                    <a:pt x="18239" y="4730"/>
                  </a:lnTo>
                  <a:lnTo>
                    <a:pt x="18241" y="4730"/>
                  </a:lnTo>
                  <a:lnTo>
                    <a:pt x="18241" y="4727"/>
                  </a:lnTo>
                  <a:lnTo>
                    <a:pt x="18560" y="4543"/>
                  </a:lnTo>
                  <a:close/>
                  <a:moveTo>
                    <a:pt x="18227" y="5481"/>
                  </a:moveTo>
                  <a:lnTo>
                    <a:pt x="18227" y="5852"/>
                  </a:lnTo>
                  <a:lnTo>
                    <a:pt x="18227" y="5852"/>
                  </a:lnTo>
                  <a:lnTo>
                    <a:pt x="17976" y="5999"/>
                  </a:lnTo>
                  <a:lnTo>
                    <a:pt x="17908" y="6037"/>
                  </a:lnTo>
                  <a:lnTo>
                    <a:pt x="17594" y="5855"/>
                  </a:lnTo>
                  <a:lnTo>
                    <a:pt x="17913" y="5670"/>
                  </a:lnTo>
                  <a:lnTo>
                    <a:pt x="17913" y="5668"/>
                  </a:lnTo>
                  <a:lnTo>
                    <a:pt x="17913" y="5302"/>
                  </a:lnTo>
                  <a:lnTo>
                    <a:pt x="18227" y="5481"/>
                  </a:lnTo>
                  <a:close/>
                  <a:moveTo>
                    <a:pt x="17246" y="5285"/>
                  </a:moveTo>
                  <a:lnTo>
                    <a:pt x="16930" y="5469"/>
                  </a:lnTo>
                  <a:lnTo>
                    <a:pt x="16918" y="5462"/>
                  </a:lnTo>
                  <a:lnTo>
                    <a:pt x="16615" y="5287"/>
                  </a:lnTo>
                  <a:lnTo>
                    <a:pt x="16934" y="5105"/>
                  </a:lnTo>
                  <a:lnTo>
                    <a:pt x="16934" y="5103"/>
                  </a:lnTo>
                  <a:lnTo>
                    <a:pt x="16934" y="4737"/>
                  </a:lnTo>
                  <a:lnTo>
                    <a:pt x="17246" y="4919"/>
                  </a:lnTo>
                  <a:lnTo>
                    <a:pt x="17246" y="5285"/>
                  </a:lnTo>
                  <a:close/>
                  <a:moveTo>
                    <a:pt x="16923" y="4715"/>
                  </a:moveTo>
                  <a:lnTo>
                    <a:pt x="16601" y="4531"/>
                  </a:lnTo>
                  <a:lnTo>
                    <a:pt x="16601" y="4531"/>
                  </a:lnTo>
                  <a:lnTo>
                    <a:pt x="16599" y="4531"/>
                  </a:lnTo>
                  <a:lnTo>
                    <a:pt x="16282" y="4713"/>
                  </a:lnTo>
                  <a:lnTo>
                    <a:pt x="16282" y="4351"/>
                  </a:lnTo>
                  <a:lnTo>
                    <a:pt x="16601" y="4165"/>
                  </a:lnTo>
                  <a:lnTo>
                    <a:pt x="16816" y="4290"/>
                  </a:lnTo>
                  <a:lnTo>
                    <a:pt x="16923" y="4349"/>
                  </a:lnTo>
                  <a:lnTo>
                    <a:pt x="16923" y="4715"/>
                  </a:lnTo>
                  <a:close/>
                  <a:moveTo>
                    <a:pt x="16601" y="4543"/>
                  </a:moveTo>
                  <a:lnTo>
                    <a:pt x="16923" y="4730"/>
                  </a:lnTo>
                  <a:lnTo>
                    <a:pt x="16923" y="5096"/>
                  </a:lnTo>
                  <a:lnTo>
                    <a:pt x="16601" y="5280"/>
                  </a:lnTo>
                  <a:lnTo>
                    <a:pt x="16282" y="5096"/>
                  </a:lnTo>
                  <a:lnTo>
                    <a:pt x="16282" y="4727"/>
                  </a:lnTo>
                  <a:lnTo>
                    <a:pt x="16601" y="4543"/>
                  </a:lnTo>
                  <a:close/>
                  <a:moveTo>
                    <a:pt x="16271" y="5484"/>
                  </a:moveTo>
                  <a:lnTo>
                    <a:pt x="16271" y="5852"/>
                  </a:lnTo>
                  <a:lnTo>
                    <a:pt x="15949" y="6037"/>
                  </a:lnTo>
                  <a:lnTo>
                    <a:pt x="15734" y="5911"/>
                  </a:lnTo>
                  <a:lnTo>
                    <a:pt x="15635" y="5855"/>
                  </a:lnTo>
                  <a:lnTo>
                    <a:pt x="15954" y="5670"/>
                  </a:lnTo>
                  <a:lnTo>
                    <a:pt x="15954" y="5668"/>
                  </a:lnTo>
                  <a:lnTo>
                    <a:pt x="15954" y="5299"/>
                  </a:lnTo>
                  <a:lnTo>
                    <a:pt x="16271" y="5484"/>
                  </a:lnTo>
                  <a:close/>
                  <a:moveTo>
                    <a:pt x="15940" y="5280"/>
                  </a:moveTo>
                  <a:lnTo>
                    <a:pt x="15777" y="5186"/>
                  </a:lnTo>
                  <a:lnTo>
                    <a:pt x="15623" y="5096"/>
                  </a:lnTo>
                  <a:lnTo>
                    <a:pt x="15623" y="5098"/>
                  </a:lnTo>
                  <a:lnTo>
                    <a:pt x="15623" y="5096"/>
                  </a:lnTo>
                  <a:lnTo>
                    <a:pt x="15304" y="5280"/>
                  </a:lnTo>
                  <a:lnTo>
                    <a:pt x="15304" y="4914"/>
                  </a:lnTo>
                  <a:lnTo>
                    <a:pt x="15623" y="4730"/>
                  </a:lnTo>
                  <a:lnTo>
                    <a:pt x="15623" y="4730"/>
                  </a:lnTo>
                  <a:lnTo>
                    <a:pt x="15623" y="4730"/>
                  </a:lnTo>
                  <a:lnTo>
                    <a:pt x="15940" y="4914"/>
                  </a:lnTo>
                  <a:lnTo>
                    <a:pt x="15940" y="5280"/>
                  </a:lnTo>
                  <a:close/>
                  <a:moveTo>
                    <a:pt x="15623" y="5110"/>
                  </a:moveTo>
                  <a:lnTo>
                    <a:pt x="15744" y="5179"/>
                  </a:lnTo>
                  <a:lnTo>
                    <a:pt x="15940" y="5294"/>
                  </a:lnTo>
                  <a:lnTo>
                    <a:pt x="15940" y="5661"/>
                  </a:lnTo>
                  <a:lnTo>
                    <a:pt x="15623" y="5845"/>
                  </a:lnTo>
                  <a:lnTo>
                    <a:pt x="15304" y="5661"/>
                  </a:lnTo>
                  <a:lnTo>
                    <a:pt x="15304" y="5294"/>
                  </a:lnTo>
                  <a:lnTo>
                    <a:pt x="15623" y="5110"/>
                  </a:lnTo>
                  <a:close/>
                  <a:moveTo>
                    <a:pt x="15292" y="5285"/>
                  </a:moveTo>
                  <a:lnTo>
                    <a:pt x="14971" y="5469"/>
                  </a:lnTo>
                  <a:lnTo>
                    <a:pt x="14827" y="5387"/>
                  </a:lnTo>
                  <a:lnTo>
                    <a:pt x="14657" y="5287"/>
                  </a:lnTo>
                  <a:lnTo>
                    <a:pt x="14976" y="5105"/>
                  </a:lnTo>
                  <a:lnTo>
                    <a:pt x="14976" y="5103"/>
                  </a:lnTo>
                  <a:lnTo>
                    <a:pt x="14976" y="4734"/>
                  </a:lnTo>
                  <a:lnTo>
                    <a:pt x="15292" y="4919"/>
                  </a:lnTo>
                  <a:lnTo>
                    <a:pt x="15292" y="5285"/>
                  </a:lnTo>
                  <a:close/>
                  <a:moveTo>
                    <a:pt x="14962" y="4713"/>
                  </a:moveTo>
                  <a:lnTo>
                    <a:pt x="14673" y="4548"/>
                  </a:lnTo>
                  <a:lnTo>
                    <a:pt x="14645" y="4531"/>
                  </a:lnTo>
                  <a:lnTo>
                    <a:pt x="14645" y="4531"/>
                  </a:lnTo>
                  <a:lnTo>
                    <a:pt x="14645" y="4531"/>
                  </a:lnTo>
                  <a:lnTo>
                    <a:pt x="14326" y="4713"/>
                  </a:lnTo>
                  <a:lnTo>
                    <a:pt x="14326" y="4349"/>
                  </a:lnTo>
                  <a:lnTo>
                    <a:pt x="14442" y="4283"/>
                  </a:lnTo>
                  <a:lnTo>
                    <a:pt x="14645" y="4165"/>
                  </a:lnTo>
                  <a:lnTo>
                    <a:pt x="14962" y="4349"/>
                  </a:lnTo>
                  <a:lnTo>
                    <a:pt x="14962" y="4713"/>
                  </a:lnTo>
                  <a:close/>
                  <a:moveTo>
                    <a:pt x="14645" y="4543"/>
                  </a:moveTo>
                  <a:lnTo>
                    <a:pt x="14699" y="4574"/>
                  </a:lnTo>
                  <a:lnTo>
                    <a:pt x="14962" y="4727"/>
                  </a:lnTo>
                  <a:lnTo>
                    <a:pt x="14962" y="5096"/>
                  </a:lnTo>
                  <a:lnTo>
                    <a:pt x="14725" y="5233"/>
                  </a:lnTo>
                  <a:lnTo>
                    <a:pt x="14645" y="5280"/>
                  </a:lnTo>
                  <a:lnTo>
                    <a:pt x="14326" y="5096"/>
                  </a:lnTo>
                  <a:lnTo>
                    <a:pt x="14326" y="4730"/>
                  </a:lnTo>
                  <a:lnTo>
                    <a:pt x="14645" y="4543"/>
                  </a:lnTo>
                  <a:close/>
                  <a:moveTo>
                    <a:pt x="14309" y="5484"/>
                  </a:moveTo>
                  <a:lnTo>
                    <a:pt x="14309" y="5852"/>
                  </a:lnTo>
                  <a:lnTo>
                    <a:pt x="13993" y="6037"/>
                  </a:lnTo>
                  <a:lnTo>
                    <a:pt x="13678" y="5855"/>
                  </a:lnTo>
                  <a:lnTo>
                    <a:pt x="13997" y="5670"/>
                  </a:lnTo>
                  <a:lnTo>
                    <a:pt x="13997" y="5302"/>
                  </a:lnTo>
                  <a:lnTo>
                    <a:pt x="14309" y="5484"/>
                  </a:lnTo>
                  <a:close/>
                  <a:moveTo>
                    <a:pt x="13986" y="5280"/>
                  </a:moveTo>
                  <a:lnTo>
                    <a:pt x="13920" y="5242"/>
                  </a:lnTo>
                  <a:lnTo>
                    <a:pt x="13667" y="5096"/>
                  </a:lnTo>
                  <a:lnTo>
                    <a:pt x="13664" y="5096"/>
                  </a:lnTo>
                  <a:lnTo>
                    <a:pt x="13664" y="5096"/>
                  </a:lnTo>
                  <a:lnTo>
                    <a:pt x="13345" y="5280"/>
                  </a:lnTo>
                  <a:lnTo>
                    <a:pt x="13345" y="4916"/>
                  </a:lnTo>
                  <a:lnTo>
                    <a:pt x="13664" y="4730"/>
                  </a:lnTo>
                  <a:lnTo>
                    <a:pt x="13986" y="4914"/>
                  </a:lnTo>
                  <a:lnTo>
                    <a:pt x="13986" y="5280"/>
                  </a:lnTo>
                  <a:close/>
                  <a:moveTo>
                    <a:pt x="13664" y="5108"/>
                  </a:moveTo>
                  <a:lnTo>
                    <a:pt x="13986" y="5294"/>
                  </a:lnTo>
                  <a:lnTo>
                    <a:pt x="13986" y="5661"/>
                  </a:lnTo>
                  <a:lnTo>
                    <a:pt x="13664" y="5845"/>
                  </a:lnTo>
                  <a:lnTo>
                    <a:pt x="13345" y="5661"/>
                  </a:lnTo>
                  <a:lnTo>
                    <a:pt x="13345" y="5294"/>
                  </a:lnTo>
                  <a:lnTo>
                    <a:pt x="13664" y="5108"/>
                  </a:lnTo>
                  <a:close/>
                  <a:moveTo>
                    <a:pt x="13334" y="5285"/>
                  </a:moveTo>
                  <a:lnTo>
                    <a:pt x="13015" y="5469"/>
                  </a:lnTo>
                  <a:lnTo>
                    <a:pt x="13005" y="5462"/>
                  </a:lnTo>
                  <a:lnTo>
                    <a:pt x="12700" y="5287"/>
                  </a:lnTo>
                  <a:lnTo>
                    <a:pt x="13019" y="5105"/>
                  </a:lnTo>
                  <a:lnTo>
                    <a:pt x="13019" y="5103"/>
                  </a:lnTo>
                  <a:lnTo>
                    <a:pt x="13019" y="4737"/>
                  </a:lnTo>
                  <a:lnTo>
                    <a:pt x="13334" y="4919"/>
                  </a:lnTo>
                  <a:lnTo>
                    <a:pt x="13334" y="5285"/>
                  </a:lnTo>
                  <a:close/>
                  <a:moveTo>
                    <a:pt x="13007" y="4715"/>
                  </a:moveTo>
                  <a:lnTo>
                    <a:pt x="12686" y="4531"/>
                  </a:lnTo>
                  <a:lnTo>
                    <a:pt x="12686" y="4531"/>
                  </a:lnTo>
                  <a:lnTo>
                    <a:pt x="12686" y="4531"/>
                  </a:lnTo>
                  <a:lnTo>
                    <a:pt x="12634" y="4559"/>
                  </a:lnTo>
                  <a:lnTo>
                    <a:pt x="12367" y="4713"/>
                  </a:lnTo>
                  <a:lnTo>
                    <a:pt x="12367" y="4349"/>
                  </a:lnTo>
                  <a:lnTo>
                    <a:pt x="12417" y="4321"/>
                  </a:lnTo>
                  <a:lnTo>
                    <a:pt x="12686" y="4165"/>
                  </a:lnTo>
                  <a:lnTo>
                    <a:pt x="12903" y="4290"/>
                  </a:lnTo>
                  <a:lnTo>
                    <a:pt x="13007" y="4349"/>
                  </a:lnTo>
                  <a:lnTo>
                    <a:pt x="13007" y="4715"/>
                  </a:lnTo>
                  <a:close/>
                  <a:moveTo>
                    <a:pt x="12646" y="4564"/>
                  </a:moveTo>
                  <a:lnTo>
                    <a:pt x="12686" y="4543"/>
                  </a:lnTo>
                  <a:lnTo>
                    <a:pt x="13007" y="4730"/>
                  </a:lnTo>
                  <a:lnTo>
                    <a:pt x="13007" y="5096"/>
                  </a:lnTo>
                  <a:lnTo>
                    <a:pt x="12686" y="5280"/>
                  </a:lnTo>
                  <a:lnTo>
                    <a:pt x="12367" y="5096"/>
                  </a:lnTo>
                  <a:lnTo>
                    <a:pt x="12367" y="4727"/>
                  </a:lnTo>
                  <a:lnTo>
                    <a:pt x="12646" y="4564"/>
                  </a:lnTo>
                  <a:close/>
                  <a:moveTo>
                    <a:pt x="12353" y="5484"/>
                  </a:moveTo>
                  <a:lnTo>
                    <a:pt x="12353" y="5852"/>
                  </a:lnTo>
                  <a:lnTo>
                    <a:pt x="12034" y="6037"/>
                  </a:lnTo>
                  <a:lnTo>
                    <a:pt x="11720" y="5855"/>
                  </a:lnTo>
                  <a:lnTo>
                    <a:pt x="12039" y="5670"/>
                  </a:lnTo>
                  <a:lnTo>
                    <a:pt x="12039" y="5668"/>
                  </a:lnTo>
                  <a:lnTo>
                    <a:pt x="12039" y="5302"/>
                  </a:lnTo>
                  <a:lnTo>
                    <a:pt x="12353" y="5484"/>
                  </a:lnTo>
                  <a:close/>
                  <a:moveTo>
                    <a:pt x="11377" y="5285"/>
                  </a:moveTo>
                  <a:lnTo>
                    <a:pt x="11056" y="5469"/>
                  </a:lnTo>
                  <a:lnTo>
                    <a:pt x="10914" y="5387"/>
                  </a:lnTo>
                  <a:lnTo>
                    <a:pt x="10744" y="5287"/>
                  </a:lnTo>
                  <a:lnTo>
                    <a:pt x="11060" y="5105"/>
                  </a:lnTo>
                  <a:lnTo>
                    <a:pt x="11060" y="5103"/>
                  </a:lnTo>
                  <a:lnTo>
                    <a:pt x="11060" y="4734"/>
                  </a:lnTo>
                  <a:lnTo>
                    <a:pt x="11141" y="4782"/>
                  </a:lnTo>
                  <a:lnTo>
                    <a:pt x="11377" y="4919"/>
                  </a:lnTo>
                  <a:lnTo>
                    <a:pt x="11377" y="5285"/>
                  </a:lnTo>
                  <a:close/>
                  <a:moveTo>
                    <a:pt x="11046" y="4713"/>
                  </a:moveTo>
                  <a:lnTo>
                    <a:pt x="10760" y="4548"/>
                  </a:lnTo>
                  <a:lnTo>
                    <a:pt x="10730" y="4531"/>
                  </a:lnTo>
                  <a:lnTo>
                    <a:pt x="10730" y="4531"/>
                  </a:lnTo>
                  <a:lnTo>
                    <a:pt x="10730" y="4531"/>
                  </a:lnTo>
                  <a:lnTo>
                    <a:pt x="10411" y="4713"/>
                  </a:lnTo>
                  <a:lnTo>
                    <a:pt x="10411" y="4351"/>
                  </a:lnTo>
                  <a:lnTo>
                    <a:pt x="10730" y="4165"/>
                  </a:lnTo>
                  <a:lnTo>
                    <a:pt x="11046" y="4349"/>
                  </a:lnTo>
                  <a:lnTo>
                    <a:pt x="11046" y="4713"/>
                  </a:lnTo>
                  <a:close/>
                  <a:moveTo>
                    <a:pt x="10730" y="4543"/>
                  </a:moveTo>
                  <a:lnTo>
                    <a:pt x="10784" y="4574"/>
                  </a:lnTo>
                  <a:lnTo>
                    <a:pt x="11046" y="4727"/>
                  </a:lnTo>
                  <a:lnTo>
                    <a:pt x="11046" y="5096"/>
                  </a:lnTo>
                  <a:lnTo>
                    <a:pt x="10730" y="5280"/>
                  </a:lnTo>
                  <a:lnTo>
                    <a:pt x="10411" y="5096"/>
                  </a:lnTo>
                  <a:lnTo>
                    <a:pt x="10411" y="4730"/>
                  </a:lnTo>
                  <a:lnTo>
                    <a:pt x="10730" y="4543"/>
                  </a:lnTo>
                  <a:close/>
                  <a:moveTo>
                    <a:pt x="10397" y="5484"/>
                  </a:moveTo>
                  <a:lnTo>
                    <a:pt x="10397" y="5852"/>
                  </a:lnTo>
                  <a:lnTo>
                    <a:pt x="10078" y="6037"/>
                  </a:lnTo>
                  <a:lnTo>
                    <a:pt x="9766" y="5855"/>
                  </a:lnTo>
                  <a:lnTo>
                    <a:pt x="10085" y="5670"/>
                  </a:lnTo>
                  <a:lnTo>
                    <a:pt x="10085" y="5302"/>
                  </a:lnTo>
                  <a:lnTo>
                    <a:pt x="10397" y="5484"/>
                  </a:lnTo>
                  <a:close/>
                  <a:moveTo>
                    <a:pt x="10070" y="5280"/>
                  </a:moveTo>
                  <a:lnTo>
                    <a:pt x="10004" y="5242"/>
                  </a:lnTo>
                  <a:lnTo>
                    <a:pt x="9751" y="5096"/>
                  </a:lnTo>
                  <a:lnTo>
                    <a:pt x="9751" y="5096"/>
                  </a:lnTo>
                  <a:lnTo>
                    <a:pt x="9751" y="5096"/>
                  </a:lnTo>
                  <a:lnTo>
                    <a:pt x="9747" y="5098"/>
                  </a:lnTo>
                  <a:lnTo>
                    <a:pt x="9747" y="5096"/>
                  </a:lnTo>
                  <a:lnTo>
                    <a:pt x="9735" y="5103"/>
                  </a:lnTo>
                  <a:lnTo>
                    <a:pt x="9735" y="5105"/>
                  </a:lnTo>
                  <a:lnTo>
                    <a:pt x="9430" y="5280"/>
                  </a:lnTo>
                  <a:lnTo>
                    <a:pt x="9430" y="4916"/>
                  </a:lnTo>
                  <a:lnTo>
                    <a:pt x="9751" y="4730"/>
                  </a:lnTo>
                  <a:lnTo>
                    <a:pt x="10070" y="4914"/>
                  </a:lnTo>
                  <a:lnTo>
                    <a:pt x="10070" y="5280"/>
                  </a:lnTo>
                  <a:close/>
                  <a:moveTo>
                    <a:pt x="9737" y="5117"/>
                  </a:moveTo>
                  <a:lnTo>
                    <a:pt x="9747" y="5112"/>
                  </a:lnTo>
                  <a:lnTo>
                    <a:pt x="9747" y="5112"/>
                  </a:lnTo>
                  <a:lnTo>
                    <a:pt x="9751" y="5108"/>
                  </a:lnTo>
                  <a:lnTo>
                    <a:pt x="10070" y="5294"/>
                  </a:lnTo>
                  <a:lnTo>
                    <a:pt x="10070" y="5661"/>
                  </a:lnTo>
                  <a:lnTo>
                    <a:pt x="9749" y="5845"/>
                  </a:lnTo>
                  <a:lnTo>
                    <a:pt x="9430" y="5661"/>
                  </a:lnTo>
                  <a:lnTo>
                    <a:pt x="9430" y="5294"/>
                  </a:lnTo>
                  <a:lnTo>
                    <a:pt x="9737" y="5117"/>
                  </a:lnTo>
                  <a:close/>
                  <a:moveTo>
                    <a:pt x="9418" y="5285"/>
                  </a:moveTo>
                  <a:lnTo>
                    <a:pt x="9102" y="5469"/>
                  </a:lnTo>
                  <a:lnTo>
                    <a:pt x="9090" y="5462"/>
                  </a:lnTo>
                  <a:lnTo>
                    <a:pt x="8785" y="5287"/>
                  </a:lnTo>
                  <a:lnTo>
                    <a:pt x="9104" y="5105"/>
                  </a:lnTo>
                  <a:lnTo>
                    <a:pt x="9104" y="5103"/>
                  </a:lnTo>
                  <a:lnTo>
                    <a:pt x="9104" y="4737"/>
                  </a:lnTo>
                  <a:lnTo>
                    <a:pt x="9418" y="4919"/>
                  </a:lnTo>
                  <a:lnTo>
                    <a:pt x="9418" y="5285"/>
                  </a:lnTo>
                  <a:close/>
                  <a:moveTo>
                    <a:pt x="9092" y="4715"/>
                  </a:moveTo>
                  <a:lnTo>
                    <a:pt x="8771" y="4531"/>
                  </a:lnTo>
                  <a:lnTo>
                    <a:pt x="8771" y="4531"/>
                  </a:lnTo>
                  <a:lnTo>
                    <a:pt x="8771" y="4531"/>
                  </a:lnTo>
                  <a:lnTo>
                    <a:pt x="8721" y="4559"/>
                  </a:lnTo>
                  <a:lnTo>
                    <a:pt x="8454" y="4713"/>
                  </a:lnTo>
                  <a:lnTo>
                    <a:pt x="8454" y="4349"/>
                  </a:lnTo>
                  <a:lnTo>
                    <a:pt x="8504" y="4321"/>
                  </a:lnTo>
                  <a:lnTo>
                    <a:pt x="8771" y="4165"/>
                  </a:lnTo>
                  <a:lnTo>
                    <a:pt x="8988" y="4290"/>
                  </a:lnTo>
                  <a:lnTo>
                    <a:pt x="9092" y="4349"/>
                  </a:lnTo>
                  <a:lnTo>
                    <a:pt x="9092" y="4715"/>
                  </a:lnTo>
                  <a:close/>
                  <a:moveTo>
                    <a:pt x="8733" y="4564"/>
                  </a:moveTo>
                  <a:lnTo>
                    <a:pt x="8771" y="4543"/>
                  </a:lnTo>
                  <a:lnTo>
                    <a:pt x="9092" y="4730"/>
                  </a:lnTo>
                  <a:lnTo>
                    <a:pt x="9092" y="5096"/>
                  </a:lnTo>
                  <a:lnTo>
                    <a:pt x="8771" y="5280"/>
                  </a:lnTo>
                  <a:lnTo>
                    <a:pt x="8454" y="5096"/>
                  </a:lnTo>
                  <a:lnTo>
                    <a:pt x="8454" y="4727"/>
                  </a:lnTo>
                  <a:lnTo>
                    <a:pt x="8733" y="4564"/>
                  </a:lnTo>
                  <a:close/>
                  <a:moveTo>
                    <a:pt x="8414" y="5467"/>
                  </a:moveTo>
                  <a:lnTo>
                    <a:pt x="8442" y="5484"/>
                  </a:lnTo>
                  <a:lnTo>
                    <a:pt x="8442" y="5850"/>
                  </a:lnTo>
                  <a:lnTo>
                    <a:pt x="8119" y="6037"/>
                  </a:lnTo>
                  <a:lnTo>
                    <a:pt x="7904" y="5911"/>
                  </a:lnTo>
                  <a:lnTo>
                    <a:pt x="7807" y="5855"/>
                  </a:lnTo>
                  <a:lnTo>
                    <a:pt x="8126" y="5670"/>
                  </a:lnTo>
                  <a:lnTo>
                    <a:pt x="8126" y="5668"/>
                  </a:lnTo>
                  <a:lnTo>
                    <a:pt x="8126" y="5302"/>
                  </a:lnTo>
                  <a:lnTo>
                    <a:pt x="8414" y="5467"/>
                  </a:lnTo>
                  <a:close/>
                  <a:moveTo>
                    <a:pt x="7462" y="5285"/>
                  </a:moveTo>
                  <a:lnTo>
                    <a:pt x="7143" y="5469"/>
                  </a:lnTo>
                  <a:lnTo>
                    <a:pt x="6982" y="5377"/>
                  </a:lnTo>
                  <a:lnTo>
                    <a:pt x="6881" y="5318"/>
                  </a:lnTo>
                  <a:lnTo>
                    <a:pt x="6829" y="5290"/>
                  </a:lnTo>
                  <a:lnTo>
                    <a:pt x="7148" y="5105"/>
                  </a:lnTo>
                  <a:lnTo>
                    <a:pt x="7148" y="5103"/>
                  </a:lnTo>
                  <a:lnTo>
                    <a:pt x="7148" y="4737"/>
                  </a:lnTo>
                  <a:lnTo>
                    <a:pt x="7462" y="4919"/>
                  </a:lnTo>
                  <a:lnTo>
                    <a:pt x="7462" y="5285"/>
                  </a:lnTo>
                  <a:close/>
                  <a:moveTo>
                    <a:pt x="7136" y="4715"/>
                  </a:moveTo>
                  <a:lnTo>
                    <a:pt x="6911" y="4585"/>
                  </a:lnTo>
                  <a:lnTo>
                    <a:pt x="6814" y="4531"/>
                  </a:lnTo>
                  <a:lnTo>
                    <a:pt x="6814" y="4531"/>
                  </a:lnTo>
                  <a:lnTo>
                    <a:pt x="6814" y="4531"/>
                  </a:lnTo>
                  <a:lnTo>
                    <a:pt x="6746" y="4569"/>
                  </a:lnTo>
                  <a:lnTo>
                    <a:pt x="6495" y="4713"/>
                  </a:lnTo>
                  <a:lnTo>
                    <a:pt x="6495" y="4349"/>
                  </a:lnTo>
                  <a:lnTo>
                    <a:pt x="6814" y="4167"/>
                  </a:lnTo>
                  <a:lnTo>
                    <a:pt x="7136" y="4351"/>
                  </a:lnTo>
                  <a:lnTo>
                    <a:pt x="7136" y="4715"/>
                  </a:lnTo>
                  <a:close/>
                  <a:moveTo>
                    <a:pt x="6736" y="4588"/>
                  </a:moveTo>
                  <a:lnTo>
                    <a:pt x="6814" y="4543"/>
                  </a:lnTo>
                  <a:lnTo>
                    <a:pt x="6864" y="4571"/>
                  </a:lnTo>
                  <a:lnTo>
                    <a:pt x="7136" y="4730"/>
                  </a:lnTo>
                  <a:lnTo>
                    <a:pt x="7136" y="5096"/>
                  </a:lnTo>
                  <a:lnTo>
                    <a:pt x="6817" y="5280"/>
                  </a:lnTo>
                  <a:lnTo>
                    <a:pt x="6495" y="5096"/>
                  </a:lnTo>
                  <a:lnTo>
                    <a:pt x="6495" y="4727"/>
                  </a:lnTo>
                  <a:lnTo>
                    <a:pt x="6736" y="4588"/>
                  </a:lnTo>
                  <a:close/>
                  <a:moveTo>
                    <a:pt x="6481" y="5484"/>
                  </a:moveTo>
                  <a:lnTo>
                    <a:pt x="6481" y="5852"/>
                  </a:lnTo>
                  <a:lnTo>
                    <a:pt x="6162" y="6037"/>
                  </a:lnTo>
                  <a:lnTo>
                    <a:pt x="6002" y="5944"/>
                  </a:lnTo>
                  <a:lnTo>
                    <a:pt x="5850" y="5855"/>
                  </a:lnTo>
                  <a:lnTo>
                    <a:pt x="6169" y="5670"/>
                  </a:lnTo>
                  <a:lnTo>
                    <a:pt x="6169" y="5668"/>
                  </a:lnTo>
                  <a:lnTo>
                    <a:pt x="6169" y="5302"/>
                  </a:lnTo>
                  <a:lnTo>
                    <a:pt x="6481" y="5484"/>
                  </a:lnTo>
                  <a:close/>
                  <a:moveTo>
                    <a:pt x="5503" y="5285"/>
                  </a:moveTo>
                  <a:lnTo>
                    <a:pt x="5345" y="5377"/>
                  </a:lnTo>
                  <a:lnTo>
                    <a:pt x="5186" y="5469"/>
                  </a:lnTo>
                  <a:lnTo>
                    <a:pt x="5175" y="5462"/>
                  </a:lnTo>
                  <a:lnTo>
                    <a:pt x="4872" y="5287"/>
                  </a:lnTo>
                  <a:lnTo>
                    <a:pt x="5189" y="5105"/>
                  </a:lnTo>
                  <a:lnTo>
                    <a:pt x="5189" y="5103"/>
                  </a:lnTo>
                  <a:lnTo>
                    <a:pt x="5189" y="4737"/>
                  </a:lnTo>
                  <a:lnTo>
                    <a:pt x="5503" y="4919"/>
                  </a:lnTo>
                  <a:lnTo>
                    <a:pt x="5503" y="5285"/>
                  </a:lnTo>
                  <a:close/>
                  <a:moveTo>
                    <a:pt x="5177" y="4715"/>
                  </a:moveTo>
                  <a:lnTo>
                    <a:pt x="4858" y="4531"/>
                  </a:lnTo>
                  <a:lnTo>
                    <a:pt x="4856" y="4531"/>
                  </a:lnTo>
                  <a:lnTo>
                    <a:pt x="4856" y="4531"/>
                  </a:lnTo>
                  <a:lnTo>
                    <a:pt x="4539" y="4713"/>
                  </a:lnTo>
                  <a:lnTo>
                    <a:pt x="4539" y="4349"/>
                  </a:lnTo>
                  <a:lnTo>
                    <a:pt x="4858" y="4165"/>
                  </a:lnTo>
                  <a:lnTo>
                    <a:pt x="5073" y="4290"/>
                  </a:lnTo>
                  <a:lnTo>
                    <a:pt x="5177" y="4349"/>
                  </a:lnTo>
                  <a:lnTo>
                    <a:pt x="5177" y="4715"/>
                  </a:lnTo>
                  <a:close/>
                  <a:moveTo>
                    <a:pt x="4856" y="4543"/>
                  </a:moveTo>
                  <a:lnTo>
                    <a:pt x="5177" y="4730"/>
                  </a:lnTo>
                  <a:lnTo>
                    <a:pt x="5177" y="5096"/>
                  </a:lnTo>
                  <a:lnTo>
                    <a:pt x="4858" y="5280"/>
                  </a:lnTo>
                  <a:lnTo>
                    <a:pt x="4539" y="5096"/>
                  </a:lnTo>
                  <a:lnTo>
                    <a:pt x="4539" y="4730"/>
                  </a:lnTo>
                  <a:lnTo>
                    <a:pt x="4856" y="4543"/>
                  </a:lnTo>
                  <a:close/>
                  <a:moveTo>
                    <a:pt x="4527" y="5484"/>
                  </a:moveTo>
                  <a:lnTo>
                    <a:pt x="4527" y="5852"/>
                  </a:lnTo>
                  <a:lnTo>
                    <a:pt x="4367" y="5947"/>
                  </a:lnTo>
                  <a:lnTo>
                    <a:pt x="4208" y="6037"/>
                  </a:lnTo>
                  <a:lnTo>
                    <a:pt x="3991" y="5911"/>
                  </a:lnTo>
                  <a:lnTo>
                    <a:pt x="3892" y="5855"/>
                  </a:lnTo>
                  <a:lnTo>
                    <a:pt x="4211" y="5670"/>
                  </a:lnTo>
                  <a:lnTo>
                    <a:pt x="4211" y="5668"/>
                  </a:lnTo>
                  <a:lnTo>
                    <a:pt x="4211" y="5299"/>
                  </a:lnTo>
                  <a:lnTo>
                    <a:pt x="4527" y="5484"/>
                  </a:lnTo>
                  <a:close/>
                  <a:moveTo>
                    <a:pt x="4196" y="5280"/>
                  </a:moveTo>
                  <a:lnTo>
                    <a:pt x="3998" y="5164"/>
                  </a:lnTo>
                  <a:lnTo>
                    <a:pt x="3880" y="5096"/>
                  </a:lnTo>
                  <a:lnTo>
                    <a:pt x="3880" y="5096"/>
                  </a:lnTo>
                  <a:lnTo>
                    <a:pt x="3880" y="5096"/>
                  </a:lnTo>
                  <a:lnTo>
                    <a:pt x="3558" y="5280"/>
                  </a:lnTo>
                  <a:lnTo>
                    <a:pt x="3558" y="4914"/>
                  </a:lnTo>
                  <a:lnTo>
                    <a:pt x="3880" y="4730"/>
                  </a:lnTo>
                  <a:lnTo>
                    <a:pt x="3880" y="4730"/>
                  </a:lnTo>
                  <a:lnTo>
                    <a:pt x="3880" y="4730"/>
                  </a:lnTo>
                  <a:lnTo>
                    <a:pt x="4196" y="4914"/>
                  </a:lnTo>
                  <a:lnTo>
                    <a:pt x="4196" y="5280"/>
                  </a:lnTo>
                  <a:close/>
                  <a:moveTo>
                    <a:pt x="3880" y="5108"/>
                  </a:moveTo>
                  <a:lnTo>
                    <a:pt x="3967" y="5160"/>
                  </a:lnTo>
                  <a:lnTo>
                    <a:pt x="4137" y="5259"/>
                  </a:lnTo>
                  <a:lnTo>
                    <a:pt x="4196" y="5294"/>
                  </a:lnTo>
                  <a:lnTo>
                    <a:pt x="4196" y="5661"/>
                  </a:lnTo>
                  <a:lnTo>
                    <a:pt x="3880" y="5845"/>
                  </a:lnTo>
                  <a:lnTo>
                    <a:pt x="3558" y="5661"/>
                  </a:lnTo>
                  <a:lnTo>
                    <a:pt x="3558" y="5294"/>
                  </a:lnTo>
                  <a:lnTo>
                    <a:pt x="3880" y="5108"/>
                  </a:lnTo>
                  <a:close/>
                  <a:moveTo>
                    <a:pt x="3547" y="5285"/>
                  </a:moveTo>
                  <a:lnTo>
                    <a:pt x="3228" y="5469"/>
                  </a:lnTo>
                  <a:lnTo>
                    <a:pt x="3067" y="5377"/>
                  </a:lnTo>
                  <a:lnTo>
                    <a:pt x="2968" y="5318"/>
                  </a:lnTo>
                  <a:lnTo>
                    <a:pt x="2913" y="5290"/>
                  </a:lnTo>
                  <a:lnTo>
                    <a:pt x="3235" y="5105"/>
                  </a:lnTo>
                  <a:lnTo>
                    <a:pt x="3235" y="5103"/>
                  </a:lnTo>
                  <a:lnTo>
                    <a:pt x="3235" y="4737"/>
                  </a:lnTo>
                  <a:lnTo>
                    <a:pt x="3547" y="4919"/>
                  </a:lnTo>
                  <a:lnTo>
                    <a:pt x="3547" y="5285"/>
                  </a:lnTo>
                  <a:close/>
                  <a:moveTo>
                    <a:pt x="3223" y="4715"/>
                  </a:moveTo>
                  <a:lnTo>
                    <a:pt x="2998" y="4585"/>
                  </a:lnTo>
                  <a:lnTo>
                    <a:pt x="2902" y="4531"/>
                  </a:lnTo>
                  <a:lnTo>
                    <a:pt x="2902" y="4531"/>
                  </a:lnTo>
                  <a:lnTo>
                    <a:pt x="2902" y="4531"/>
                  </a:lnTo>
                  <a:lnTo>
                    <a:pt x="2833" y="4569"/>
                  </a:lnTo>
                  <a:lnTo>
                    <a:pt x="2583" y="4713"/>
                  </a:lnTo>
                  <a:lnTo>
                    <a:pt x="2583" y="4349"/>
                  </a:lnTo>
                  <a:lnTo>
                    <a:pt x="2902" y="4167"/>
                  </a:lnTo>
                  <a:lnTo>
                    <a:pt x="3223" y="4351"/>
                  </a:lnTo>
                  <a:lnTo>
                    <a:pt x="3223" y="4715"/>
                  </a:lnTo>
                  <a:close/>
                  <a:moveTo>
                    <a:pt x="2824" y="4588"/>
                  </a:moveTo>
                  <a:lnTo>
                    <a:pt x="2902" y="4543"/>
                  </a:lnTo>
                  <a:lnTo>
                    <a:pt x="2949" y="4571"/>
                  </a:lnTo>
                  <a:lnTo>
                    <a:pt x="3223" y="4730"/>
                  </a:lnTo>
                  <a:lnTo>
                    <a:pt x="3223" y="5096"/>
                  </a:lnTo>
                  <a:lnTo>
                    <a:pt x="2902" y="5280"/>
                  </a:lnTo>
                  <a:lnTo>
                    <a:pt x="2583" y="5096"/>
                  </a:lnTo>
                  <a:lnTo>
                    <a:pt x="2583" y="4727"/>
                  </a:lnTo>
                  <a:lnTo>
                    <a:pt x="2824" y="4588"/>
                  </a:lnTo>
                  <a:close/>
                  <a:moveTo>
                    <a:pt x="2566" y="5484"/>
                  </a:moveTo>
                  <a:lnTo>
                    <a:pt x="2566" y="5852"/>
                  </a:lnTo>
                  <a:lnTo>
                    <a:pt x="2249" y="6037"/>
                  </a:lnTo>
                  <a:lnTo>
                    <a:pt x="1935" y="5855"/>
                  </a:lnTo>
                  <a:lnTo>
                    <a:pt x="2254" y="5670"/>
                  </a:lnTo>
                  <a:lnTo>
                    <a:pt x="2254" y="5668"/>
                  </a:lnTo>
                  <a:lnTo>
                    <a:pt x="2254" y="5302"/>
                  </a:lnTo>
                  <a:lnTo>
                    <a:pt x="2566" y="5484"/>
                  </a:lnTo>
                  <a:close/>
                  <a:moveTo>
                    <a:pt x="1704" y="6866"/>
                  </a:moveTo>
                  <a:lnTo>
                    <a:pt x="1909" y="6984"/>
                  </a:lnTo>
                  <a:lnTo>
                    <a:pt x="1595" y="7166"/>
                  </a:lnTo>
                  <a:lnTo>
                    <a:pt x="1274" y="6980"/>
                  </a:lnTo>
                  <a:lnTo>
                    <a:pt x="1274" y="6616"/>
                  </a:lnTo>
                  <a:lnTo>
                    <a:pt x="1593" y="6431"/>
                  </a:lnTo>
                  <a:lnTo>
                    <a:pt x="1593" y="6802"/>
                  </a:lnTo>
                  <a:lnTo>
                    <a:pt x="1593" y="6802"/>
                  </a:lnTo>
                  <a:lnTo>
                    <a:pt x="1704" y="6866"/>
                  </a:lnTo>
                  <a:close/>
                  <a:moveTo>
                    <a:pt x="1687" y="7986"/>
                  </a:moveTo>
                  <a:lnTo>
                    <a:pt x="1909" y="8116"/>
                  </a:lnTo>
                  <a:lnTo>
                    <a:pt x="1869" y="8140"/>
                  </a:lnTo>
                  <a:lnTo>
                    <a:pt x="1595" y="8296"/>
                  </a:lnTo>
                  <a:lnTo>
                    <a:pt x="1274" y="8109"/>
                  </a:lnTo>
                  <a:lnTo>
                    <a:pt x="1274" y="7748"/>
                  </a:lnTo>
                  <a:lnTo>
                    <a:pt x="1593" y="7561"/>
                  </a:lnTo>
                  <a:lnTo>
                    <a:pt x="1593" y="7930"/>
                  </a:lnTo>
                  <a:lnTo>
                    <a:pt x="1593" y="7930"/>
                  </a:lnTo>
                  <a:lnTo>
                    <a:pt x="1687" y="7986"/>
                  </a:lnTo>
                  <a:close/>
                  <a:moveTo>
                    <a:pt x="1758" y="9156"/>
                  </a:moveTo>
                  <a:lnTo>
                    <a:pt x="1909" y="9246"/>
                  </a:lnTo>
                  <a:lnTo>
                    <a:pt x="1597" y="9426"/>
                  </a:lnTo>
                  <a:lnTo>
                    <a:pt x="1274" y="9239"/>
                  </a:lnTo>
                  <a:lnTo>
                    <a:pt x="1274" y="8877"/>
                  </a:lnTo>
                  <a:lnTo>
                    <a:pt x="1593" y="8691"/>
                  </a:lnTo>
                  <a:lnTo>
                    <a:pt x="1593" y="9059"/>
                  </a:lnTo>
                  <a:lnTo>
                    <a:pt x="1593" y="9059"/>
                  </a:lnTo>
                  <a:lnTo>
                    <a:pt x="1758" y="9156"/>
                  </a:lnTo>
                  <a:close/>
                  <a:moveTo>
                    <a:pt x="2238" y="9421"/>
                  </a:moveTo>
                  <a:lnTo>
                    <a:pt x="1935" y="9246"/>
                  </a:lnTo>
                  <a:lnTo>
                    <a:pt x="2254" y="9059"/>
                  </a:lnTo>
                  <a:lnTo>
                    <a:pt x="2254" y="9059"/>
                  </a:lnTo>
                  <a:lnTo>
                    <a:pt x="2254" y="8693"/>
                  </a:lnTo>
                  <a:lnTo>
                    <a:pt x="2342" y="8743"/>
                  </a:lnTo>
                  <a:lnTo>
                    <a:pt x="2566" y="8873"/>
                  </a:lnTo>
                  <a:lnTo>
                    <a:pt x="2566" y="9241"/>
                  </a:lnTo>
                  <a:lnTo>
                    <a:pt x="2247" y="9426"/>
                  </a:lnTo>
                  <a:lnTo>
                    <a:pt x="2238" y="9421"/>
                  </a:lnTo>
                  <a:close/>
                  <a:moveTo>
                    <a:pt x="2254" y="8679"/>
                  </a:moveTo>
                  <a:lnTo>
                    <a:pt x="2254" y="8676"/>
                  </a:lnTo>
                  <a:lnTo>
                    <a:pt x="2254" y="8308"/>
                  </a:lnTo>
                  <a:lnTo>
                    <a:pt x="2415" y="8216"/>
                  </a:lnTo>
                  <a:lnTo>
                    <a:pt x="2568" y="8128"/>
                  </a:lnTo>
                  <a:lnTo>
                    <a:pt x="2568" y="8497"/>
                  </a:lnTo>
                  <a:lnTo>
                    <a:pt x="2568" y="8497"/>
                  </a:lnTo>
                  <a:lnTo>
                    <a:pt x="2887" y="8681"/>
                  </a:lnTo>
                  <a:lnTo>
                    <a:pt x="2573" y="8861"/>
                  </a:lnTo>
                  <a:lnTo>
                    <a:pt x="2254" y="8679"/>
                  </a:lnTo>
                  <a:close/>
                  <a:moveTo>
                    <a:pt x="2583" y="9251"/>
                  </a:moveTo>
                  <a:lnTo>
                    <a:pt x="2873" y="9083"/>
                  </a:lnTo>
                  <a:lnTo>
                    <a:pt x="2902" y="9066"/>
                  </a:lnTo>
                  <a:lnTo>
                    <a:pt x="2923" y="9078"/>
                  </a:lnTo>
                  <a:lnTo>
                    <a:pt x="3223" y="9251"/>
                  </a:lnTo>
                  <a:lnTo>
                    <a:pt x="3223" y="9617"/>
                  </a:lnTo>
                  <a:lnTo>
                    <a:pt x="2902" y="9801"/>
                  </a:lnTo>
                  <a:lnTo>
                    <a:pt x="2583" y="9617"/>
                  </a:lnTo>
                  <a:lnTo>
                    <a:pt x="2583" y="9251"/>
                  </a:lnTo>
                  <a:close/>
                  <a:moveTo>
                    <a:pt x="2998" y="9107"/>
                  </a:moveTo>
                  <a:lnTo>
                    <a:pt x="2902" y="9050"/>
                  </a:lnTo>
                  <a:lnTo>
                    <a:pt x="2902" y="9050"/>
                  </a:lnTo>
                  <a:lnTo>
                    <a:pt x="2902" y="9050"/>
                  </a:lnTo>
                  <a:lnTo>
                    <a:pt x="2583" y="9234"/>
                  </a:lnTo>
                  <a:lnTo>
                    <a:pt x="2583" y="8873"/>
                  </a:lnTo>
                  <a:lnTo>
                    <a:pt x="2902" y="8688"/>
                  </a:lnTo>
                  <a:lnTo>
                    <a:pt x="3223" y="8875"/>
                  </a:lnTo>
                  <a:lnTo>
                    <a:pt x="3223" y="9234"/>
                  </a:lnTo>
                  <a:lnTo>
                    <a:pt x="2998" y="9107"/>
                  </a:lnTo>
                  <a:close/>
                  <a:moveTo>
                    <a:pt x="3119" y="8799"/>
                  </a:moveTo>
                  <a:lnTo>
                    <a:pt x="2916" y="8681"/>
                  </a:lnTo>
                  <a:lnTo>
                    <a:pt x="3235" y="8497"/>
                  </a:lnTo>
                  <a:lnTo>
                    <a:pt x="3235" y="8497"/>
                  </a:lnTo>
                  <a:lnTo>
                    <a:pt x="3235" y="8128"/>
                  </a:lnTo>
                  <a:lnTo>
                    <a:pt x="3547" y="8310"/>
                  </a:lnTo>
                  <a:lnTo>
                    <a:pt x="3547" y="8676"/>
                  </a:lnTo>
                  <a:lnTo>
                    <a:pt x="3228" y="8861"/>
                  </a:lnTo>
                  <a:lnTo>
                    <a:pt x="3119" y="8799"/>
                  </a:lnTo>
                  <a:close/>
                  <a:moveTo>
                    <a:pt x="3235" y="8873"/>
                  </a:moveTo>
                  <a:lnTo>
                    <a:pt x="3273" y="8851"/>
                  </a:lnTo>
                  <a:lnTo>
                    <a:pt x="3547" y="8693"/>
                  </a:lnTo>
                  <a:lnTo>
                    <a:pt x="3547" y="9059"/>
                  </a:lnTo>
                  <a:lnTo>
                    <a:pt x="3547" y="9059"/>
                  </a:lnTo>
                  <a:lnTo>
                    <a:pt x="3866" y="9246"/>
                  </a:lnTo>
                  <a:lnTo>
                    <a:pt x="3554" y="9426"/>
                  </a:lnTo>
                  <a:lnTo>
                    <a:pt x="3235" y="9241"/>
                  </a:lnTo>
                  <a:lnTo>
                    <a:pt x="3235" y="8873"/>
                  </a:lnTo>
                  <a:close/>
                  <a:moveTo>
                    <a:pt x="3558" y="9816"/>
                  </a:moveTo>
                  <a:lnTo>
                    <a:pt x="3880" y="9629"/>
                  </a:lnTo>
                  <a:lnTo>
                    <a:pt x="4029" y="9716"/>
                  </a:lnTo>
                  <a:lnTo>
                    <a:pt x="4111" y="9764"/>
                  </a:lnTo>
                  <a:lnTo>
                    <a:pt x="4196" y="9813"/>
                  </a:lnTo>
                  <a:lnTo>
                    <a:pt x="4196" y="10182"/>
                  </a:lnTo>
                  <a:lnTo>
                    <a:pt x="4041" y="10274"/>
                  </a:lnTo>
                  <a:lnTo>
                    <a:pt x="3880" y="10366"/>
                  </a:lnTo>
                  <a:lnTo>
                    <a:pt x="3558" y="10182"/>
                  </a:lnTo>
                  <a:lnTo>
                    <a:pt x="3558" y="9816"/>
                  </a:lnTo>
                  <a:close/>
                  <a:moveTo>
                    <a:pt x="4142" y="9768"/>
                  </a:moveTo>
                  <a:lnTo>
                    <a:pt x="3880" y="9617"/>
                  </a:lnTo>
                  <a:lnTo>
                    <a:pt x="3880" y="9617"/>
                  </a:lnTo>
                  <a:lnTo>
                    <a:pt x="3880" y="9617"/>
                  </a:lnTo>
                  <a:lnTo>
                    <a:pt x="3558" y="9799"/>
                  </a:lnTo>
                  <a:lnTo>
                    <a:pt x="3558" y="9437"/>
                  </a:lnTo>
                  <a:lnTo>
                    <a:pt x="3736" y="9336"/>
                  </a:lnTo>
                  <a:lnTo>
                    <a:pt x="3880" y="9253"/>
                  </a:lnTo>
                  <a:lnTo>
                    <a:pt x="4022" y="9336"/>
                  </a:lnTo>
                  <a:lnTo>
                    <a:pt x="4196" y="9437"/>
                  </a:lnTo>
                  <a:lnTo>
                    <a:pt x="4196" y="9799"/>
                  </a:lnTo>
                  <a:lnTo>
                    <a:pt x="4142" y="9768"/>
                  </a:lnTo>
                  <a:close/>
                  <a:moveTo>
                    <a:pt x="3998" y="9308"/>
                  </a:moveTo>
                  <a:lnTo>
                    <a:pt x="3892" y="9246"/>
                  </a:lnTo>
                  <a:lnTo>
                    <a:pt x="4211" y="9059"/>
                  </a:lnTo>
                  <a:lnTo>
                    <a:pt x="4211" y="9059"/>
                  </a:lnTo>
                  <a:lnTo>
                    <a:pt x="4211" y="8691"/>
                  </a:lnTo>
                  <a:lnTo>
                    <a:pt x="4350" y="8771"/>
                  </a:lnTo>
                  <a:lnTo>
                    <a:pt x="4367" y="8780"/>
                  </a:lnTo>
                  <a:lnTo>
                    <a:pt x="4527" y="8875"/>
                  </a:lnTo>
                  <a:lnTo>
                    <a:pt x="4527" y="9241"/>
                  </a:lnTo>
                  <a:lnTo>
                    <a:pt x="4206" y="9428"/>
                  </a:lnTo>
                  <a:lnTo>
                    <a:pt x="3998" y="9308"/>
                  </a:lnTo>
                  <a:close/>
                  <a:moveTo>
                    <a:pt x="4371" y="8769"/>
                  </a:moveTo>
                  <a:lnTo>
                    <a:pt x="4213" y="8676"/>
                  </a:lnTo>
                  <a:lnTo>
                    <a:pt x="4213" y="8308"/>
                  </a:lnTo>
                  <a:lnTo>
                    <a:pt x="4527" y="8128"/>
                  </a:lnTo>
                  <a:lnTo>
                    <a:pt x="4527" y="8497"/>
                  </a:lnTo>
                  <a:lnTo>
                    <a:pt x="4527" y="8497"/>
                  </a:lnTo>
                  <a:lnTo>
                    <a:pt x="4844" y="8681"/>
                  </a:lnTo>
                  <a:lnTo>
                    <a:pt x="4530" y="8861"/>
                  </a:lnTo>
                  <a:lnTo>
                    <a:pt x="4371" y="8769"/>
                  </a:lnTo>
                  <a:close/>
                  <a:moveTo>
                    <a:pt x="4539" y="9251"/>
                  </a:moveTo>
                  <a:lnTo>
                    <a:pt x="4856" y="9066"/>
                  </a:lnTo>
                  <a:lnTo>
                    <a:pt x="5177" y="9251"/>
                  </a:lnTo>
                  <a:lnTo>
                    <a:pt x="5177" y="9617"/>
                  </a:lnTo>
                  <a:lnTo>
                    <a:pt x="4858" y="9801"/>
                  </a:lnTo>
                  <a:lnTo>
                    <a:pt x="4539" y="9617"/>
                  </a:lnTo>
                  <a:lnTo>
                    <a:pt x="4539" y="9251"/>
                  </a:lnTo>
                  <a:close/>
                  <a:moveTo>
                    <a:pt x="4858" y="9050"/>
                  </a:moveTo>
                  <a:lnTo>
                    <a:pt x="4856" y="9050"/>
                  </a:lnTo>
                  <a:lnTo>
                    <a:pt x="4856" y="9050"/>
                  </a:lnTo>
                  <a:lnTo>
                    <a:pt x="4806" y="9081"/>
                  </a:lnTo>
                  <a:lnTo>
                    <a:pt x="4539" y="9234"/>
                  </a:lnTo>
                  <a:lnTo>
                    <a:pt x="4539" y="8873"/>
                  </a:lnTo>
                  <a:lnTo>
                    <a:pt x="4858" y="8688"/>
                  </a:lnTo>
                  <a:lnTo>
                    <a:pt x="5005" y="8773"/>
                  </a:lnTo>
                  <a:lnTo>
                    <a:pt x="5177" y="8873"/>
                  </a:lnTo>
                  <a:lnTo>
                    <a:pt x="5177" y="9234"/>
                  </a:lnTo>
                  <a:lnTo>
                    <a:pt x="4858" y="9050"/>
                  </a:lnTo>
                  <a:close/>
                  <a:moveTo>
                    <a:pt x="4872" y="8681"/>
                  </a:moveTo>
                  <a:lnTo>
                    <a:pt x="5189" y="8497"/>
                  </a:lnTo>
                  <a:lnTo>
                    <a:pt x="5189" y="8497"/>
                  </a:lnTo>
                  <a:lnTo>
                    <a:pt x="5189" y="8128"/>
                  </a:lnTo>
                  <a:lnTo>
                    <a:pt x="5503" y="8308"/>
                  </a:lnTo>
                  <a:lnTo>
                    <a:pt x="5503" y="8676"/>
                  </a:lnTo>
                  <a:lnTo>
                    <a:pt x="5345" y="8769"/>
                  </a:lnTo>
                  <a:lnTo>
                    <a:pt x="5186" y="8861"/>
                  </a:lnTo>
                  <a:lnTo>
                    <a:pt x="4872" y="8681"/>
                  </a:lnTo>
                  <a:close/>
                  <a:moveTo>
                    <a:pt x="5189" y="8875"/>
                  </a:moveTo>
                  <a:lnTo>
                    <a:pt x="5352" y="8780"/>
                  </a:lnTo>
                  <a:lnTo>
                    <a:pt x="5380" y="8764"/>
                  </a:lnTo>
                  <a:lnTo>
                    <a:pt x="5503" y="8693"/>
                  </a:lnTo>
                  <a:lnTo>
                    <a:pt x="5503" y="9059"/>
                  </a:lnTo>
                  <a:lnTo>
                    <a:pt x="5503" y="9059"/>
                  </a:lnTo>
                  <a:lnTo>
                    <a:pt x="5822" y="9246"/>
                  </a:lnTo>
                  <a:lnTo>
                    <a:pt x="5671" y="9334"/>
                  </a:lnTo>
                  <a:lnTo>
                    <a:pt x="5510" y="9426"/>
                  </a:lnTo>
                  <a:lnTo>
                    <a:pt x="5189" y="9241"/>
                  </a:lnTo>
                  <a:lnTo>
                    <a:pt x="5189" y="8875"/>
                  </a:lnTo>
                  <a:close/>
                  <a:moveTo>
                    <a:pt x="6002" y="9334"/>
                  </a:moveTo>
                  <a:lnTo>
                    <a:pt x="5850" y="9246"/>
                  </a:lnTo>
                  <a:lnTo>
                    <a:pt x="6169" y="9059"/>
                  </a:lnTo>
                  <a:lnTo>
                    <a:pt x="6169" y="9059"/>
                  </a:lnTo>
                  <a:lnTo>
                    <a:pt x="6169" y="8693"/>
                  </a:lnTo>
                  <a:lnTo>
                    <a:pt x="6271" y="8752"/>
                  </a:lnTo>
                  <a:lnTo>
                    <a:pt x="6481" y="8873"/>
                  </a:lnTo>
                  <a:lnTo>
                    <a:pt x="6481" y="9241"/>
                  </a:lnTo>
                  <a:lnTo>
                    <a:pt x="6162" y="9426"/>
                  </a:lnTo>
                  <a:lnTo>
                    <a:pt x="6002" y="9334"/>
                  </a:lnTo>
                  <a:close/>
                  <a:moveTo>
                    <a:pt x="6169" y="8679"/>
                  </a:moveTo>
                  <a:lnTo>
                    <a:pt x="6169" y="8676"/>
                  </a:lnTo>
                  <a:lnTo>
                    <a:pt x="6169" y="8308"/>
                  </a:lnTo>
                  <a:lnTo>
                    <a:pt x="6484" y="8128"/>
                  </a:lnTo>
                  <a:lnTo>
                    <a:pt x="6484" y="8497"/>
                  </a:lnTo>
                  <a:lnTo>
                    <a:pt x="6484" y="8497"/>
                  </a:lnTo>
                  <a:lnTo>
                    <a:pt x="6800" y="8681"/>
                  </a:lnTo>
                  <a:lnTo>
                    <a:pt x="6488" y="8861"/>
                  </a:lnTo>
                  <a:lnTo>
                    <a:pt x="6169" y="8679"/>
                  </a:lnTo>
                  <a:close/>
                  <a:moveTo>
                    <a:pt x="6495" y="9251"/>
                  </a:moveTo>
                  <a:lnTo>
                    <a:pt x="6786" y="9083"/>
                  </a:lnTo>
                  <a:lnTo>
                    <a:pt x="6814" y="9066"/>
                  </a:lnTo>
                  <a:lnTo>
                    <a:pt x="6838" y="9078"/>
                  </a:lnTo>
                  <a:lnTo>
                    <a:pt x="7136" y="9251"/>
                  </a:lnTo>
                  <a:lnTo>
                    <a:pt x="7136" y="9617"/>
                  </a:lnTo>
                  <a:lnTo>
                    <a:pt x="6814" y="9801"/>
                  </a:lnTo>
                  <a:lnTo>
                    <a:pt x="6495" y="9617"/>
                  </a:lnTo>
                  <a:lnTo>
                    <a:pt x="6495" y="9251"/>
                  </a:lnTo>
                  <a:close/>
                  <a:moveTo>
                    <a:pt x="6911" y="9107"/>
                  </a:moveTo>
                  <a:lnTo>
                    <a:pt x="6814" y="9050"/>
                  </a:lnTo>
                  <a:lnTo>
                    <a:pt x="6814" y="9050"/>
                  </a:lnTo>
                  <a:lnTo>
                    <a:pt x="6814" y="9050"/>
                  </a:lnTo>
                  <a:lnTo>
                    <a:pt x="6495" y="9234"/>
                  </a:lnTo>
                  <a:lnTo>
                    <a:pt x="6495" y="8873"/>
                  </a:lnTo>
                  <a:lnTo>
                    <a:pt x="6814" y="8688"/>
                  </a:lnTo>
                  <a:lnTo>
                    <a:pt x="7136" y="8875"/>
                  </a:lnTo>
                  <a:lnTo>
                    <a:pt x="7136" y="9234"/>
                  </a:lnTo>
                  <a:lnTo>
                    <a:pt x="6911" y="9107"/>
                  </a:lnTo>
                  <a:close/>
                  <a:moveTo>
                    <a:pt x="7034" y="8799"/>
                  </a:moveTo>
                  <a:lnTo>
                    <a:pt x="6829" y="8681"/>
                  </a:lnTo>
                  <a:lnTo>
                    <a:pt x="7148" y="8497"/>
                  </a:lnTo>
                  <a:lnTo>
                    <a:pt x="7148" y="8497"/>
                  </a:lnTo>
                  <a:lnTo>
                    <a:pt x="7148" y="8128"/>
                  </a:lnTo>
                  <a:lnTo>
                    <a:pt x="7462" y="8310"/>
                  </a:lnTo>
                  <a:lnTo>
                    <a:pt x="7462" y="8676"/>
                  </a:lnTo>
                  <a:lnTo>
                    <a:pt x="7143" y="8861"/>
                  </a:lnTo>
                  <a:lnTo>
                    <a:pt x="7034" y="8799"/>
                  </a:lnTo>
                  <a:close/>
                  <a:moveTo>
                    <a:pt x="7148" y="8873"/>
                  </a:moveTo>
                  <a:lnTo>
                    <a:pt x="7188" y="8851"/>
                  </a:lnTo>
                  <a:lnTo>
                    <a:pt x="7462" y="8693"/>
                  </a:lnTo>
                  <a:lnTo>
                    <a:pt x="7462" y="9059"/>
                  </a:lnTo>
                  <a:lnTo>
                    <a:pt x="7462" y="9059"/>
                  </a:lnTo>
                  <a:lnTo>
                    <a:pt x="7781" y="9246"/>
                  </a:lnTo>
                  <a:lnTo>
                    <a:pt x="7469" y="9426"/>
                  </a:lnTo>
                  <a:lnTo>
                    <a:pt x="7148" y="9241"/>
                  </a:lnTo>
                  <a:lnTo>
                    <a:pt x="7148" y="8873"/>
                  </a:lnTo>
                  <a:close/>
                  <a:moveTo>
                    <a:pt x="7911" y="9308"/>
                  </a:moveTo>
                  <a:lnTo>
                    <a:pt x="7807" y="9246"/>
                  </a:lnTo>
                  <a:lnTo>
                    <a:pt x="8126" y="9059"/>
                  </a:lnTo>
                  <a:lnTo>
                    <a:pt x="8126" y="9059"/>
                  </a:lnTo>
                  <a:lnTo>
                    <a:pt x="8126" y="8693"/>
                  </a:lnTo>
                  <a:lnTo>
                    <a:pt x="8442" y="8875"/>
                  </a:lnTo>
                  <a:lnTo>
                    <a:pt x="8442" y="9239"/>
                  </a:lnTo>
                  <a:lnTo>
                    <a:pt x="8119" y="9426"/>
                  </a:lnTo>
                  <a:lnTo>
                    <a:pt x="7911" y="9308"/>
                  </a:lnTo>
                  <a:close/>
                  <a:moveTo>
                    <a:pt x="8338" y="8802"/>
                  </a:moveTo>
                  <a:lnTo>
                    <a:pt x="8126" y="8676"/>
                  </a:lnTo>
                  <a:lnTo>
                    <a:pt x="8126" y="8676"/>
                  </a:lnTo>
                  <a:lnTo>
                    <a:pt x="8126" y="8310"/>
                  </a:lnTo>
                  <a:lnTo>
                    <a:pt x="8442" y="8128"/>
                  </a:lnTo>
                  <a:lnTo>
                    <a:pt x="8442" y="8497"/>
                  </a:lnTo>
                  <a:lnTo>
                    <a:pt x="8442" y="8497"/>
                  </a:lnTo>
                  <a:lnTo>
                    <a:pt x="8759" y="8679"/>
                  </a:lnTo>
                  <a:lnTo>
                    <a:pt x="8445" y="8861"/>
                  </a:lnTo>
                  <a:lnTo>
                    <a:pt x="8338" y="8802"/>
                  </a:lnTo>
                  <a:close/>
                  <a:moveTo>
                    <a:pt x="8454" y="9248"/>
                  </a:moveTo>
                  <a:lnTo>
                    <a:pt x="8771" y="9066"/>
                  </a:lnTo>
                  <a:lnTo>
                    <a:pt x="9092" y="9251"/>
                  </a:lnTo>
                  <a:lnTo>
                    <a:pt x="9092" y="9617"/>
                  </a:lnTo>
                  <a:lnTo>
                    <a:pt x="8773" y="9801"/>
                  </a:lnTo>
                  <a:lnTo>
                    <a:pt x="8454" y="9617"/>
                  </a:lnTo>
                  <a:lnTo>
                    <a:pt x="8454" y="9248"/>
                  </a:lnTo>
                  <a:close/>
                  <a:moveTo>
                    <a:pt x="8771" y="9050"/>
                  </a:moveTo>
                  <a:lnTo>
                    <a:pt x="8771" y="9050"/>
                  </a:lnTo>
                  <a:lnTo>
                    <a:pt x="8771" y="9050"/>
                  </a:lnTo>
                  <a:lnTo>
                    <a:pt x="8764" y="9055"/>
                  </a:lnTo>
                  <a:lnTo>
                    <a:pt x="8454" y="9232"/>
                  </a:lnTo>
                  <a:lnTo>
                    <a:pt x="8454" y="8873"/>
                  </a:lnTo>
                  <a:lnTo>
                    <a:pt x="8771" y="8688"/>
                  </a:lnTo>
                  <a:lnTo>
                    <a:pt x="8920" y="8773"/>
                  </a:lnTo>
                  <a:lnTo>
                    <a:pt x="9092" y="8873"/>
                  </a:lnTo>
                  <a:lnTo>
                    <a:pt x="9092" y="9234"/>
                  </a:lnTo>
                  <a:lnTo>
                    <a:pt x="8771" y="9050"/>
                  </a:lnTo>
                  <a:close/>
                  <a:moveTo>
                    <a:pt x="8787" y="8679"/>
                  </a:moveTo>
                  <a:lnTo>
                    <a:pt x="8839" y="8648"/>
                  </a:lnTo>
                  <a:lnTo>
                    <a:pt x="9104" y="8497"/>
                  </a:lnTo>
                  <a:lnTo>
                    <a:pt x="9104" y="8497"/>
                  </a:lnTo>
                  <a:lnTo>
                    <a:pt x="9104" y="8128"/>
                  </a:lnTo>
                  <a:lnTo>
                    <a:pt x="9418" y="8308"/>
                  </a:lnTo>
                  <a:lnTo>
                    <a:pt x="9418" y="8676"/>
                  </a:lnTo>
                  <a:lnTo>
                    <a:pt x="9102" y="8861"/>
                  </a:lnTo>
                  <a:lnTo>
                    <a:pt x="8787" y="8679"/>
                  </a:lnTo>
                  <a:close/>
                  <a:moveTo>
                    <a:pt x="9104" y="8875"/>
                  </a:moveTo>
                  <a:lnTo>
                    <a:pt x="9293" y="8764"/>
                  </a:lnTo>
                  <a:lnTo>
                    <a:pt x="9418" y="8693"/>
                  </a:lnTo>
                  <a:lnTo>
                    <a:pt x="9418" y="9059"/>
                  </a:lnTo>
                  <a:lnTo>
                    <a:pt x="9418" y="9059"/>
                  </a:lnTo>
                  <a:lnTo>
                    <a:pt x="9737" y="9246"/>
                  </a:lnTo>
                  <a:lnTo>
                    <a:pt x="9425" y="9426"/>
                  </a:lnTo>
                  <a:lnTo>
                    <a:pt x="9104" y="9241"/>
                  </a:lnTo>
                  <a:lnTo>
                    <a:pt x="9104" y="8875"/>
                  </a:lnTo>
                  <a:close/>
                  <a:moveTo>
                    <a:pt x="9430" y="9816"/>
                  </a:moveTo>
                  <a:lnTo>
                    <a:pt x="9751" y="9629"/>
                  </a:lnTo>
                  <a:lnTo>
                    <a:pt x="10070" y="9813"/>
                  </a:lnTo>
                  <a:lnTo>
                    <a:pt x="10070" y="10182"/>
                  </a:lnTo>
                  <a:lnTo>
                    <a:pt x="9749" y="10366"/>
                  </a:lnTo>
                  <a:lnTo>
                    <a:pt x="9430" y="10182"/>
                  </a:lnTo>
                  <a:lnTo>
                    <a:pt x="9430" y="9816"/>
                  </a:lnTo>
                  <a:close/>
                  <a:moveTo>
                    <a:pt x="9751" y="9617"/>
                  </a:moveTo>
                  <a:lnTo>
                    <a:pt x="9751" y="9617"/>
                  </a:lnTo>
                  <a:lnTo>
                    <a:pt x="9751" y="9617"/>
                  </a:lnTo>
                  <a:lnTo>
                    <a:pt x="9430" y="9799"/>
                  </a:lnTo>
                  <a:lnTo>
                    <a:pt x="9430" y="9440"/>
                  </a:lnTo>
                  <a:lnTo>
                    <a:pt x="9742" y="9258"/>
                  </a:lnTo>
                  <a:lnTo>
                    <a:pt x="9751" y="9253"/>
                  </a:lnTo>
                  <a:lnTo>
                    <a:pt x="9761" y="9260"/>
                  </a:lnTo>
                  <a:lnTo>
                    <a:pt x="10070" y="9440"/>
                  </a:lnTo>
                  <a:lnTo>
                    <a:pt x="10070" y="9801"/>
                  </a:lnTo>
                  <a:lnTo>
                    <a:pt x="9751" y="9617"/>
                  </a:lnTo>
                  <a:close/>
                  <a:moveTo>
                    <a:pt x="9763" y="9246"/>
                  </a:moveTo>
                  <a:lnTo>
                    <a:pt x="10085" y="9059"/>
                  </a:lnTo>
                  <a:lnTo>
                    <a:pt x="10085" y="8693"/>
                  </a:lnTo>
                  <a:lnTo>
                    <a:pt x="10397" y="8873"/>
                  </a:lnTo>
                  <a:lnTo>
                    <a:pt x="10397" y="9244"/>
                  </a:lnTo>
                  <a:lnTo>
                    <a:pt x="10078" y="9426"/>
                  </a:lnTo>
                  <a:lnTo>
                    <a:pt x="9763" y="9246"/>
                  </a:lnTo>
                  <a:close/>
                  <a:moveTo>
                    <a:pt x="10085" y="8676"/>
                  </a:moveTo>
                  <a:lnTo>
                    <a:pt x="10085" y="8308"/>
                  </a:lnTo>
                  <a:lnTo>
                    <a:pt x="10278" y="8194"/>
                  </a:lnTo>
                  <a:lnTo>
                    <a:pt x="10397" y="8128"/>
                  </a:lnTo>
                  <a:lnTo>
                    <a:pt x="10397" y="8497"/>
                  </a:lnTo>
                  <a:lnTo>
                    <a:pt x="10397" y="8497"/>
                  </a:lnTo>
                  <a:lnTo>
                    <a:pt x="10716" y="8681"/>
                  </a:lnTo>
                  <a:lnTo>
                    <a:pt x="10489" y="8814"/>
                  </a:lnTo>
                  <a:lnTo>
                    <a:pt x="10404" y="8861"/>
                  </a:lnTo>
                  <a:lnTo>
                    <a:pt x="10085" y="8676"/>
                  </a:lnTo>
                  <a:close/>
                  <a:moveTo>
                    <a:pt x="10411" y="9251"/>
                  </a:moveTo>
                  <a:lnTo>
                    <a:pt x="10730" y="9066"/>
                  </a:lnTo>
                  <a:lnTo>
                    <a:pt x="11046" y="9248"/>
                  </a:lnTo>
                  <a:lnTo>
                    <a:pt x="11046" y="9617"/>
                  </a:lnTo>
                  <a:lnTo>
                    <a:pt x="10730" y="9801"/>
                  </a:lnTo>
                  <a:lnTo>
                    <a:pt x="10411" y="9617"/>
                  </a:lnTo>
                  <a:lnTo>
                    <a:pt x="10411" y="9251"/>
                  </a:lnTo>
                  <a:close/>
                  <a:moveTo>
                    <a:pt x="10760" y="9066"/>
                  </a:moveTo>
                  <a:lnTo>
                    <a:pt x="10730" y="9050"/>
                  </a:lnTo>
                  <a:lnTo>
                    <a:pt x="10730" y="9050"/>
                  </a:lnTo>
                  <a:lnTo>
                    <a:pt x="10730" y="9050"/>
                  </a:lnTo>
                  <a:lnTo>
                    <a:pt x="10701" y="9066"/>
                  </a:lnTo>
                  <a:lnTo>
                    <a:pt x="10411" y="9234"/>
                  </a:lnTo>
                  <a:lnTo>
                    <a:pt x="10411" y="8873"/>
                  </a:lnTo>
                  <a:lnTo>
                    <a:pt x="10730" y="8688"/>
                  </a:lnTo>
                  <a:lnTo>
                    <a:pt x="11046" y="8873"/>
                  </a:lnTo>
                  <a:lnTo>
                    <a:pt x="11046" y="9232"/>
                  </a:lnTo>
                  <a:lnTo>
                    <a:pt x="10760" y="9066"/>
                  </a:lnTo>
                  <a:close/>
                  <a:moveTo>
                    <a:pt x="10744" y="8681"/>
                  </a:moveTo>
                  <a:lnTo>
                    <a:pt x="11060" y="8497"/>
                  </a:lnTo>
                  <a:lnTo>
                    <a:pt x="11060" y="8497"/>
                  </a:lnTo>
                  <a:lnTo>
                    <a:pt x="11060" y="8128"/>
                  </a:lnTo>
                  <a:lnTo>
                    <a:pt x="11377" y="8310"/>
                  </a:lnTo>
                  <a:lnTo>
                    <a:pt x="11377" y="8676"/>
                  </a:lnTo>
                  <a:lnTo>
                    <a:pt x="11271" y="8738"/>
                  </a:lnTo>
                  <a:lnTo>
                    <a:pt x="11056" y="8861"/>
                  </a:lnTo>
                  <a:lnTo>
                    <a:pt x="10744" y="8681"/>
                  </a:lnTo>
                  <a:close/>
                  <a:moveTo>
                    <a:pt x="11060" y="8875"/>
                  </a:moveTo>
                  <a:lnTo>
                    <a:pt x="11368" y="8695"/>
                  </a:lnTo>
                  <a:lnTo>
                    <a:pt x="11377" y="8691"/>
                  </a:lnTo>
                  <a:lnTo>
                    <a:pt x="11377" y="9059"/>
                  </a:lnTo>
                  <a:lnTo>
                    <a:pt x="11377" y="9059"/>
                  </a:lnTo>
                  <a:lnTo>
                    <a:pt x="11481" y="9121"/>
                  </a:lnTo>
                  <a:lnTo>
                    <a:pt x="11694" y="9246"/>
                  </a:lnTo>
                  <a:lnTo>
                    <a:pt x="11611" y="9293"/>
                  </a:lnTo>
                  <a:lnTo>
                    <a:pt x="11382" y="9426"/>
                  </a:lnTo>
                  <a:lnTo>
                    <a:pt x="11060" y="9241"/>
                  </a:lnTo>
                  <a:lnTo>
                    <a:pt x="11060" y="8875"/>
                  </a:lnTo>
                  <a:close/>
                  <a:moveTo>
                    <a:pt x="11720" y="9246"/>
                  </a:moveTo>
                  <a:lnTo>
                    <a:pt x="12039" y="9059"/>
                  </a:lnTo>
                  <a:lnTo>
                    <a:pt x="12039" y="9059"/>
                  </a:lnTo>
                  <a:lnTo>
                    <a:pt x="12039" y="8693"/>
                  </a:lnTo>
                  <a:lnTo>
                    <a:pt x="12058" y="8702"/>
                  </a:lnTo>
                  <a:lnTo>
                    <a:pt x="12353" y="8875"/>
                  </a:lnTo>
                  <a:lnTo>
                    <a:pt x="12353" y="9241"/>
                  </a:lnTo>
                  <a:lnTo>
                    <a:pt x="12032" y="9426"/>
                  </a:lnTo>
                  <a:lnTo>
                    <a:pt x="11720" y="9246"/>
                  </a:lnTo>
                  <a:close/>
                  <a:moveTo>
                    <a:pt x="12039" y="8679"/>
                  </a:moveTo>
                  <a:lnTo>
                    <a:pt x="12039" y="8676"/>
                  </a:lnTo>
                  <a:lnTo>
                    <a:pt x="12039" y="8310"/>
                  </a:lnTo>
                  <a:lnTo>
                    <a:pt x="12355" y="8126"/>
                  </a:lnTo>
                  <a:lnTo>
                    <a:pt x="12355" y="8497"/>
                  </a:lnTo>
                  <a:lnTo>
                    <a:pt x="12355" y="8497"/>
                  </a:lnTo>
                  <a:lnTo>
                    <a:pt x="12674" y="8679"/>
                  </a:lnTo>
                  <a:lnTo>
                    <a:pt x="12358" y="8861"/>
                  </a:lnTo>
                  <a:lnTo>
                    <a:pt x="12039" y="8679"/>
                  </a:lnTo>
                  <a:close/>
                  <a:moveTo>
                    <a:pt x="12367" y="9248"/>
                  </a:moveTo>
                  <a:lnTo>
                    <a:pt x="12686" y="9066"/>
                  </a:lnTo>
                  <a:lnTo>
                    <a:pt x="13007" y="9251"/>
                  </a:lnTo>
                  <a:lnTo>
                    <a:pt x="13007" y="9617"/>
                  </a:lnTo>
                  <a:lnTo>
                    <a:pt x="12686" y="9801"/>
                  </a:lnTo>
                  <a:lnTo>
                    <a:pt x="12367" y="9617"/>
                  </a:lnTo>
                  <a:lnTo>
                    <a:pt x="12367" y="9248"/>
                  </a:lnTo>
                  <a:close/>
                  <a:moveTo>
                    <a:pt x="12686" y="9050"/>
                  </a:moveTo>
                  <a:lnTo>
                    <a:pt x="12686" y="9050"/>
                  </a:lnTo>
                  <a:lnTo>
                    <a:pt x="12686" y="9050"/>
                  </a:lnTo>
                  <a:lnTo>
                    <a:pt x="12677" y="9055"/>
                  </a:lnTo>
                  <a:lnTo>
                    <a:pt x="12367" y="9232"/>
                  </a:lnTo>
                  <a:lnTo>
                    <a:pt x="12367" y="8873"/>
                  </a:lnTo>
                  <a:lnTo>
                    <a:pt x="12686" y="8688"/>
                  </a:lnTo>
                  <a:lnTo>
                    <a:pt x="12835" y="8773"/>
                  </a:lnTo>
                  <a:lnTo>
                    <a:pt x="13007" y="8873"/>
                  </a:lnTo>
                  <a:lnTo>
                    <a:pt x="13007" y="9234"/>
                  </a:lnTo>
                  <a:lnTo>
                    <a:pt x="12686" y="9050"/>
                  </a:lnTo>
                  <a:close/>
                  <a:moveTo>
                    <a:pt x="12700" y="8679"/>
                  </a:moveTo>
                  <a:lnTo>
                    <a:pt x="12755" y="8648"/>
                  </a:lnTo>
                  <a:lnTo>
                    <a:pt x="13019" y="8497"/>
                  </a:lnTo>
                  <a:lnTo>
                    <a:pt x="13019" y="8497"/>
                  </a:lnTo>
                  <a:lnTo>
                    <a:pt x="13019" y="8128"/>
                  </a:lnTo>
                  <a:lnTo>
                    <a:pt x="13334" y="8308"/>
                  </a:lnTo>
                  <a:lnTo>
                    <a:pt x="13334" y="8676"/>
                  </a:lnTo>
                  <a:lnTo>
                    <a:pt x="13015" y="8861"/>
                  </a:lnTo>
                  <a:lnTo>
                    <a:pt x="12700" y="8679"/>
                  </a:lnTo>
                  <a:close/>
                  <a:moveTo>
                    <a:pt x="13019" y="8875"/>
                  </a:moveTo>
                  <a:lnTo>
                    <a:pt x="13208" y="8764"/>
                  </a:lnTo>
                  <a:lnTo>
                    <a:pt x="13334" y="8693"/>
                  </a:lnTo>
                  <a:lnTo>
                    <a:pt x="13334" y="9059"/>
                  </a:lnTo>
                  <a:lnTo>
                    <a:pt x="13334" y="9059"/>
                  </a:lnTo>
                  <a:lnTo>
                    <a:pt x="13653" y="9246"/>
                  </a:lnTo>
                  <a:lnTo>
                    <a:pt x="13338" y="9426"/>
                  </a:lnTo>
                  <a:lnTo>
                    <a:pt x="13019" y="9241"/>
                  </a:lnTo>
                  <a:lnTo>
                    <a:pt x="13019" y="8875"/>
                  </a:lnTo>
                  <a:close/>
                  <a:moveTo>
                    <a:pt x="13345" y="9816"/>
                  </a:moveTo>
                  <a:lnTo>
                    <a:pt x="13664" y="9629"/>
                  </a:lnTo>
                  <a:lnTo>
                    <a:pt x="13986" y="9813"/>
                  </a:lnTo>
                  <a:lnTo>
                    <a:pt x="13986" y="10182"/>
                  </a:lnTo>
                  <a:lnTo>
                    <a:pt x="13664" y="10366"/>
                  </a:lnTo>
                  <a:lnTo>
                    <a:pt x="13345" y="10182"/>
                  </a:lnTo>
                  <a:lnTo>
                    <a:pt x="13345" y="9816"/>
                  </a:lnTo>
                  <a:close/>
                  <a:moveTo>
                    <a:pt x="13667" y="9617"/>
                  </a:moveTo>
                  <a:lnTo>
                    <a:pt x="13664" y="9617"/>
                  </a:lnTo>
                  <a:lnTo>
                    <a:pt x="13664" y="9617"/>
                  </a:lnTo>
                  <a:lnTo>
                    <a:pt x="13345" y="9799"/>
                  </a:lnTo>
                  <a:lnTo>
                    <a:pt x="13345" y="9440"/>
                  </a:lnTo>
                  <a:lnTo>
                    <a:pt x="13657" y="9258"/>
                  </a:lnTo>
                  <a:lnTo>
                    <a:pt x="13664" y="9253"/>
                  </a:lnTo>
                  <a:lnTo>
                    <a:pt x="13674" y="9260"/>
                  </a:lnTo>
                  <a:lnTo>
                    <a:pt x="13986" y="9440"/>
                  </a:lnTo>
                  <a:lnTo>
                    <a:pt x="13986" y="9801"/>
                  </a:lnTo>
                  <a:lnTo>
                    <a:pt x="13667" y="9617"/>
                  </a:lnTo>
                  <a:close/>
                  <a:moveTo>
                    <a:pt x="13678" y="9246"/>
                  </a:moveTo>
                  <a:lnTo>
                    <a:pt x="13997" y="9059"/>
                  </a:lnTo>
                  <a:lnTo>
                    <a:pt x="13997" y="8693"/>
                  </a:lnTo>
                  <a:lnTo>
                    <a:pt x="14203" y="8811"/>
                  </a:lnTo>
                  <a:lnTo>
                    <a:pt x="14309" y="8875"/>
                  </a:lnTo>
                  <a:lnTo>
                    <a:pt x="14309" y="9244"/>
                  </a:lnTo>
                  <a:lnTo>
                    <a:pt x="13993" y="9426"/>
                  </a:lnTo>
                  <a:lnTo>
                    <a:pt x="13678" y="9246"/>
                  </a:lnTo>
                  <a:close/>
                  <a:moveTo>
                    <a:pt x="14000" y="8676"/>
                  </a:moveTo>
                  <a:lnTo>
                    <a:pt x="14000" y="8308"/>
                  </a:lnTo>
                  <a:lnTo>
                    <a:pt x="14194" y="8194"/>
                  </a:lnTo>
                  <a:lnTo>
                    <a:pt x="14312" y="8128"/>
                  </a:lnTo>
                  <a:lnTo>
                    <a:pt x="14312" y="8497"/>
                  </a:lnTo>
                  <a:lnTo>
                    <a:pt x="14312" y="8497"/>
                  </a:lnTo>
                  <a:lnTo>
                    <a:pt x="14628" y="8681"/>
                  </a:lnTo>
                  <a:lnTo>
                    <a:pt x="14316" y="8861"/>
                  </a:lnTo>
                  <a:lnTo>
                    <a:pt x="14000" y="8676"/>
                  </a:lnTo>
                  <a:close/>
                  <a:moveTo>
                    <a:pt x="14326" y="9251"/>
                  </a:moveTo>
                  <a:lnTo>
                    <a:pt x="14645" y="9066"/>
                  </a:lnTo>
                  <a:lnTo>
                    <a:pt x="14962" y="9248"/>
                  </a:lnTo>
                  <a:lnTo>
                    <a:pt x="14962" y="9617"/>
                  </a:lnTo>
                  <a:lnTo>
                    <a:pt x="14643" y="9801"/>
                  </a:lnTo>
                  <a:lnTo>
                    <a:pt x="14326" y="9617"/>
                  </a:lnTo>
                  <a:lnTo>
                    <a:pt x="14326" y="9251"/>
                  </a:lnTo>
                  <a:close/>
                  <a:moveTo>
                    <a:pt x="14673" y="9066"/>
                  </a:moveTo>
                  <a:lnTo>
                    <a:pt x="14645" y="9050"/>
                  </a:lnTo>
                  <a:lnTo>
                    <a:pt x="14645" y="9050"/>
                  </a:lnTo>
                  <a:lnTo>
                    <a:pt x="14645" y="9050"/>
                  </a:lnTo>
                  <a:lnTo>
                    <a:pt x="14617" y="9066"/>
                  </a:lnTo>
                  <a:lnTo>
                    <a:pt x="14326" y="9234"/>
                  </a:lnTo>
                  <a:lnTo>
                    <a:pt x="14326" y="8873"/>
                  </a:lnTo>
                  <a:lnTo>
                    <a:pt x="14536" y="8750"/>
                  </a:lnTo>
                  <a:lnTo>
                    <a:pt x="14645" y="8688"/>
                  </a:lnTo>
                  <a:lnTo>
                    <a:pt x="14962" y="8873"/>
                  </a:lnTo>
                  <a:lnTo>
                    <a:pt x="14962" y="9232"/>
                  </a:lnTo>
                  <a:lnTo>
                    <a:pt x="14673" y="9066"/>
                  </a:lnTo>
                  <a:close/>
                  <a:moveTo>
                    <a:pt x="14659" y="8681"/>
                  </a:moveTo>
                  <a:lnTo>
                    <a:pt x="14813" y="8591"/>
                  </a:lnTo>
                  <a:lnTo>
                    <a:pt x="14976" y="8497"/>
                  </a:lnTo>
                  <a:lnTo>
                    <a:pt x="14976" y="8497"/>
                  </a:lnTo>
                  <a:lnTo>
                    <a:pt x="14976" y="8126"/>
                  </a:lnTo>
                  <a:lnTo>
                    <a:pt x="15292" y="8308"/>
                  </a:lnTo>
                  <a:lnTo>
                    <a:pt x="15292" y="8676"/>
                  </a:lnTo>
                  <a:lnTo>
                    <a:pt x="14971" y="8861"/>
                  </a:lnTo>
                  <a:lnTo>
                    <a:pt x="14659" y="8681"/>
                  </a:lnTo>
                  <a:close/>
                  <a:moveTo>
                    <a:pt x="14978" y="8873"/>
                  </a:moveTo>
                  <a:lnTo>
                    <a:pt x="15292" y="8693"/>
                  </a:lnTo>
                  <a:lnTo>
                    <a:pt x="15292" y="9059"/>
                  </a:lnTo>
                  <a:lnTo>
                    <a:pt x="15292" y="9059"/>
                  </a:lnTo>
                  <a:lnTo>
                    <a:pt x="15609" y="9246"/>
                  </a:lnTo>
                  <a:lnTo>
                    <a:pt x="15321" y="9414"/>
                  </a:lnTo>
                  <a:lnTo>
                    <a:pt x="15297" y="9426"/>
                  </a:lnTo>
                  <a:lnTo>
                    <a:pt x="14978" y="9244"/>
                  </a:lnTo>
                  <a:lnTo>
                    <a:pt x="14978" y="8873"/>
                  </a:lnTo>
                  <a:close/>
                  <a:moveTo>
                    <a:pt x="15304" y="9816"/>
                  </a:moveTo>
                  <a:lnTo>
                    <a:pt x="15623" y="9629"/>
                  </a:lnTo>
                  <a:lnTo>
                    <a:pt x="15812" y="9738"/>
                  </a:lnTo>
                  <a:lnTo>
                    <a:pt x="15940" y="9813"/>
                  </a:lnTo>
                  <a:lnTo>
                    <a:pt x="15940" y="10182"/>
                  </a:lnTo>
                  <a:lnTo>
                    <a:pt x="15746" y="10295"/>
                  </a:lnTo>
                  <a:lnTo>
                    <a:pt x="15623" y="10366"/>
                  </a:lnTo>
                  <a:lnTo>
                    <a:pt x="15304" y="10182"/>
                  </a:lnTo>
                  <a:lnTo>
                    <a:pt x="15304" y="9816"/>
                  </a:lnTo>
                  <a:close/>
                  <a:moveTo>
                    <a:pt x="15907" y="9780"/>
                  </a:moveTo>
                  <a:lnTo>
                    <a:pt x="15623" y="9617"/>
                  </a:lnTo>
                  <a:lnTo>
                    <a:pt x="15623" y="9617"/>
                  </a:lnTo>
                  <a:lnTo>
                    <a:pt x="15623" y="9617"/>
                  </a:lnTo>
                  <a:lnTo>
                    <a:pt x="15304" y="9799"/>
                  </a:lnTo>
                  <a:lnTo>
                    <a:pt x="15304" y="9440"/>
                  </a:lnTo>
                  <a:lnTo>
                    <a:pt x="15512" y="9317"/>
                  </a:lnTo>
                  <a:lnTo>
                    <a:pt x="15623" y="9253"/>
                  </a:lnTo>
                  <a:lnTo>
                    <a:pt x="15765" y="9336"/>
                  </a:lnTo>
                  <a:lnTo>
                    <a:pt x="15940" y="9437"/>
                  </a:lnTo>
                  <a:lnTo>
                    <a:pt x="15940" y="9799"/>
                  </a:lnTo>
                  <a:lnTo>
                    <a:pt x="15907" y="9780"/>
                  </a:lnTo>
                  <a:close/>
                  <a:moveTo>
                    <a:pt x="15741" y="9308"/>
                  </a:moveTo>
                  <a:lnTo>
                    <a:pt x="15635" y="9246"/>
                  </a:lnTo>
                  <a:lnTo>
                    <a:pt x="15954" y="9059"/>
                  </a:lnTo>
                  <a:lnTo>
                    <a:pt x="15954" y="9059"/>
                  </a:lnTo>
                  <a:lnTo>
                    <a:pt x="15954" y="8691"/>
                  </a:lnTo>
                  <a:lnTo>
                    <a:pt x="15975" y="8702"/>
                  </a:lnTo>
                  <a:lnTo>
                    <a:pt x="16271" y="8875"/>
                  </a:lnTo>
                  <a:lnTo>
                    <a:pt x="16271" y="9241"/>
                  </a:lnTo>
                  <a:lnTo>
                    <a:pt x="15949" y="9426"/>
                  </a:lnTo>
                  <a:lnTo>
                    <a:pt x="15741" y="9308"/>
                  </a:lnTo>
                  <a:close/>
                  <a:moveTo>
                    <a:pt x="15956" y="8676"/>
                  </a:moveTo>
                  <a:lnTo>
                    <a:pt x="15956" y="8308"/>
                  </a:lnTo>
                  <a:lnTo>
                    <a:pt x="16271" y="8128"/>
                  </a:lnTo>
                  <a:lnTo>
                    <a:pt x="16271" y="8497"/>
                  </a:lnTo>
                  <a:lnTo>
                    <a:pt x="16271" y="8497"/>
                  </a:lnTo>
                  <a:lnTo>
                    <a:pt x="16590" y="8681"/>
                  </a:lnTo>
                  <a:lnTo>
                    <a:pt x="16275" y="8861"/>
                  </a:lnTo>
                  <a:lnTo>
                    <a:pt x="15956" y="8676"/>
                  </a:lnTo>
                  <a:close/>
                  <a:moveTo>
                    <a:pt x="16282" y="9251"/>
                  </a:moveTo>
                  <a:lnTo>
                    <a:pt x="16601" y="9066"/>
                  </a:lnTo>
                  <a:lnTo>
                    <a:pt x="16923" y="9251"/>
                  </a:lnTo>
                  <a:lnTo>
                    <a:pt x="16923" y="9617"/>
                  </a:lnTo>
                  <a:lnTo>
                    <a:pt x="16606" y="9799"/>
                  </a:lnTo>
                  <a:lnTo>
                    <a:pt x="16601" y="9801"/>
                  </a:lnTo>
                  <a:lnTo>
                    <a:pt x="16282" y="9617"/>
                  </a:lnTo>
                  <a:lnTo>
                    <a:pt x="16282" y="9251"/>
                  </a:lnTo>
                  <a:close/>
                  <a:moveTo>
                    <a:pt x="16601" y="9050"/>
                  </a:moveTo>
                  <a:lnTo>
                    <a:pt x="16601" y="9050"/>
                  </a:lnTo>
                  <a:lnTo>
                    <a:pt x="16599" y="9050"/>
                  </a:lnTo>
                  <a:lnTo>
                    <a:pt x="16545" y="9083"/>
                  </a:lnTo>
                  <a:lnTo>
                    <a:pt x="16282" y="9234"/>
                  </a:lnTo>
                  <a:lnTo>
                    <a:pt x="16282" y="8873"/>
                  </a:lnTo>
                  <a:lnTo>
                    <a:pt x="16601" y="8688"/>
                  </a:lnTo>
                  <a:lnTo>
                    <a:pt x="16748" y="8773"/>
                  </a:lnTo>
                  <a:lnTo>
                    <a:pt x="16923" y="8873"/>
                  </a:lnTo>
                  <a:lnTo>
                    <a:pt x="16923" y="9234"/>
                  </a:lnTo>
                  <a:lnTo>
                    <a:pt x="16601" y="9050"/>
                  </a:lnTo>
                  <a:close/>
                  <a:moveTo>
                    <a:pt x="16615" y="8681"/>
                  </a:moveTo>
                  <a:lnTo>
                    <a:pt x="16934" y="8497"/>
                  </a:lnTo>
                  <a:lnTo>
                    <a:pt x="16934" y="8497"/>
                  </a:lnTo>
                  <a:lnTo>
                    <a:pt x="16934" y="8128"/>
                  </a:lnTo>
                  <a:lnTo>
                    <a:pt x="17246" y="8308"/>
                  </a:lnTo>
                  <a:lnTo>
                    <a:pt x="17246" y="8676"/>
                  </a:lnTo>
                  <a:lnTo>
                    <a:pt x="16930" y="8861"/>
                  </a:lnTo>
                  <a:lnTo>
                    <a:pt x="16615" y="8681"/>
                  </a:lnTo>
                  <a:close/>
                  <a:moveTo>
                    <a:pt x="16934" y="8875"/>
                  </a:moveTo>
                  <a:lnTo>
                    <a:pt x="17124" y="8764"/>
                  </a:lnTo>
                  <a:lnTo>
                    <a:pt x="17246" y="8693"/>
                  </a:lnTo>
                  <a:lnTo>
                    <a:pt x="17246" y="9059"/>
                  </a:lnTo>
                  <a:lnTo>
                    <a:pt x="17246" y="9059"/>
                  </a:lnTo>
                  <a:lnTo>
                    <a:pt x="17568" y="9246"/>
                  </a:lnTo>
                  <a:lnTo>
                    <a:pt x="17253" y="9426"/>
                  </a:lnTo>
                  <a:lnTo>
                    <a:pt x="16934" y="9241"/>
                  </a:lnTo>
                  <a:lnTo>
                    <a:pt x="16934" y="8875"/>
                  </a:lnTo>
                  <a:close/>
                  <a:moveTo>
                    <a:pt x="17594" y="9246"/>
                  </a:moveTo>
                  <a:lnTo>
                    <a:pt x="17913" y="9059"/>
                  </a:lnTo>
                  <a:lnTo>
                    <a:pt x="17913" y="9059"/>
                  </a:lnTo>
                  <a:lnTo>
                    <a:pt x="17913" y="8691"/>
                  </a:lnTo>
                  <a:lnTo>
                    <a:pt x="18043" y="8766"/>
                  </a:lnTo>
                  <a:lnTo>
                    <a:pt x="18227" y="8873"/>
                  </a:lnTo>
                  <a:lnTo>
                    <a:pt x="18227" y="9241"/>
                  </a:lnTo>
                  <a:lnTo>
                    <a:pt x="17906" y="9426"/>
                  </a:lnTo>
                  <a:lnTo>
                    <a:pt x="17594" y="9246"/>
                  </a:lnTo>
                  <a:close/>
                  <a:moveTo>
                    <a:pt x="17915" y="8676"/>
                  </a:moveTo>
                  <a:lnTo>
                    <a:pt x="17915" y="8308"/>
                  </a:lnTo>
                  <a:lnTo>
                    <a:pt x="18227" y="8128"/>
                  </a:lnTo>
                  <a:lnTo>
                    <a:pt x="18227" y="8497"/>
                  </a:lnTo>
                  <a:lnTo>
                    <a:pt x="18227" y="8497"/>
                  </a:lnTo>
                  <a:lnTo>
                    <a:pt x="18544" y="8681"/>
                  </a:lnTo>
                  <a:lnTo>
                    <a:pt x="18317" y="8814"/>
                  </a:lnTo>
                  <a:lnTo>
                    <a:pt x="18232" y="8861"/>
                  </a:lnTo>
                  <a:lnTo>
                    <a:pt x="17915" y="8676"/>
                  </a:lnTo>
                  <a:close/>
                  <a:moveTo>
                    <a:pt x="18239" y="9251"/>
                  </a:moveTo>
                  <a:lnTo>
                    <a:pt x="18560" y="9066"/>
                  </a:lnTo>
                  <a:lnTo>
                    <a:pt x="18877" y="9248"/>
                  </a:lnTo>
                  <a:lnTo>
                    <a:pt x="18877" y="9617"/>
                  </a:lnTo>
                  <a:lnTo>
                    <a:pt x="18558" y="9801"/>
                  </a:lnTo>
                  <a:lnTo>
                    <a:pt x="18239" y="9617"/>
                  </a:lnTo>
                  <a:lnTo>
                    <a:pt x="18239" y="9251"/>
                  </a:lnTo>
                  <a:close/>
                  <a:moveTo>
                    <a:pt x="18588" y="9066"/>
                  </a:moveTo>
                  <a:lnTo>
                    <a:pt x="18560" y="9050"/>
                  </a:lnTo>
                  <a:lnTo>
                    <a:pt x="18560" y="9050"/>
                  </a:lnTo>
                  <a:lnTo>
                    <a:pt x="18560" y="9050"/>
                  </a:lnTo>
                  <a:lnTo>
                    <a:pt x="18529" y="9066"/>
                  </a:lnTo>
                  <a:lnTo>
                    <a:pt x="18241" y="9234"/>
                  </a:lnTo>
                  <a:lnTo>
                    <a:pt x="18241" y="8873"/>
                  </a:lnTo>
                  <a:lnTo>
                    <a:pt x="18558" y="8688"/>
                  </a:lnTo>
                  <a:lnTo>
                    <a:pt x="18877" y="8873"/>
                  </a:lnTo>
                  <a:lnTo>
                    <a:pt x="18877" y="9232"/>
                  </a:lnTo>
                  <a:lnTo>
                    <a:pt x="18588" y="9066"/>
                  </a:lnTo>
                  <a:close/>
                  <a:moveTo>
                    <a:pt x="18572" y="8681"/>
                  </a:moveTo>
                  <a:lnTo>
                    <a:pt x="18889" y="8497"/>
                  </a:lnTo>
                  <a:lnTo>
                    <a:pt x="18889" y="8497"/>
                  </a:lnTo>
                  <a:lnTo>
                    <a:pt x="18889" y="8126"/>
                  </a:lnTo>
                  <a:lnTo>
                    <a:pt x="19205" y="8308"/>
                  </a:lnTo>
                  <a:lnTo>
                    <a:pt x="19205" y="8676"/>
                  </a:lnTo>
                  <a:lnTo>
                    <a:pt x="18884" y="8861"/>
                  </a:lnTo>
                  <a:lnTo>
                    <a:pt x="18572" y="8681"/>
                  </a:lnTo>
                  <a:close/>
                  <a:moveTo>
                    <a:pt x="18893" y="8873"/>
                  </a:moveTo>
                  <a:lnTo>
                    <a:pt x="19205" y="8691"/>
                  </a:lnTo>
                  <a:lnTo>
                    <a:pt x="19205" y="9059"/>
                  </a:lnTo>
                  <a:lnTo>
                    <a:pt x="19205" y="9059"/>
                  </a:lnTo>
                  <a:lnTo>
                    <a:pt x="19309" y="9121"/>
                  </a:lnTo>
                  <a:lnTo>
                    <a:pt x="19522" y="9246"/>
                  </a:lnTo>
                  <a:lnTo>
                    <a:pt x="19212" y="9426"/>
                  </a:lnTo>
                  <a:lnTo>
                    <a:pt x="18893" y="9244"/>
                  </a:lnTo>
                  <a:lnTo>
                    <a:pt x="18893" y="8873"/>
                  </a:lnTo>
                  <a:close/>
                  <a:moveTo>
                    <a:pt x="19217" y="9813"/>
                  </a:moveTo>
                  <a:lnTo>
                    <a:pt x="19536" y="9629"/>
                  </a:lnTo>
                  <a:lnTo>
                    <a:pt x="19855" y="9813"/>
                  </a:lnTo>
                  <a:lnTo>
                    <a:pt x="19855" y="10182"/>
                  </a:lnTo>
                  <a:lnTo>
                    <a:pt x="19536" y="10366"/>
                  </a:lnTo>
                  <a:lnTo>
                    <a:pt x="19340" y="10253"/>
                  </a:lnTo>
                  <a:lnTo>
                    <a:pt x="19217" y="10182"/>
                  </a:lnTo>
                  <a:lnTo>
                    <a:pt x="19217" y="9813"/>
                  </a:lnTo>
                  <a:close/>
                  <a:moveTo>
                    <a:pt x="19536" y="9617"/>
                  </a:moveTo>
                  <a:lnTo>
                    <a:pt x="19536" y="9617"/>
                  </a:lnTo>
                  <a:lnTo>
                    <a:pt x="19534" y="9617"/>
                  </a:lnTo>
                  <a:lnTo>
                    <a:pt x="19217" y="9799"/>
                  </a:lnTo>
                  <a:lnTo>
                    <a:pt x="19217" y="9440"/>
                  </a:lnTo>
                  <a:lnTo>
                    <a:pt x="19536" y="9253"/>
                  </a:lnTo>
                  <a:lnTo>
                    <a:pt x="19749" y="9376"/>
                  </a:lnTo>
                  <a:lnTo>
                    <a:pt x="19855" y="9437"/>
                  </a:lnTo>
                  <a:lnTo>
                    <a:pt x="19855" y="9799"/>
                  </a:lnTo>
                  <a:lnTo>
                    <a:pt x="19536" y="9617"/>
                  </a:lnTo>
                  <a:close/>
                  <a:moveTo>
                    <a:pt x="19550" y="9246"/>
                  </a:moveTo>
                  <a:lnTo>
                    <a:pt x="19869" y="9059"/>
                  </a:lnTo>
                  <a:lnTo>
                    <a:pt x="19869" y="9059"/>
                  </a:lnTo>
                  <a:lnTo>
                    <a:pt x="19869" y="8693"/>
                  </a:lnTo>
                  <a:lnTo>
                    <a:pt x="20150" y="8856"/>
                  </a:lnTo>
                  <a:lnTo>
                    <a:pt x="20181" y="8873"/>
                  </a:lnTo>
                  <a:lnTo>
                    <a:pt x="20181" y="9241"/>
                  </a:lnTo>
                  <a:lnTo>
                    <a:pt x="19862" y="9426"/>
                  </a:lnTo>
                  <a:lnTo>
                    <a:pt x="19550" y="9246"/>
                  </a:lnTo>
                  <a:close/>
                  <a:moveTo>
                    <a:pt x="19869" y="8676"/>
                  </a:moveTo>
                  <a:lnTo>
                    <a:pt x="19869" y="8308"/>
                  </a:lnTo>
                  <a:lnTo>
                    <a:pt x="20186" y="8126"/>
                  </a:lnTo>
                  <a:lnTo>
                    <a:pt x="20186" y="8497"/>
                  </a:lnTo>
                  <a:lnTo>
                    <a:pt x="20186" y="8497"/>
                  </a:lnTo>
                  <a:lnTo>
                    <a:pt x="20502" y="8681"/>
                  </a:lnTo>
                  <a:lnTo>
                    <a:pt x="20190" y="8861"/>
                  </a:lnTo>
                  <a:lnTo>
                    <a:pt x="19869" y="8676"/>
                  </a:lnTo>
                  <a:close/>
                  <a:moveTo>
                    <a:pt x="20198" y="9251"/>
                  </a:moveTo>
                  <a:lnTo>
                    <a:pt x="20514" y="9066"/>
                  </a:lnTo>
                  <a:lnTo>
                    <a:pt x="20836" y="9251"/>
                  </a:lnTo>
                  <a:lnTo>
                    <a:pt x="20836" y="9617"/>
                  </a:lnTo>
                  <a:lnTo>
                    <a:pt x="20519" y="9799"/>
                  </a:lnTo>
                  <a:lnTo>
                    <a:pt x="20517" y="9801"/>
                  </a:lnTo>
                  <a:lnTo>
                    <a:pt x="20198" y="9617"/>
                  </a:lnTo>
                  <a:lnTo>
                    <a:pt x="20198" y="9251"/>
                  </a:lnTo>
                  <a:close/>
                  <a:moveTo>
                    <a:pt x="20514" y="9050"/>
                  </a:moveTo>
                  <a:lnTo>
                    <a:pt x="20514" y="9050"/>
                  </a:lnTo>
                  <a:lnTo>
                    <a:pt x="20514" y="9050"/>
                  </a:lnTo>
                  <a:lnTo>
                    <a:pt x="20460" y="9083"/>
                  </a:lnTo>
                  <a:lnTo>
                    <a:pt x="20198" y="9234"/>
                  </a:lnTo>
                  <a:lnTo>
                    <a:pt x="20198" y="8873"/>
                  </a:lnTo>
                  <a:lnTo>
                    <a:pt x="20517" y="8688"/>
                  </a:lnTo>
                  <a:lnTo>
                    <a:pt x="20663" y="8773"/>
                  </a:lnTo>
                  <a:lnTo>
                    <a:pt x="20836" y="8873"/>
                  </a:lnTo>
                  <a:lnTo>
                    <a:pt x="20836" y="9234"/>
                  </a:lnTo>
                  <a:lnTo>
                    <a:pt x="20514" y="9050"/>
                  </a:lnTo>
                  <a:close/>
                  <a:moveTo>
                    <a:pt x="20531" y="8681"/>
                  </a:moveTo>
                  <a:lnTo>
                    <a:pt x="20847" y="8497"/>
                  </a:lnTo>
                  <a:lnTo>
                    <a:pt x="20847" y="8497"/>
                  </a:lnTo>
                  <a:lnTo>
                    <a:pt x="20847" y="8128"/>
                  </a:lnTo>
                  <a:lnTo>
                    <a:pt x="21162" y="8308"/>
                  </a:lnTo>
                  <a:lnTo>
                    <a:pt x="21162" y="8676"/>
                  </a:lnTo>
                  <a:lnTo>
                    <a:pt x="20845" y="8861"/>
                  </a:lnTo>
                  <a:lnTo>
                    <a:pt x="20531" y="8681"/>
                  </a:lnTo>
                  <a:close/>
                  <a:moveTo>
                    <a:pt x="20847" y="8875"/>
                  </a:moveTo>
                  <a:lnTo>
                    <a:pt x="21036" y="8764"/>
                  </a:lnTo>
                  <a:lnTo>
                    <a:pt x="21162" y="8693"/>
                  </a:lnTo>
                  <a:lnTo>
                    <a:pt x="21162" y="9059"/>
                  </a:lnTo>
                  <a:lnTo>
                    <a:pt x="21162" y="9059"/>
                  </a:lnTo>
                  <a:lnTo>
                    <a:pt x="21481" y="9246"/>
                  </a:lnTo>
                  <a:lnTo>
                    <a:pt x="21169" y="9426"/>
                  </a:lnTo>
                  <a:lnTo>
                    <a:pt x="20847" y="9241"/>
                  </a:lnTo>
                  <a:lnTo>
                    <a:pt x="20847" y="8875"/>
                  </a:lnTo>
                  <a:close/>
                  <a:moveTo>
                    <a:pt x="21509" y="9246"/>
                  </a:moveTo>
                  <a:lnTo>
                    <a:pt x="21828" y="9059"/>
                  </a:lnTo>
                  <a:lnTo>
                    <a:pt x="21828" y="9059"/>
                  </a:lnTo>
                  <a:lnTo>
                    <a:pt x="21828" y="8691"/>
                  </a:lnTo>
                  <a:lnTo>
                    <a:pt x="21896" y="8731"/>
                  </a:lnTo>
                  <a:lnTo>
                    <a:pt x="22140" y="8875"/>
                  </a:lnTo>
                  <a:lnTo>
                    <a:pt x="22140" y="9241"/>
                  </a:lnTo>
                  <a:lnTo>
                    <a:pt x="21821" y="9426"/>
                  </a:lnTo>
                  <a:lnTo>
                    <a:pt x="21509" y="9246"/>
                  </a:lnTo>
                  <a:close/>
                  <a:moveTo>
                    <a:pt x="21828" y="8676"/>
                  </a:moveTo>
                  <a:lnTo>
                    <a:pt x="21828" y="8308"/>
                  </a:lnTo>
                  <a:lnTo>
                    <a:pt x="22140" y="8128"/>
                  </a:lnTo>
                  <a:lnTo>
                    <a:pt x="22140" y="8497"/>
                  </a:lnTo>
                  <a:lnTo>
                    <a:pt x="22140" y="8497"/>
                  </a:lnTo>
                  <a:lnTo>
                    <a:pt x="22459" y="8679"/>
                  </a:lnTo>
                  <a:lnTo>
                    <a:pt x="22145" y="8861"/>
                  </a:lnTo>
                  <a:lnTo>
                    <a:pt x="21828" y="8676"/>
                  </a:lnTo>
                  <a:close/>
                  <a:moveTo>
                    <a:pt x="21828" y="7547"/>
                  </a:moveTo>
                  <a:lnTo>
                    <a:pt x="21828" y="7178"/>
                  </a:lnTo>
                  <a:lnTo>
                    <a:pt x="22055" y="7048"/>
                  </a:lnTo>
                  <a:lnTo>
                    <a:pt x="22140" y="6998"/>
                  </a:lnTo>
                  <a:lnTo>
                    <a:pt x="22140" y="7365"/>
                  </a:lnTo>
                  <a:lnTo>
                    <a:pt x="22140" y="7365"/>
                  </a:lnTo>
                  <a:lnTo>
                    <a:pt x="22459" y="7549"/>
                  </a:lnTo>
                  <a:lnTo>
                    <a:pt x="22163" y="7722"/>
                  </a:lnTo>
                  <a:lnTo>
                    <a:pt x="22149" y="7731"/>
                  </a:lnTo>
                  <a:lnTo>
                    <a:pt x="21828" y="7547"/>
                  </a:lnTo>
                  <a:close/>
                  <a:moveTo>
                    <a:pt x="22019" y="6526"/>
                  </a:moveTo>
                  <a:lnTo>
                    <a:pt x="21828" y="6415"/>
                  </a:lnTo>
                  <a:lnTo>
                    <a:pt x="21828" y="6048"/>
                  </a:lnTo>
                  <a:lnTo>
                    <a:pt x="22140" y="5869"/>
                  </a:lnTo>
                  <a:lnTo>
                    <a:pt x="22140" y="6235"/>
                  </a:lnTo>
                  <a:lnTo>
                    <a:pt x="22140" y="6235"/>
                  </a:lnTo>
                  <a:lnTo>
                    <a:pt x="22459" y="6419"/>
                  </a:lnTo>
                  <a:lnTo>
                    <a:pt x="22147" y="6599"/>
                  </a:lnTo>
                  <a:lnTo>
                    <a:pt x="22019" y="6526"/>
                  </a:lnTo>
                  <a:close/>
                  <a:moveTo>
                    <a:pt x="21828" y="5285"/>
                  </a:moveTo>
                  <a:lnTo>
                    <a:pt x="21828" y="4919"/>
                  </a:lnTo>
                  <a:lnTo>
                    <a:pt x="22121" y="4749"/>
                  </a:lnTo>
                  <a:lnTo>
                    <a:pt x="22140" y="4737"/>
                  </a:lnTo>
                  <a:lnTo>
                    <a:pt x="22140" y="5103"/>
                  </a:lnTo>
                  <a:lnTo>
                    <a:pt x="22140" y="5105"/>
                  </a:lnTo>
                  <a:lnTo>
                    <a:pt x="22459" y="5287"/>
                  </a:lnTo>
                  <a:lnTo>
                    <a:pt x="22218" y="5429"/>
                  </a:lnTo>
                  <a:lnTo>
                    <a:pt x="22145" y="5469"/>
                  </a:lnTo>
                  <a:lnTo>
                    <a:pt x="21828" y="5285"/>
                  </a:lnTo>
                  <a:close/>
                  <a:moveTo>
                    <a:pt x="22036" y="4290"/>
                  </a:moveTo>
                  <a:lnTo>
                    <a:pt x="22140" y="4351"/>
                  </a:lnTo>
                  <a:lnTo>
                    <a:pt x="22140" y="4720"/>
                  </a:lnTo>
                  <a:lnTo>
                    <a:pt x="22140" y="4723"/>
                  </a:lnTo>
                  <a:lnTo>
                    <a:pt x="21823" y="4905"/>
                  </a:lnTo>
                  <a:lnTo>
                    <a:pt x="21507" y="4723"/>
                  </a:lnTo>
                  <a:lnTo>
                    <a:pt x="21828" y="4538"/>
                  </a:lnTo>
                  <a:lnTo>
                    <a:pt x="21828" y="4538"/>
                  </a:lnTo>
                  <a:lnTo>
                    <a:pt x="21828" y="4172"/>
                  </a:lnTo>
                  <a:lnTo>
                    <a:pt x="22036" y="4290"/>
                  </a:lnTo>
                  <a:close/>
                  <a:moveTo>
                    <a:pt x="21162" y="4155"/>
                  </a:moveTo>
                  <a:lnTo>
                    <a:pt x="20845" y="4340"/>
                  </a:lnTo>
                  <a:lnTo>
                    <a:pt x="20706" y="4262"/>
                  </a:lnTo>
                  <a:lnTo>
                    <a:pt x="20528" y="4158"/>
                  </a:lnTo>
                  <a:lnTo>
                    <a:pt x="20847" y="3973"/>
                  </a:lnTo>
                  <a:lnTo>
                    <a:pt x="20847" y="3973"/>
                  </a:lnTo>
                  <a:lnTo>
                    <a:pt x="20847" y="3607"/>
                  </a:lnTo>
                  <a:lnTo>
                    <a:pt x="20871" y="3619"/>
                  </a:lnTo>
                  <a:lnTo>
                    <a:pt x="21162" y="3787"/>
                  </a:lnTo>
                  <a:lnTo>
                    <a:pt x="21162" y="4155"/>
                  </a:lnTo>
                  <a:close/>
                  <a:moveTo>
                    <a:pt x="20836" y="3586"/>
                  </a:moveTo>
                  <a:lnTo>
                    <a:pt x="20514" y="3401"/>
                  </a:lnTo>
                  <a:lnTo>
                    <a:pt x="20514" y="3401"/>
                  </a:lnTo>
                  <a:lnTo>
                    <a:pt x="20514" y="3401"/>
                  </a:lnTo>
                  <a:lnTo>
                    <a:pt x="20198" y="3583"/>
                  </a:lnTo>
                  <a:lnTo>
                    <a:pt x="20198" y="3219"/>
                  </a:lnTo>
                  <a:lnTo>
                    <a:pt x="20514" y="3035"/>
                  </a:lnTo>
                  <a:lnTo>
                    <a:pt x="20836" y="3219"/>
                  </a:lnTo>
                  <a:lnTo>
                    <a:pt x="20836" y="3586"/>
                  </a:lnTo>
                  <a:close/>
                  <a:moveTo>
                    <a:pt x="20387" y="3489"/>
                  </a:moveTo>
                  <a:lnTo>
                    <a:pt x="20514" y="3413"/>
                  </a:lnTo>
                  <a:lnTo>
                    <a:pt x="20836" y="3600"/>
                  </a:lnTo>
                  <a:lnTo>
                    <a:pt x="20836" y="3966"/>
                  </a:lnTo>
                  <a:lnTo>
                    <a:pt x="20517" y="4151"/>
                  </a:lnTo>
                  <a:lnTo>
                    <a:pt x="20514" y="4151"/>
                  </a:lnTo>
                  <a:lnTo>
                    <a:pt x="20514" y="4151"/>
                  </a:lnTo>
                  <a:lnTo>
                    <a:pt x="20198" y="3966"/>
                  </a:lnTo>
                  <a:lnTo>
                    <a:pt x="20198" y="3598"/>
                  </a:lnTo>
                  <a:lnTo>
                    <a:pt x="20387" y="3489"/>
                  </a:lnTo>
                  <a:close/>
                  <a:moveTo>
                    <a:pt x="20181" y="4351"/>
                  </a:moveTo>
                  <a:lnTo>
                    <a:pt x="20181" y="4723"/>
                  </a:lnTo>
                  <a:lnTo>
                    <a:pt x="20122" y="4756"/>
                  </a:lnTo>
                  <a:lnTo>
                    <a:pt x="19864" y="4905"/>
                  </a:lnTo>
                  <a:lnTo>
                    <a:pt x="19548" y="4723"/>
                  </a:lnTo>
                  <a:lnTo>
                    <a:pt x="19869" y="4538"/>
                  </a:lnTo>
                  <a:lnTo>
                    <a:pt x="19869" y="4538"/>
                  </a:lnTo>
                  <a:lnTo>
                    <a:pt x="19869" y="4172"/>
                  </a:lnTo>
                  <a:lnTo>
                    <a:pt x="20181" y="4351"/>
                  </a:lnTo>
                  <a:close/>
                  <a:moveTo>
                    <a:pt x="19855" y="4148"/>
                  </a:moveTo>
                  <a:lnTo>
                    <a:pt x="19536" y="3964"/>
                  </a:lnTo>
                  <a:lnTo>
                    <a:pt x="19536" y="3966"/>
                  </a:lnTo>
                  <a:lnTo>
                    <a:pt x="19534" y="3964"/>
                  </a:lnTo>
                  <a:lnTo>
                    <a:pt x="19217" y="4151"/>
                  </a:lnTo>
                  <a:lnTo>
                    <a:pt x="19217" y="3784"/>
                  </a:lnTo>
                  <a:lnTo>
                    <a:pt x="19271" y="3754"/>
                  </a:lnTo>
                  <a:lnTo>
                    <a:pt x="19538" y="3600"/>
                  </a:lnTo>
                  <a:lnTo>
                    <a:pt x="19647" y="3664"/>
                  </a:lnTo>
                  <a:lnTo>
                    <a:pt x="19855" y="3784"/>
                  </a:lnTo>
                  <a:lnTo>
                    <a:pt x="19855" y="4148"/>
                  </a:lnTo>
                  <a:close/>
                  <a:moveTo>
                    <a:pt x="19269" y="4134"/>
                  </a:moveTo>
                  <a:lnTo>
                    <a:pt x="19536" y="3980"/>
                  </a:lnTo>
                  <a:lnTo>
                    <a:pt x="19855" y="4165"/>
                  </a:lnTo>
                  <a:lnTo>
                    <a:pt x="19855" y="4531"/>
                  </a:lnTo>
                  <a:lnTo>
                    <a:pt x="19536" y="4715"/>
                  </a:lnTo>
                  <a:lnTo>
                    <a:pt x="19536" y="4715"/>
                  </a:lnTo>
                  <a:lnTo>
                    <a:pt x="19536" y="4715"/>
                  </a:lnTo>
                  <a:lnTo>
                    <a:pt x="19394" y="4635"/>
                  </a:lnTo>
                  <a:lnTo>
                    <a:pt x="19217" y="4531"/>
                  </a:lnTo>
                  <a:lnTo>
                    <a:pt x="19217" y="4165"/>
                  </a:lnTo>
                  <a:lnTo>
                    <a:pt x="19269" y="4134"/>
                  </a:lnTo>
                  <a:close/>
                  <a:moveTo>
                    <a:pt x="19205" y="4155"/>
                  </a:moveTo>
                  <a:lnTo>
                    <a:pt x="18884" y="4340"/>
                  </a:lnTo>
                  <a:lnTo>
                    <a:pt x="18884" y="4340"/>
                  </a:lnTo>
                  <a:lnTo>
                    <a:pt x="18572" y="4158"/>
                  </a:lnTo>
                  <a:lnTo>
                    <a:pt x="18889" y="3973"/>
                  </a:lnTo>
                  <a:lnTo>
                    <a:pt x="18889" y="3973"/>
                  </a:lnTo>
                  <a:lnTo>
                    <a:pt x="18889" y="3605"/>
                  </a:lnTo>
                  <a:lnTo>
                    <a:pt x="19016" y="3678"/>
                  </a:lnTo>
                  <a:lnTo>
                    <a:pt x="19205" y="3787"/>
                  </a:lnTo>
                  <a:lnTo>
                    <a:pt x="19205" y="4155"/>
                  </a:lnTo>
                  <a:close/>
                  <a:moveTo>
                    <a:pt x="18877" y="3583"/>
                  </a:moveTo>
                  <a:lnTo>
                    <a:pt x="18588" y="3418"/>
                  </a:lnTo>
                  <a:lnTo>
                    <a:pt x="18560" y="3401"/>
                  </a:lnTo>
                  <a:lnTo>
                    <a:pt x="18560" y="3401"/>
                  </a:lnTo>
                  <a:lnTo>
                    <a:pt x="18560" y="3401"/>
                  </a:lnTo>
                  <a:lnTo>
                    <a:pt x="18241" y="3583"/>
                  </a:lnTo>
                  <a:lnTo>
                    <a:pt x="18241" y="3219"/>
                  </a:lnTo>
                  <a:lnTo>
                    <a:pt x="18560" y="3035"/>
                  </a:lnTo>
                  <a:lnTo>
                    <a:pt x="18877" y="3219"/>
                  </a:lnTo>
                  <a:lnTo>
                    <a:pt x="18877" y="3583"/>
                  </a:lnTo>
                  <a:close/>
                  <a:moveTo>
                    <a:pt x="18560" y="3413"/>
                  </a:moveTo>
                  <a:lnTo>
                    <a:pt x="18584" y="3427"/>
                  </a:lnTo>
                  <a:lnTo>
                    <a:pt x="18877" y="3598"/>
                  </a:lnTo>
                  <a:lnTo>
                    <a:pt x="18877" y="3966"/>
                  </a:lnTo>
                  <a:lnTo>
                    <a:pt x="18560" y="4151"/>
                  </a:lnTo>
                  <a:lnTo>
                    <a:pt x="18560" y="4151"/>
                  </a:lnTo>
                  <a:lnTo>
                    <a:pt x="18558" y="4151"/>
                  </a:lnTo>
                  <a:lnTo>
                    <a:pt x="18239" y="3966"/>
                  </a:lnTo>
                  <a:lnTo>
                    <a:pt x="18239" y="3600"/>
                  </a:lnTo>
                  <a:lnTo>
                    <a:pt x="18241" y="3600"/>
                  </a:lnTo>
                  <a:lnTo>
                    <a:pt x="18241" y="3598"/>
                  </a:lnTo>
                  <a:lnTo>
                    <a:pt x="18560" y="3413"/>
                  </a:lnTo>
                  <a:close/>
                  <a:moveTo>
                    <a:pt x="18227" y="4351"/>
                  </a:moveTo>
                  <a:lnTo>
                    <a:pt x="18227" y="4720"/>
                  </a:lnTo>
                  <a:lnTo>
                    <a:pt x="18227" y="4723"/>
                  </a:lnTo>
                  <a:lnTo>
                    <a:pt x="17908" y="4905"/>
                  </a:lnTo>
                  <a:lnTo>
                    <a:pt x="17594" y="4723"/>
                  </a:lnTo>
                  <a:lnTo>
                    <a:pt x="17913" y="4538"/>
                  </a:lnTo>
                  <a:lnTo>
                    <a:pt x="17913" y="4538"/>
                  </a:lnTo>
                  <a:lnTo>
                    <a:pt x="17913" y="4172"/>
                  </a:lnTo>
                  <a:lnTo>
                    <a:pt x="18227" y="4351"/>
                  </a:lnTo>
                  <a:close/>
                  <a:moveTo>
                    <a:pt x="17246" y="4155"/>
                  </a:moveTo>
                  <a:lnTo>
                    <a:pt x="16930" y="4340"/>
                  </a:lnTo>
                  <a:lnTo>
                    <a:pt x="16793" y="4262"/>
                  </a:lnTo>
                  <a:lnTo>
                    <a:pt x="16615" y="4158"/>
                  </a:lnTo>
                  <a:lnTo>
                    <a:pt x="16934" y="3973"/>
                  </a:lnTo>
                  <a:lnTo>
                    <a:pt x="16934" y="3973"/>
                  </a:lnTo>
                  <a:lnTo>
                    <a:pt x="16934" y="3607"/>
                  </a:lnTo>
                  <a:lnTo>
                    <a:pt x="16956" y="3619"/>
                  </a:lnTo>
                  <a:lnTo>
                    <a:pt x="17246" y="3787"/>
                  </a:lnTo>
                  <a:lnTo>
                    <a:pt x="17246" y="4155"/>
                  </a:lnTo>
                  <a:close/>
                  <a:moveTo>
                    <a:pt x="16923" y="3586"/>
                  </a:moveTo>
                  <a:lnTo>
                    <a:pt x="16601" y="3401"/>
                  </a:lnTo>
                  <a:lnTo>
                    <a:pt x="16601" y="3401"/>
                  </a:lnTo>
                  <a:lnTo>
                    <a:pt x="16599" y="3401"/>
                  </a:lnTo>
                  <a:lnTo>
                    <a:pt x="16282" y="3583"/>
                  </a:lnTo>
                  <a:lnTo>
                    <a:pt x="16282" y="3219"/>
                  </a:lnTo>
                  <a:lnTo>
                    <a:pt x="16599" y="3035"/>
                  </a:lnTo>
                  <a:lnTo>
                    <a:pt x="16923" y="3219"/>
                  </a:lnTo>
                  <a:lnTo>
                    <a:pt x="16923" y="3586"/>
                  </a:lnTo>
                  <a:close/>
                  <a:moveTo>
                    <a:pt x="16471" y="3489"/>
                  </a:moveTo>
                  <a:lnTo>
                    <a:pt x="16601" y="3413"/>
                  </a:lnTo>
                  <a:lnTo>
                    <a:pt x="16923" y="3600"/>
                  </a:lnTo>
                  <a:lnTo>
                    <a:pt x="16923" y="3966"/>
                  </a:lnTo>
                  <a:lnTo>
                    <a:pt x="16601" y="4151"/>
                  </a:lnTo>
                  <a:lnTo>
                    <a:pt x="16599" y="4151"/>
                  </a:lnTo>
                  <a:lnTo>
                    <a:pt x="16599" y="4151"/>
                  </a:lnTo>
                  <a:lnTo>
                    <a:pt x="16282" y="3966"/>
                  </a:lnTo>
                  <a:lnTo>
                    <a:pt x="16282" y="3598"/>
                  </a:lnTo>
                  <a:lnTo>
                    <a:pt x="16471" y="3489"/>
                  </a:lnTo>
                  <a:close/>
                  <a:moveTo>
                    <a:pt x="16271" y="4351"/>
                  </a:moveTo>
                  <a:lnTo>
                    <a:pt x="16271" y="4720"/>
                  </a:lnTo>
                  <a:lnTo>
                    <a:pt x="15949" y="4905"/>
                  </a:lnTo>
                  <a:lnTo>
                    <a:pt x="15635" y="4723"/>
                  </a:lnTo>
                  <a:lnTo>
                    <a:pt x="15706" y="4682"/>
                  </a:lnTo>
                  <a:lnTo>
                    <a:pt x="15954" y="4538"/>
                  </a:lnTo>
                  <a:lnTo>
                    <a:pt x="15954" y="4538"/>
                  </a:lnTo>
                  <a:lnTo>
                    <a:pt x="15954" y="4169"/>
                  </a:lnTo>
                  <a:lnTo>
                    <a:pt x="16271" y="4351"/>
                  </a:lnTo>
                  <a:close/>
                  <a:moveTo>
                    <a:pt x="15940" y="4148"/>
                  </a:moveTo>
                  <a:lnTo>
                    <a:pt x="15623" y="3964"/>
                  </a:lnTo>
                  <a:lnTo>
                    <a:pt x="15623" y="3966"/>
                  </a:lnTo>
                  <a:lnTo>
                    <a:pt x="15623" y="3964"/>
                  </a:lnTo>
                  <a:lnTo>
                    <a:pt x="15304" y="4151"/>
                  </a:lnTo>
                  <a:lnTo>
                    <a:pt x="15304" y="3784"/>
                  </a:lnTo>
                  <a:lnTo>
                    <a:pt x="15384" y="3737"/>
                  </a:lnTo>
                  <a:lnTo>
                    <a:pt x="15623" y="3600"/>
                  </a:lnTo>
                  <a:lnTo>
                    <a:pt x="15798" y="3702"/>
                  </a:lnTo>
                  <a:lnTo>
                    <a:pt x="15940" y="3784"/>
                  </a:lnTo>
                  <a:lnTo>
                    <a:pt x="15940" y="4148"/>
                  </a:lnTo>
                  <a:close/>
                  <a:moveTo>
                    <a:pt x="15623" y="3980"/>
                  </a:moveTo>
                  <a:lnTo>
                    <a:pt x="15744" y="4049"/>
                  </a:lnTo>
                  <a:lnTo>
                    <a:pt x="15940" y="4165"/>
                  </a:lnTo>
                  <a:lnTo>
                    <a:pt x="15940" y="4531"/>
                  </a:lnTo>
                  <a:lnTo>
                    <a:pt x="15694" y="4675"/>
                  </a:lnTo>
                  <a:lnTo>
                    <a:pt x="15623" y="4715"/>
                  </a:lnTo>
                  <a:lnTo>
                    <a:pt x="15623" y="4715"/>
                  </a:lnTo>
                  <a:lnTo>
                    <a:pt x="15623" y="4715"/>
                  </a:lnTo>
                  <a:lnTo>
                    <a:pt x="15304" y="4531"/>
                  </a:lnTo>
                  <a:lnTo>
                    <a:pt x="15304" y="4165"/>
                  </a:lnTo>
                  <a:lnTo>
                    <a:pt x="15623" y="3980"/>
                  </a:lnTo>
                  <a:close/>
                  <a:moveTo>
                    <a:pt x="15292" y="4155"/>
                  </a:moveTo>
                  <a:lnTo>
                    <a:pt x="14971" y="4340"/>
                  </a:lnTo>
                  <a:lnTo>
                    <a:pt x="14969" y="4340"/>
                  </a:lnTo>
                  <a:lnTo>
                    <a:pt x="14657" y="4158"/>
                  </a:lnTo>
                  <a:lnTo>
                    <a:pt x="14976" y="3973"/>
                  </a:lnTo>
                  <a:lnTo>
                    <a:pt x="14976" y="3973"/>
                  </a:lnTo>
                  <a:lnTo>
                    <a:pt x="14976" y="3605"/>
                  </a:lnTo>
                  <a:lnTo>
                    <a:pt x="15103" y="3678"/>
                  </a:lnTo>
                  <a:lnTo>
                    <a:pt x="15292" y="3787"/>
                  </a:lnTo>
                  <a:lnTo>
                    <a:pt x="15292" y="4155"/>
                  </a:lnTo>
                  <a:close/>
                  <a:moveTo>
                    <a:pt x="14962" y="3583"/>
                  </a:moveTo>
                  <a:lnTo>
                    <a:pt x="14673" y="3418"/>
                  </a:lnTo>
                  <a:lnTo>
                    <a:pt x="14645" y="3401"/>
                  </a:lnTo>
                  <a:lnTo>
                    <a:pt x="14645" y="3401"/>
                  </a:lnTo>
                  <a:lnTo>
                    <a:pt x="14645" y="3401"/>
                  </a:lnTo>
                  <a:lnTo>
                    <a:pt x="14326" y="3583"/>
                  </a:lnTo>
                  <a:lnTo>
                    <a:pt x="14326" y="3219"/>
                  </a:lnTo>
                  <a:lnTo>
                    <a:pt x="14645" y="3035"/>
                  </a:lnTo>
                  <a:lnTo>
                    <a:pt x="14962" y="3219"/>
                  </a:lnTo>
                  <a:lnTo>
                    <a:pt x="14962" y="3583"/>
                  </a:lnTo>
                  <a:close/>
                  <a:moveTo>
                    <a:pt x="14645" y="3413"/>
                  </a:moveTo>
                  <a:lnTo>
                    <a:pt x="14669" y="3427"/>
                  </a:lnTo>
                  <a:lnTo>
                    <a:pt x="14962" y="3598"/>
                  </a:lnTo>
                  <a:lnTo>
                    <a:pt x="14962" y="3966"/>
                  </a:lnTo>
                  <a:lnTo>
                    <a:pt x="14725" y="4103"/>
                  </a:lnTo>
                  <a:lnTo>
                    <a:pt x="14645" y="4151"/>
                  </a:lnTo>
                  <a:lnTo>
                    <a:pt x="14645" y="4151"/>
                  </a:lnTo>
                  <a:lnTo>
                    <a:pt x="14643" y="4151"/>
                  </a:lnTo>
                  <a:lnTo>
                    <a:pt x="14326" y="3966"/>
                  </a:lnTo>
                  <a:lnTo>
                    <a:pt x="14326" y="3598"/>
                  </a:lnTo>
                  <a:lnTo>
                    <a:pt x="14645" y="3413"/>
                  </a:lnTo>
                  <a:close/>
                  <a:moveTo>
                    <a:pt x="14309" y="4351"/>
                  </a:moveTo>
                  <a:lnTo>
                    <a:pt x="14309" y="4723"/>
                  </a:lnTo>
                  <a:lnTo>
                    <a:pt x="13993" y="4905"/>
                  </a:lnTo>
                  <a:lnTo>
                    <a:pt x="13678" y="4723"/>
                  </a:lnTo>
                  <a:lnTo>
                    <a:pt x="13997" y="4538"/>
                  </a:lnTo>
                  <a:lnTo>
                    <a:pt x="13997" y="4172"/>
                  </a:lnTo>
                  <a:lnTo>
                    <a:pt x="14309" y="4351"/>
                  </a:lnTo>
                  <a:close/>
                  <a:moveTo>
                    <a:pt x="13986" y="4148"/>
                  </a:moveTo>
                  <a:lnTo>
                    <a:pt x="13667" y="3964"/>
                  </a:lnTo>
                  <a:lnTo>
                    <a:pt x="13664" y="3964"/>
                  </a:lnTo>
                  <a:lnTo>
                    <a:pt x="13664" y="3964"/>
                  </a:lnTo>
                  <a:lnTo>
                    <a:pt x="13345" y="4151"/>
                  </a:lnTo>
                  <a:lnTo>
                    <a:pt x="13345" y="3787"/>
                  </a:lnTo>
                  <a:lnTo>
                    <a:pt x="13664" y="3602"/>
                  </a:lnTo>
                  <a:lnTo>
                    <a:pt x="13986" y="3784"/>
                  </a:lnTo>
                  <a:lnTo>
                    <a:pt x="13986" y="4148"/>
                  </a:lnTo>
                  <a:close/>
                  <a:moveTo>
                    <a:pt x="13664" y="3980"/>
                  </a:moveTo>
                  <a:lnTo>
                    <a:pt x="13986" y="4165"/>
                  </a:lnTo>
                  <a:lnTo>
                    <a:pt x="13986" y="4531"/>
                  </a:lnTo>
                  <a:lnTo>
                    <a:pt x="13667" y="4715"/>
                  </a:lnTo>
                  <a:lnTo>
                    <a:pt x="13664" y="4715"/>
                  </a:lnTo>
                  <a:lnTo>
                    <a:pt x="13664" y="4715"/>
                  </a:lnTo>
                  <a:lnTo>
                    <a:pt x="13345" y="4531"/>
                  </a:lnTo>
                  <a:lnTo>
                    <a:pt x="13345" y="4165"/>
                  </a:lnTo>
                  <a:lnTo>
                    <a:pt x="13664" y="3980"/>
                  </a:lnTo>
                  <a:close/>
                  <a:moveTo>
                    <a:pt x="13334" y="4155"/>
                  </a:moveTo>
                  <a:lnTo>
                    <a:pt x="13015" y="4340"/>
                  </a:lnTo>
                  <a:lnTo>
                    <a:pt x="12877" y="4262"/>
                  </a:lnTo>
                  <a:lnTo>
                    <a:pt x="12700" y="4158"/>
                  </a:lnTo>
                  <a:lnTo>
                    <a:pt x="13019" y="3973"/>
                  </a:lnTo>
                  <a:lnTo>
                    <a:pt x="13019" y="3973"/>
                  </a:lnTo>
                  <a:lnTo>
                    <a:pt x="13019" y="3607"/>
                  </a:lnTo>
                  <a:lnTo>
                    <a:pt x="13041" y="3619"/>
                  </a:lnTo>
                  <a:lnTo>
                    <a:pt x="13334" y="3787"/>
                  </a:lnTo>
                  <a:lnTo>
                    <a:pt x="13334" y="4155"/>
                  </a:lnTo>
                  <a:close/>
                  <a:moveTo>
                    <a:pt x="13007" y="3586"/>
                  </a:moveTo>
                  <a:lnTo>
                    <a:pt x="12686" y="3401"/>
                  </a:lnTo>
                  <a:lnTo>
                    <a:pt x="12686" y="3401"/>
                  </a:lnTo>
                  <a:lnTo>
                    <a:pt x="12686" y="3401"/>
                  </a:lnTo>
                  <a:lnTo>
                    <a:pt x="12634" y="3430"/>
                  </a:lnTo>
                  <a:lnTo>
                    <a:pt x="12367" y="3583"/>
                  </a:lnTo>
                  <a:lnTo>
                    <a:pt x="12367" y="3219"/>
                  </a:lnTo>
                  <a:lnTo>
                    <a:pt x="12686" y="3035"/>
                  </a:lnTo>
                  <a:lnTo>
                    <a:pt x="13007" y="3219"/>
                  </a:lnTo>
                  <a:lnTo>
                    <a:pt x="13007" y="3586"/>
                  </a:lnTo>
                  <a:close/>
                  <a:moveTo>
                    <a:pt x="12670" y="3423"/>
                  </a:moveTo>
                  <a:lnTo>
                    <a:pt x="12686" y="3413"/>
                  </a:lnTo>
                  <a:lnTo>
                    <a:pt x="13007" y="3600"/>
                  </a:lnTo>
                  <a:lnTo>
                    <a:pt x="13007" y="3966"/>
                  </a:lnTo>
                  <a:lnTo>
                    <a:pt x="12686" y="4151"/>
                  </a:lnTo>
                  <a:lnTo>
                    <a:pt x="12686" y="4151"/>
                  </a:lnTo>
                  <a:lnTo>
                    <a:pt x="12686" y="4151"/>
                  </a:lnTo>
                  <a:lnTo>
                    <a:pt x="12367" y="3966"/>
                  </a:lnTo>
                  <a:lnTo>
                    <a:pt x="12367" y="3598"/>
                  </a:lnTo>
                  <a:lnTo>
                    <a:pt x="12670" y="3423"/>
                  </a:lnTo>
                  <a:close/>
                  <a:moveTo>
                    <a:pt x="12353" y="4351"/>
                  </a:moveTo>
                  <a:lnTo>
                    <a:pt x="12353" y="4720"/>
                  </a:lnTo>
                  <a:lnTo>
                    <a:pt x="12034" y="4905"/>
                  </a:lnTo>
                  <a:lnTo>
                    <a:pt x="11720" y="4723"/>
                  </a:lnTo>
                  <a:lnTo>
                    <a:pt x="12039" y="4538"/>
                  </a:lnTo>
                  <a:lnTo>
                    <a:pt x="12039" y="4538"/>
                  </a:lnTo>
                  <a:lnTo>
                    <a:pt x="12039" y="4172"/>
                  </a:lnTo>
                  <a:lnTo>
                    <a:pt x="12353" y="4351"/>
                  </a:lnTo>
                  <a:close/>
                  <a:moveTo>
                    <a:pt x="11377" y="4155"/>
                  </a:moveTo>
                  <a:lnTo>
                    <a:pt x="11273" y="4217"/>
                  </a:lnTo>
                  <a:lnTo>
                    <a:pt x="11056" y="4340"/>
                  </a:lnTo>
                  <a:lnTo>
                    <a:pt x="11056" y="4340"/>
                  </a:lnTo>
                  <a:lnTo>
                    <a:pt x="10744" y="4158"/>
                  </a:lnTo>
                  <a:lnTo>
                    <a:pt x="11060" y="3973"/>
                  </a:lnTo>
                  <a:lnTo>
                    <a:pt x="11060" y="3973"/>
                  </a:lnTo>
                  <a:lnTo>
                    <a:pt x="11060" y="3607"/>
                  </a:lnTo>
                  <a:lnTo>
                    <a:pt x="11377" y="3787"/>
                  </a:lnTo>
                  <a:lnTo>
                    <a:pt x="11377" y="4155"/>
                  </a:lnTo>
                  <a:close/>
                  <a:moveTo>
                    <a:pt x="11046" y="3583"/>
                  </a:moveTo>
                  <a:lnTo>
                    <a:pt x="10760" y="3418"/>
                  </a:lnTo>
                  <a:lnTo>
                    <a:pt x="10730" y="3401"/>
                  </a:lnTo>
                  <a:lnTo>
                    <a:pt x="10730" y="3401"/>
                  </a:lnTo>
                  <a:lnTo>
                    <a:pt x="10730" y="3401"/>
                  </a:lnTo>
                  <a:lnTo>
                    <a:pt x="10411" y="3583"/>
                  </a:lnTo>
                  <a:lnTo>
                    <a:pt x="10411" y="3219"/>
                  </a:lnTo>
                  <a:lnTo>
                    <a:pt x="10730" y="3035"/>
                  </a:lnTo>
                  <a:lnTo>
                    <a:pt x="11046" y="3219"/>
                  </a:lnTo>
                  <a:lnTo>
                    <a:pt x="11046" y="3583"/>
                  </a:lnTo>
                  <a:close/>
                  <a:moveTo>
                    <a:pt x="10730" y="3413"/>
                  </a:moveTo>
                  <a:lnTo>
                    <a:pt x="10753" y="3427"/>
                  </a:lnTo>
                  <a:lnTo>
                    <a:pt x="11046" y="3598"/>
                  </a:lnTo>
                  <a:lnTo>
                    <a:pt x="11046" y="3966"/>
                  </a:lnTo>
                  <a:lnTo>
                    <a:pt x="10732" y="4151"/>
                  </a:lnTo>
                  <a:lnTo>
                    <a:pt x="10730" y="4151"/>
                  </a:lnTo>
                  <a:lnTo>
                    <a:pt x="10730" y="4151"/>
                  </a:lnTo>
                  <a:lnTo>
                    <a:pt x="10411" y="3966"/>
                  </a:lnTo>
                  <a:lnTo>
                    <a:pt x="10411" y="3598"/>
                  </a:lnTo>
                  <a:lnTo>
                    <a:pt x="10730" y="3413"/>
                  </a:lnTo>
                  <a:close/>
                  <a:moveTo>
                    <a:pt x="10397" y="4351"/>
                  </a:moveTo>
                  <a:lnTo>
                    <a:pt x="10397" y="4723"/>
                  </a:lnTo>
                  <a:lnTo>
                    <a:pt x="10080" y="4905"/>
                  </a:lnTo>
                  <a:lnTo>
                    <a:pt x="9763" y="4723"/>
                  </a:lnTo>
                  <a:lnTo>
                    <a:pt x="10085" y="4538"/>
                  </a:lnTo>
                  <a:lnTo>
                    <a:pt x="10085" y="4172"/>
                  </a:lnTo>
                  <a:lnTo>
                    <a:pt x="10397" y="4351"/>
                  </a:lnTo>
                  <a:close/>
                  <a:moveTo>
                    <a:pt x="10070" y="4148"/>
                  </a:moveTo>
                  <a:lnTo>
                    <a:pt x="9751" y="3964"/>
                  </a:lnTo>
                  <a:lnTo>
                    <a:pt x="9751" y="3964"/>
                  </a:lnTo>
                  <a:lnTo>
                    <a:pt x="9751" y="3964"/>
                  </a:lnTo>
                  <a:lnTo>
                    <a:pt x="9430" y="4151"/>
                  </a:lnTo>
                  <a:lnTo>
                    <a:pt x="9430" y="3787"/>
                  </a:lnTo>
                  <a:lnTo>
                    <a:pt x="9751" y="3602"/>
                  </a:lnTo>
                  <a:lnTo>
                    <a:pt x="10070" y="3784"/>
                  </a:lnTo>
                  <a:lnTo>
                    <a:pt x="10070" y="4148"/>
                  </a:lnTo>
                  <a:close/>
                  <a:moveTo>
                    <a:pt x="9735" y="3990"/>
                  </a:moveTo>
                  <a:lnTo>
                    <a:pt x="9735" y="3990"/>
                  </a:lnTo>
                  <a:lnTo>
                    <a:pt x="9735" y="3988"/>
                  </a:lnTo>
                  <a:lnTo>
                    <a:pt x="9751" y="3980"/>
                  </a:lnTo>
                  <a:lnTo>
                    <a:pt x="10070" y="4165"/>
                  </a:lnTo>
                  <a:lnTo>
                    <a:pt x="10070" y="4531"/>
                  </a:lnTo>
                  <a:lnTo>
                    <a:pt x="9751" y="4715"/>
                  </a:lnTo>
                  <a:lnTo>
                    <a:pt x="9751" y="4715"/>
                  </a:lnTo>
                  <a:lnTo>
                    <a:pt x="9749" y="4715"/>
                  </a:lnTo>
                  <a:lnTo>
                    <a:pt x="9430" y="4531"/>
                  </a:lnTo>
                  <a:lnTo>
                    <a:pt x="9430" y="4165"/>
                  </a:lnTo>
                  <a:lnTo>
                    <a:pt x="9735" y="3990"/>
                  </a:lnTo>
                  <a:close/>
                  <a:moveTo>
                    <a:pt x="9418" y="4155"/>
                  </a:moveTo>
                  <a:lnTo>
                    <a:pt x="9102" y="4340"/>
                  </a:lnTo>
                  <a:lnTo>
                    <a:pt x="8962" y="4262"/>
                  </a:lnTo>
                  <a:lnTo>
                    <a:pt x="8785" y="4158"/>
                  </a:lnTo>
                  <a:lnTo>
                    <a:pt x="9104" y="3973"/>
                  </a:lnTo>
                  <a:lnTo>
                    <a:pt x="9104" y="3973"/>
                  </a:lnTo>
                  <a:lnTo>
                    <a:pt x="9104" y="3607"/>
                  </a:lnTo>
                  <a:lnTo>
                    <a:pt x="9128" y="3619"/>
                  </a:lnTo>
                  <a:lnTo>
                    <a:pt x="9418" y="3787"/>
                  </a:lnTo>
                  <a:lnTo>
                    <a:pt x="9418" y="4155"/>
                  </a:lnTo>
                  <a:close/>
                  <a:moveTo>
                    <a:pt x="8754" y="3423"/>
                  </a:moveTo>
                  <a:lnTo>
                    <a:pt x="8771" y="3413"/>
                  </a:lnTo>
                  <a:lnTo>
                    <a:pt x="9092" y="3600"/>
                  </a:lnTo>
                  <a:lnTo>
                    <a:pt x="9092" y="3966"/>
                  </a:lnTo>
                  <a:lnTo>
                    <a:pt x="8773" y="4151"/>
                  </a:lnTo>
                  <a:lnTo>
                    <a:pt x="8771" y="4151"/>
                  </a:lnTo>
                  <a:lnTo>
                    <a:pt x="8771" y="4151"/>
                  </a:lnTo>
                  <a:lnTo>
                    <a:pt x="8454" y="3966"/>
                  </a:lnTo>
                  <a:lnTo>
                    <a:pt x="8454" y="3598"/>
                  </a:lnTo>
                  <a:lnTo>
                    <a:pt x="8754" y="3423"/>
                  </a:lnTo>
                  <a:close/>
                  <a:moveTo>
                    <a:pt x="8442" y="4354"/>
                  </a:moveTo>
                  <a:lnTo>
                    <a:pt x="8442" y="4720"/>
                  </a:lnTo>
                  <a:lnTo>
                    <a:pt x="8119" y="4905"/>
                  </a:lnTo>
                  <a:lnTo>
                    <a:pt x="7807" y="4723"/>
                  </a:lnTo>
                  <a:lnTo>
                    <a:pt x="7908" y="4663"/>
                  </a:lnTo>
                  <a:lnTo>
                    <a:pt x="8126" y="4538"/>
                  </a:lnTo>
                  <a:lnTo>
                    <a:pt x="8126" y="4538"/>
                  </a:lnTo>
                  <a:lnTo>
                    <a:pt x="8126" y="4172"/>
                  </a:lnTo>
                  <a:lnTo>
                    <a:pt x="8442" y="4354"/>
                  </a:lnTo>
                  <a:close/>
                  <a:moveTo>
                    <a:pt x="7462" y="4155"/>
                  </a:moveTo>
                  <a:lnTo>
                    <a:pt x="7143" y="4340"/>
                  </a:lnTo>
                  <a:lnTo>
                    <a:pt x="6982" y="4245"/>
                  </a:lnTo>
                  <a:lnTo>
                    <a:pt x="6829" y="4158"/>
                  </a:lnTo>
                  <a:lnTo>
                    <a:pt x="7148" y="3973"/>
                  </a:lnTo>
                  <a:lnTo>
                    <a:pt x="7148" y="3973"/>
                  </a:lnTo>
                  <a:lnTo>
                    <a:pt x="7148" y="3607"/>
                  </a:lnTo>
                  <a:lnTo>
                    <a:pt x="7389" y="3744"/>
                  </a:lnTo>
                  <a:lnTo>
                    <a:pt x="7462" y="3787"/>
                  </a:lnTo>
                  <a:lnTo>
                    <a:pt x="7462" y="4155"/>
                  </a:lnTo>
                  <a:close/>
                  <a:moveTo>
                    <a:pt x="7136" y="3586"/>
                  </a:moveTo>
                  <a:lnTo>
                    <a:pt x="6911" y="3458"/>
                  </a:lnTo>
                  <a:lnTo>
                    <a:pt x="6814" y="3401"/>
                  </a:lnTo>
                  <a:lnTo>
                    <a:pt x="6814" y="3401"/>
                  </a:lnTo>
                  <a:lnTo>
                    <a:pt x="6814" y="3401"/>
                  </a:lnTo>
                  <a:lnTo>
                    <a:pt x="6746" y="3442"/>
                  </a:lnTo>
                  <a:lnTo>
                    <a:pt x="6495" y="3583"/>
                  </a:lnTo>
                  <a:lnTo>
                    <a:pt x="6495" y="3219"/>
                  </a:lnTo>
                  <a:lnTo>
                    <a:pt x="6656" y="3127"/>
                  </a:lnTo>
                  <a:lnTo>
                    <a:pt x="6817" y="3035"/>
                  </a:lnTo>
                  <a:lnTo>
                    <a:pt x="7136" y="3219"/>
                  </a:lnTo>
                  <a:lnTo>
                    <a:pt x="7136" y="3586"/>
                  </a:lnTo>
                  <a:close/>
                  <a:moveTo>
                    <a:pt x="6814" y="3413"/>
                  </a:moveTo>
                  <a:lnTo>
                    <a:pt x="6975" y="3505"/>
                  </a:lnTo>
                  <a:lnTo>
                    <a:pt x="7136" y="3600"/>
                  </a:lnTo>
                  <a:lnTo>
                    <a:pt x="7136" y="3966"/>
                  </a:lnTo>
                  <a:lnTo>
                    <a:pt x="6817" y="4151"/>
                  </a:lnTo>
                  <a:lnTo>
                    <a:pt x="6817" y="4151"/>
                  </a:lnTo>
                  <a:lnTo>
                    <a:pt x="6814" y="4151"/>
                  </a:lnTo>
                  <a:lnTo>
                    <a:pt x="6495" y="3966"/>
                  </a:lnTo>
                  <a:lnTo>
                    <a:pt x="6495" y="3598"/>
                  </a:lnTo>
                  <a:lnTo>
                    <a:pt x="6814" y="3413"/>
                  </a:lnTo>
                  <a:close/>
                  <a:moveTo>
                    <a:pt x="6481" y="4351"/>
                  </a:moveTo>
                  <a:lnTo>
                    <a:pt x="6481" y="4723"/>
                  </a:lnTo>
                  <a:lnTo>
                    <a:pt x="6162" y="4905"/>
                  </a:lnTo>
                  <a:lnTo>
                    <a:pt x="6002" y="4812"/>
                  </a:lnTo>
                  <a:lnTo>
                    <a:pt x="5850" y="4723"/>
                  </a:lnTo>
                  <a:lnTo>
                    <a:pt x="6169" y="4538"/>
                  </a:lnTo>
                  <a:lnTo>
                    <a:pt x="6169" y="4538"/>
                  </a:lnTo>
                  <a:lnTo>
                    <a:pt x="6169" y="4172"/>
                  </a:lnTo>
                  <a:lnTo>
                    <a:pt x="6481" y="4351"/>
                  </a:lnTo>
                  <a:close/>
                  <a:moveTo>
                    <a:pt x="5503" y="4155"/>
                  </a:moveTo>
                  <a:lnTo>
                    <a:pt x="5345" y="4247"/>
                  </a:lnTo>
                  <a:lnTo>
                    <a:pt x="5186" y="4340"/>
                  </a:lnTo>
                  <a:lnTo>
                    <a:pt x="5047" y="4262"/>
                  </a:lnTo>
                  <a:lnTo>
                    <a:pt x="4870" y="4158"/>
                  </a:lnTo>
                  <a:lnTo>
                    <a:pt x="5189" y="3973"/>
                  </a:lnTo>
                  <a:lnTo>
                    <a:pt x="5189" y="3973"/>
                  </a:lnTo>
                  <a:lnTo>
                    <a:pt x="5189" y="3607"/>
                  </a:lnTo>
                  <a:lnTo>
                    <a:pt x="5212" y="3619"/>
                  </a:lnTo>
                  <a:lnTo>
                    <a:pt x="5503" y="3787"/>
                  </a:lnTo>
                  <a:lnTo>
                    <a:pt x="5503" y="4155"/>
                  </a:lnTo>
                  <a:close/>
                  <a:moveTo>
                    <a:pt x="5177" y="3586"/>
                  </a:moveTo>
                  <a:lnTo>
                    <a:pt x="4858" y="3401"/>
                  </a:lnTo>
                  <a:lnTo>
                    <a:pt x="4856" y="3401"/>
                  </a:lnTo>
                  <a:lnTo>
                    <a:pt x="4856" y="3401"/>
                  </a:lnTo>
                  <a:lnTo>
                    <a:pt x="4539" y="3583"/>
                  </a:lnTo>
                  <a:lnTo>
                    <a:pt x="4539" y="3219"/>
                  </a:lnTo>
                  <a:lnTo>
                    <a:pt x="4856" y="3035"/>
                  </a:lnTo>
                  <a:lnTo>
                    <a:pt x="5177" y="3219"/>
                  </a:lnTo>
                  <a:lnTo>
                    <a:pt x="5177" y="3586"/>
                  </a:lnTo>
                  <a:close/>
                  <a:moveTo>
                    <a:pt x="4719" y="3494"/>
                  </a:moveTo>
                  <a:lnTo>
                    <a:pt x="4856" y="3413"/>
                  </a:lnTo>
                  <a:lnTo>
                    <a:pt x="5177" y="3600"/>
                  </a:lnTo>
                  <a:lnTo>
                    <a:pt x="5177" y="3966"/>
                  </a:lnTo>
                  <a:lnTo>
                    <a:pt x="4858" y="4151"/>
                  </a:lnTo>
                  <a:lnTo>
                    <a:pt x="4856" y="4151"/>
                  </a:lnTo>
                  <a:lnTo>
                    <a:pt x="4856" y="4151"/>
                  </a:lnTo>
                  <a:lnTo>
                    <a:pt x="4539" y="3966"/>
                  </a:lnTo>
                  <a:lnTo>
                    <a:pt x="4539" y="3598"/>
                  </a:lnTo>
                  <a:lnTo>
                    <a:pt x="4719" y="3494"/>
                  </a:lnTo>
                  <a:close/>
                  <a:moveTo>
                    <a:pt x="4508" y="4342"/>
                  </a:moveTo>
                  <a:lnTo>
                    <a:pt x="4527" y="4354"/>
                  </a:lnTo>
                  <a:lnTo>
                    <a:pt x="4527" y="4723"/>
                  </a:lnTo>
                  <a:lnTo>
                    <a:pt x="4270" y="4871"/>
                  </a:lnTo>
                  <a:lnTo>
                    <a:pt x="4208" y="4907"/>
                  </a:lnTo>
                  <a:lnTo>
                    <a:pt x="3892" y="4723"/>
                  </a:lnTo>
                  <a:lnTo>
                    <a:pt x="3996" y="4663"/>
                  </a:lnTo>
                  <a:lnTo>
                    <a:pt x="4211" y="4538"/>
                  </a:lnTo>
                  <a:lnTo>
                    <a:pt x="4211" y="4538"/>
                  </a:lnTo>
                  <a:lnTo>
                    <a:pt x="4211" y="4169"/>
                  </a:lnTo>
                  <a:lnTo>
                    <a:pt x="4508" y="4342"/>
                  </a:lnTo>
                  <a:close/>
                  <a:moveTo>
                    <a:pt x="4196" y="4148"/>
                  </a:moveTo>
                  <a:lnTo>
                    <a:pt x="3880" y="3964"/>
                  </a:lnTo>
                  <a:lnTo>
                    <a:pt x="3880" y="3964"/>
                  </a:lnTo>
                  <a:lnTo>
                    <a:pt x="3880" y="3964"/>
                  </a:lnTo>
                  <a:lnTo>
                    <a:pt x="3558" y="4151"/>
                  </a:lnTo>
                  <a:lnTo>
                    <a:pt x="3558" y="3784"/>
                  </a:lnTo>
                  <a:lnTo>
                    <a:pt x="3688" y="3711"/>
                  </a:lnTo>
                  <a:lnTo>
                    <a:pt x="3880" y="3600"/>
                  </a:lnTo>
                  <a:lnTo>
                    <a:pt x="4052" y="3702"/>
                  </a:lnTo>
                  <a:lnTo>
                    <a:pt x="4196" y="3784"/>
                  </a:lnTo>
                  <a:lnTo>
                    <a:pt x="4196" y="4148"/>
                  </a:lnTo>
                  <a:close/>
                  <a:moveTo>
                    <a:pt x="3880" y="3980"/>
                  </a:moveTo>
                  <a:lnTo>
                    <a:pt x="3967" y="4030"/>
                  </a:lnTo>
                  <a:lnTo>
                    <a:pt x="4055" y="4080"/>
                  </a:lnTo>
                  <a:lnTo>
                    <a:pt x="4196" y="4165"/>
                  </a:lnTo>
                  <a:lnTo>
                    <a:pt x="4196" y="4531"/>
                  </a:lnTo>
                  <a:lnTo>
                    <a:pt x="3986" y="4656"/>
                  </a:lnTo>
                  <a:lnTo>
                    <a:pt x="3880" y="4715"/>
                  </a:lnTo>
                  <a:lnTo>
                    <a:pt x="3880" y="4715"/>
                  </a:lnTo>
                  <a:lnTo>
                    <a:pt x="3880" y="4715"/>
                  </a:lnTo>
                  <a:lnTo>
                    <a:pt x="3558" y="4531"/>
                  </a:lnTo>
                  <a:lnTo>
                    <a:pt x="3558" y="4165"/>
                  </a:lnTo>
                  <a:lnTo>
                    <a:pt x="3880" y="3980"/>
                  </a:lnTo>
                  <a:close/>
                  <a:moveTo>
                    <a:pt x="3547" y="4155"/>
                  </a:moveTo>
                  <a:lnTo>
                    <a:pt x="3228" y="4340"/>
                  </a:lnTo>
                  <a:lnTo>
                    <a:pt x="3067" y="4245"/>
                  </a:lnTo>
                  <a:lnTo>
                    <a:pt x="2916" y="4158"/>
                  </a:lnTo>
                  <a:lnTo>
                    <a:pt x="3235" y="3973"/>
                  </a:lnTo>
                  <a:lnTo>
                    <a:pt x="3235" y="3973"/>
                  </a:lnTo>
                  <a:lnTo>
                    <a:pt x="3235" y="3607"/>
                  </a:lnTo>
                  <a:lnTo>
                    <a:pt x="3473" y="3744"/>
                  </a:lnTo>
                  <a:lnTo>
                    <a:pt x="3547" y="3787"/>
                  </a:lnTo>
                  <a:lnTo>
                    <a:pt x="3547" y="4155"/>
                  </a:lnTo>
                  <a:close/>
                  <a:moveTo>
                    <a:pt x="3223" y="3586"/>
                  </a:moveTo>
                  <a:lnTo>
                    <a:pt x="2998" y="3458"/>
                  </a:lnTo>
                  <a:lnTo>
                    <a:pt x="2902" y="3401"/>
                  </a:lnTo>
                  <a:lnTo>
                    <a:pt x="2902" y="3401"/>
                  </a:lnTo>
                  <a:lnTo>
                    <a:pt x="2902" y="3401"/>
                  </a:lnTo>
                  <a:lnTo>
                    <a:pt x="2833" y="3442"/>
                  </a:lnTo>
                  <a:lnTo>
                    <a:pt x="2583" y="3583"/>
                  </a:lnTo>
                  <a:lnTo>
                    <a:pt x="2583" y="3219"/>
                  </a:lnTo>
                  <a:lnTo>
                    <a:pt x="2741" y="3127"/>
                  </a:lnTo>
                  <a:lnTo>
                    <a:pt x="2902" y="3035"/>
                  </a:lnTo>
                  <a:lnTo>
                    <a:pt x="3223" y="3219"/>
                  </a:lnTo>
                  <a:lnTo>
                    <a:pt x="3223" y="3586"/>
                  </a:lnTo>
                  <a:close/>
                  <a:moveTo>
                    <a:pt x="2902" y="3413"/>
                  </a:moveTo>
                  <a:lnTo>
                    <a:pt x="3060" y="3505"/>
                  </a:lnTo>
                  <a:lnTo>
                    <a:pt x="3223" y="3600"/>
                  </a:lnTo>
                  <a:lnTo>
                    <a:pt x="3223" y="3966"/>
                  </a:lnTo>
                  <a:lnTo>
                    <a:pt x="2902" y="4151"/>
                  </a:lnTo>
                  <a:lnTo>
                    <a:pt x="2902" y="4151"/>
                  </a:lnTo>
                  <a:lnTo>
                    <a:pt x="2899" y="4151"/>
                  </a:lnTo>
                  <a:lnTo>
                    <a:pt x="2583" y="3966"/>
                  </a:lnTo>
                  <a:lnTo>
                    <a:pt x="2583" y="3598"/>
                  </a:lnTo>
                  <a:lnTo>
                    <a:pt x="2902" y="3413"/>
                  </a:lnTo>
                  <a:close/>
                  <a:moveTo>
                    <a:pt x="2566" y="4351"/>
                  </a:moveTo>
                  <a:lnTo>
                    <a:pt x="2566" y="4723"/>
                  </a:lnTo>
                  <a:lnTo>
                    <a:pt x="2249" y="4905"/>
                  </a:lnTo>
                  <a:lnTo>
                    <a:pt x="1935" y="4723"/>
                  </a:lnTo>
                  <a:lnTo>
                    <a:pt x="2254" y="4538"/>
                  </a:lnTo>
                  <a:lnTo>
                    <a:pt x="2254" y="4538"/>
                  </a:lnTo>
                  <a:lnTo>
                    <a:pt x="2254" y="4172"/>
                  </a:lnTo>
                  <a:lnTo>
                    <a:pt x="2566" y="4351"/>
                  </a:lnTo>
                  <a:close/>
                  <a:moveTo>
                    <a:pt x="1590" y="4155"/>
                  </a:moveTo>
                  <a:lnTo>
                    <a:pt x="1271" y="4340"/>
                  </a:lnTo>
                  <a:lnTo>
                    <a:pt x="1127" y="4257"/>
                  </a:lnTo>
                  <a:lnTo>
                    <a:pt x="957" y="4155"/>
                  </a:lnTo>
                  <a:lnTo>
                    <a:pt x="1271" y="3973"/>
                  </a:lnTo>
                  <a:lnTo>
                    <a:pt x="1271" y="3973"/>
                  </a:lnTo>
                  <a:lnTo>
                    <a:pt x="1271" y="3607"/>
                  </a:lnTo>
                  <a:lnTo>
                    <a:pt x="1578" y="3780"/>
                  </a:lnTo>
                  <a:lnTo>
                    <a:pt x="1590" y="3787"/>
                  </a:lnTo>
                  <a:lnTo>
                    <a:pt x="1590" y="4155"/>
                  </a:lnTo>
                  <a:close/>
                  <a:moveTo>
                    <a:pt x="1271" y="5105"/>
                  </a:moveTo>
                  <a:lnTo>
                    <a:pt x="1271" y="5103"/>
                  </a:lnTo>
                  <a:lnTo>
                    <a:pt x="1271" y="4734"/>
                  </a:lnTo>
                  <a:lnTo>
                    <a:pt x="1406" y="4812"/>
                  </a:lnTo>
                  <a:lnTo>
                    <a:pt x="1590" y="4919"/>
                  </a:lnTo>
                  <a:lnTo>
                    <a:pt x="1590" y="5285"/>
                  </a:lnTo>
                  <a:lnTo>
                    <a:pt x="1271" y="5469"/>
                  </a:lnTo>
                  <a:lnTo>
                    <a:pt x="957" y="5287"/>
                  </a:lnTo>
                  <a:lnTo>
                    <a:pt x="1099" y="5205"/>
                  </a:lnTo>
                  <a:lnTo>
                    <a:pt x="1271" y="5105"/>
                  </a:lnTo>
                  <a:close/>
                  <a:moveTo>
                    <a:pt x="1271" y="6235"/>
                  </a:moveTo>
                  <a:lnTo>
                    <a:pt x="1271" y="6235"/>
                  </a:lnTo>
                  <a:lnTo>
                    <a:pt x="1271" y="5866"/>
                  </a:lnTo>
                  <a:lnTo>
                    <a:pt x="1590" y="6051"/>
                  </a:lnTo>
                  <a:lnTo>
                    <a:pt x="1590" y="6415"/>
                  </a:lnTo>
                  <a:lnTo>
                    <a:pt x="1472" y="6483"/>
                  </a:lnTo>
                  <a:lnTo>
                    <a:pt x="1269" y="6601"/>
                  </a:lnTo>
                  <a:lnTo>
                    <a:pt x="1144" y="6528"/>
                  </a:lnTo>
                  <a:lnTo>
                    <a:pt x="957" y="6419"/>
                  </a:lnTo>
                  <a:lnTo>
                    <a:pt x="1111" y="6330"/>
                  </a:lnTo>
                  <a:lnTo>
                    <a:pt x="1271" y="6235"/>
                  </a:lnTo>
                  <a:close/>
                  <a:moveTo>
                    <a:pt x="1271" y="7365"/>
                  </a:moveTo>
                  <a:lnTo>
                    <a:pt x="1271" y="7365"/>
                  </a:lnTo>
                  <a:lnTo>
                    <a:pt x="1271" y="6996"/>
                  </a:lnTo>
                  <a:lnTo>
                    <a:pt x="1590" y="7180"/>
                  </a:lnTo>
                  <a:lnTo>
                    <a:pt x="1590" y="7544"/>
                  </a:lnTo>
                  <a:lnTo>
                    <a:pt x="1269" y="7731"/>
                  </a:lnTo>
                  <a:lnTo>
                    <a:pt x="1016" y="7585"/>
                  </a:lnTo>
                  <a:lnTo>
                    <a:pt x="955" y="7549"/>
                  </a:lnTo>
                  <a:lnTo>
                    <a:pt x="1271" y="7365"/>
                  </a:lnTo>
                  <a:close/>
                  <a:moveTo>
                    <a:pt x="1271" y="8497"/>
                  </a:moveTo>
                  <a:lnTo>
                    <a:pt x="1271" y="8497"/>
                  </a:lnTo>
                  <a:lnTo>
                    <a:pt x="1271" y="8128"/>
                  </a:lnTo>
                  <a:lnTo>
                    <a:pt x="1590" y="8310"/>
                  </a:lnTo>
                  <a:lnTo>
                    <a:pt x="1590" y="8676"/>
                  </a:lnTo>
                  <a:lnTo>
                    <a:pt x="1288" y="8851"/>
                  </a:lnTo>
                  <a:lnTo>
                    <a:pt x="1271" y="8861"/>
                  </a:lnTo>
                  <a:lnTo>
                    <a:pt x="957" y="8681"/>
                  </a:lnTo>
                  <a:lnTo>
                    <a:pt x="1111" y="8591"/>
                  </a:lnTo>
                  <a:lnTo>
                    <a:pt x="1196" y="8542"/>
                  </a:lnTo>
                  <a:lnTo>
                    <a:pt x="1271" y="8497"/>
                  </a:lnTo>
                  <a:close/>
                  <a:moveTo>
                    <a:pt x="1271" y="9627"/>
                  </a:moveTo>
                  <a:lnTo>
                    <a:pt x="1271" y="9627"/>
                  </a:lnTo>
                  <a:lnTo>
                    <a:pt x="1271" y="9256"/>
                  </a:lnTo>
                  <a:lnTo>
                    <a:pt x="1590" y="9442"/>
                  </a:lnTo>
                  <a:lnTo>
                    <a:pt x="1590" y="9806"/>
                  </a:lnTo>
                  <a:lnTo>
                    <a:pt x="1271" y="9991"/>
                  </a:lnTo>
                  <a:lnTo>
                    <a:pt x="957" y="9809"/>
                  </a:lnTo>
                  <a:lnTo>
                    <a:pt x="1111" y="9721"/>
                  </a:lnTo>
                  <a:lnTo>
                    <a:pt x="1271" y="9627"/>
                  </a:lnTo>
                  <a:close/>
                  <a:moveTo>
                    <a:pt x="1274" y="10005"/>
                  </a:moveTo>
                  <a:lnTo>
                    <a:pt x="1593" y="9823"/>
                  </a:lnTo>
                  <a:lnTo>
                    <a:pt x="1593" y="10189"/>
                  </a:lnTo>
                  <a:lnTo>
                    <a:pt x="1593" y="10191"/>
                  </a:lnTo>
                  <a:lnTo>
                    <a:pt x="1909" y="10376"/>
                  </a:lnTo>
                  <a:lnTo>
                    <a:pt x="1902" y="10380"/>
                  </a:lnTo>
                  <a:lnTo>
                    <a:pt x="1595" y="10558"/>
                  </a:lnTo>
                  <a:lnTo>
                    <a:pt x="1557" y="10536"/>
                  </a:lnTo>
                  <a:lnTo>
                    <a:pt x="1274" y="10371"/>
                  </a:lnTo>
                  <a:lnTo>
                    <a:pt x="1274" y="10005"/>
                  </a:lnTo>
                  <a:close/>
                  <a:moveTo>
                    <a:pt x="2231" y="10546"/>
                  </a:moveTo>
                  <a:lnTo>
                    <a:pt x="1938" y="10376"/>
                  </a:lnTo>
                  <a:lnTo>
                    <a:pt x="2254" y="10191"/>
                  </a:lnTo>
                  <a:lnTo>
                    <a:pt x="2254" y="10189"/>
                  </a:lnTo>
                  <a:lnTo>
                    <a:pt x="2254" y="9825"/>
                  </a:lnTo>
                  <a:lnTo>
                    <a:pt x="2566" y="10002"/>
                  </a:lnTo>
                  <a:lnTo>
                    <a:pt x="2566" y="10373"/>
                  </a:lnTo>
                  <a:lnTo>
                    <a:pt x="2271" y="10546"/>
                  </a:lnTo>
                  <a:lnTo>
                    <a:pt x="2249" y="10558"/>
                  </a:lnTo>
                  <a:lnTo>
                    <a:pt x="2231" y="10546"/>
                  </a:lnTo>
                  <a:close/>
                  <a:moveTo>
                    <a:pt x="2254" y="9806"/>
                  </a:moveTo>
                  <a:lnTo>
                    <a:pt x="2254" y="9806"/>
                  </a:lnTo>
                  <a:lnTo>
                    <a:pt x="2254" y="9440"/>
                  </a:lnTo>
                  <a:lnTo>
                    <a:pt x="2415" y="9348"/>
                  </a:lnTo>
                  <a:lnTo>
                    <a:pt x="2500" y="9296"/>
                  </a:lnTo>
                  <a:lnTo>
                    <a:pt x="2568" y="9258"/>
                  </a:lnTo>
                  <a:lnTo>
                    <a:pt x="2568" y="9627"/>
                  </a:lnTo>
                  <a:lnTo>
                    <a:pt x="2568" y="9627"/>
                  </a:lnTo>
                  <a:lnTo>
                    <a:pt x="2625" y="9657"/>
                  </a:lnTo>
                  <a:lnTo>
                    <a:pt x="2887" y="9811"/>
                  </a:lnTo>
                  <a:lnTo>
                    <a:pt x="2594" y="9979"/>
                  </a:lnTo>
                  <a:lnTo>
                    <a:pt x="2573" y="9991"/>
                  </a:lnTo>
                  <a:lnTo>
                    <a:pt x="2254" y="9806"/>
                  </a:lnTo>
                  <a:close/>
                  <a:moveTo>
                    <a:pt x="2583" y="10380"/>
                  </a:moveTo>
                  <a:lnTo>
                    <a:pt x="2644" y="10343"/>
                  </a:lnTo>
                  <a:lnTo>
                    <a:pt x="2902" y="10196"/>
                  </a:lnTo>
                  <a:lnTo>
                    <a:pt x="3223" y="10380"/>
                  </a:lnTo>
                  <a:lnTo>
                    <a:pt x="3223" y="10749"/>
                  </a:lnTo>
                  <a:lnTo>
                    <a:pt x="2923" y="10922"/>
                  </a:lnTo>
                  <a:lnTo>
                    <a:pt x="2902" y="10934"/>
                  </a:lnTo>
                  <a:lnTo>
                    <a:pt x="2724" y="10832"/>
                  </a:lnTo>
                  <a:lnTo>
                    <a:pt x="2583" y="10749"/>
                  </a:lnTo>
                  <a:lnTo>
                    <a:pt x="2583" y="10380"/>
                  </a:lnTo>
                  <a:close/>
                  <a:moveTo>
                    <a:pt x="2932" y="10199"/>
                  </a:moveTo>
                  <a:lnTo>
                    <a:pt x="2902" y="10180"/>
                  </a:lnTo>
                  <a:lnTo>
                    <a:pt x="2902" y="10180"/>
                  </a:lnTo>
                  <a:lnTo>
                    <a:pt x="2902" y="10180"/>
                  </a:lnTo>
                  <a:lnTo>
                    <a:pt x="2583" y="10364"/>
                  </a:lnTo>
                  <a:lnTo>
                    <a:pt x="2583" y="10002"/>
                  </a:lnTo>
                  <a:lnTo>
                    <a:pt x="2682" y="9946"/>
                  </a:lnTo>
                  <a:lnTo>
                    <a:pt x="2902" y="9818"/>
                  </a:lnTo>
                  <a:lnTo>
                    <a:pt x="3223" y="10005"/>
                  </a:lnTo>
                  <a:lnTo>
                    <a:pt x="3223" y="10364"/>
                  </a:lnTo>
                  <a:lnTo>
                    <a:pt x="2932" y="10199"/>
                  </a:lnTo>
                  <a:close/>
                  <a:moveTo>
                    <a:pt x="3107" y="9922"/>
                  </a:moveTo>
                  <a:lnTo>
                    <a:pt x="2916" y="9811"/>
                  </a:lnTo>
                  <a:lnTo>
                    <a:pt x="3029" y="9745"/>
                  </a:lnTo>
                  <a:lnTo>
                    <a:pt x="3069" y="9721"/>
                  </a:lnTo>
                  <a:lnTo>
                    <a:pt x="3235" y="9627"/>
                  </a:lnTo>
                  <a:lnTo>
                    <a:pt x="3235" y="9627"/>
                  </a:lnTo>
                  <a:lnTo>
                    <a:pt x="3235" y="9258"/>
                  </a:lnTo>
                  <a:lnTo>
                    <a:pt x="3355" y="9329"/>
                  </a:lnTo>
                  <a:lnTo>
                    <a:pt x="3547" y="9442"/>
                  </a:lnTo>
                  <a:lnTo>
                    <a:pt x="3547" y="9806"/>
                  </a:lnTo>
                  <a:lnTo>
                    <a:pt x="3228" y="9991"/>
                  </a:lnTo>
                  <a:lnTo>
                    <a:pt x="3107" y="9922"/>
                  </a:lnTo>
                  <a:close/>
                  <a:moveTo>
                    <a:pt x="3235" y="10002"/>
                  </a:moveTo>
                  <a:lnTo>
                    <a:pt x="3547" y="9823"/>
                  </a:lnTo>
                  <a:lnTo>
                    <a:pt x="3547" y="10189"/>
                  </a:lnTo>
                  <a:lnTo>
                    <a:pt x="3547" y="10191"/>
                  </a:lnTo>
                  <a:lnTo>
                    <a:pt x="3830" y="10352"/>
                  </a:lnTo>
                  <a:lnTo>
                    <a:pt x="3866" y="10373"/>
                  </a:lnTo>
                  <a:lnTo>
                    <a:pt x="3551" y="10558"/>
                  </a:lnTo>
                  <a:lnTo>
                    <a:pt x="3393" y="10466"/>
                  </a:lnTo>
                  <a:lnTo>
                    <a:pt x="3291" y="10406"/>
                  </a:lnTo>
                  <a:lnTo>
                    <a:pt x="3235" y="10373"/>
                  </a:lnTo>
                  <a:lnTo>
                    <a:pt x="3235" y="10002"/>
                  </a:lnTo>
                  <a:close/>
                  <a:moveTo>
                    <a:pt x="3558" y="10948"/>
                  </a:moveTo>
                  <a:lnTo>
                    <a:pt x="3880" y="10761"/>
                  </a:lnTo>
                  <a:lnTo>
                    <a:pt x="4196" y="10945"/>
                  </a:lnTo>
                  <a:lnTo>
                    <a:pt x="4196" y="11312"/>
                  </a:lnTo>
                  <a:lnTo>
                    <a:pt x="4041" y="11404"/>
                  </a:lnTo>
                  <a:lnTo>
                    <a:pt x="3880" y="11496"/>
                  </a:lnTo>
                  <a:lnTo>
                    <a:pt x="3558" y="11312"/>
                  </a:lnTo>
                  <a:lnTo>
                    <a:pt x="3558" y="10948"/>
                  </a:lnTo>
                  <a:close/>
                  <a:moveTo>
                    <a:pt x="4142" y="10898"/>
                  </a:moveTo>
                  <a:lnTo>
                    <a:pt x="3880" y="10747"/>
                  </a:lnTo>
                  <a:lnTo>
                    <a:pt x="3880" y="10747"/>
                  </a:lnTo>
                  <a:lnTo>
                    <a:pt x="3880" y="10747"/>
                  </a:lnTo>
                  <a:lnTo>
                    <a:pt x="3797" y="10794"/>
                  </a:lnTo>
                  <a:lnTo>
                    <a:pt x="3558" y="10931"/>
                  </a:lnTo>
                  <a:lnTo>
                    <a:pt x="3558" y="10567"/>
                  </a:lnTo>
                  <a:lnTo>
                    <a:pt x="3740" y="10463"/>
                  </a:lnTo>
                  <a:lnTo>
                    <a:pt x="3880" y="10383"/>
                  </a:lnTo>
                  <a:lnTo>
                    <a:pt x="4015" y="10461"/>
                  </a:lnTo>
                  <a:lnTo>
                    <a:pt x="4196" y="10567"/>
                  </a:lnTo>
                  <a:lnTo>
                    <a:pt x="4196" y="10929"/>
                  </a:lnTo>
                  <a:lnTo>
                    <a:pt x="4142" y="10898"/>
                  </a:lnTo>
                  <a:close/>
                  <a:moveTo>
                    <a:pt x="4017" y="10447"/>
                  </a:moveTo>
                  <a:lnTo>
                    <a:pt x="3894" y="10376"/>
                  </a:lnTo>
                  <a:lnTo>
                    <a:pt x="4211" y="10191"/>
                  </a:lnTo>
                  <a:lnTo>
                    <a:pt x="4211" y="10189"/>
                  </a:lnTo>
                  <a:lnTo>
                    <a:pt x="4211" y="9820"/>
                  </a:lnTo>
                  <a:lnTo>
                    <a:pt x="4367" y="9910"/>
                  </a:lnTo>
                  <a:lnTo>
                    <a:pt x="4527" y="10005"/>
                  </a:lnTo>
                  <a:lnTo>
                    <a:pt x="4527" y="10373"/>
                  </a:lnTo>
                  <a:lnTo>
                    <a:pt x="4430" y="10430"/>
                  </a:lnTo>
                  <a:lnTo>
                    <a:pt x="4208" y="10558"/>
                  </a:lnTo>
                  <a:lnTo>
                    <a:pt x="4017" y="10447"/>
                  </a:lnTo>
                  <a:close/>
                  <a:moveTo>
                    <a:pt x="4371" y="9898"/>
                  </a:moveTo>
                  <a:lnTo>
                    <a:pt x="4213" y="9806"/>
                  </a:lnTo>
                  <a:lnTo>
                    <a:pt x="4213" y="9440"/>
                  </a:lnTo>
                  <a:lnTo>
                    <a:pt x="4388" y="9338"/>
                  </a:lnTo>
                  <a:lnTo>
                    <a:pt x="4527" y="9258"/>
                  </a:lnTo>
                  <a:lnTo>
                    <a:pt x="4527" y="9627"/>
                  </a:lnTo>
                  <a:lnTo>
                    <a:pt x="4527" y="9627"/>
                  </a:lnTo>
                  <a:lnTo>
                    <a:pt x="4764" y="9761"/>
                  </a:lnTo>
                  <a:lnTo>
                    <a:pt x="4844" y="9809"/>
                  </a:lnTo>
                  <a:lnTo>
                    <a:pt x="4530" y="9991"/>
                  </a:lnTo>
                  <a:lnTo>
                    <a:pt x="4371" y="9898"/>
                  </a:lnTo>
                  <a:close/>
                  <a:moveTo>
                    <a:pt x="4539" y="10380"/>
                  </a:moveTo>
                  <a:lnTo>
                    <a:pt x="4771" y="10246"/>
                  </a:lnTo>
                  <a:lnTo>
                    <a:pt x="4856" y="10196"/>
                  </a:lnTo>
                  <a:lnTo>
                    <a:pt x="5092" y="10331"/>
                  </a:lnTo>
                  <a:lnTo>
                    <a:pt x="5160" y="10371"/>
                  </a:lnTo>
                  <a:lnTo>
                    <a:pt x="5177" y="10380"/>
                  </a:lnTo>
                  <a:lnTo>
                    <a:pt x="5177" y="10749"/>
                  </a:lnTo>
                  <a:lnTo>
                    <a:pt x="4858" y="10934"/>
                  </a:lnTo>
                  <a:lnTo>
                    <a:pt x="4539" y="10749"/>
                  </a:lnTo>
                  <a:lnTo>
                    <a:pt x="4539" y="10380"/>
                  </a:lnTo>
                  <a:close/>
                  <a:moveTo>
                    <a:pt x="4858" y="10180"/>
                  </a:moveTo>
                  <a:lnTo>
                    <a:pt x="4856" y="10180"/>
                  </a:lnTo>
                  <a:lnTo>
                    <a:pt x="4856" y="10180"/>
                  </a:lnTo>
                  <a:lnTo>
                    <a:pt x="4723" y="10258"/>
                  </a:lnTo>
                  <a:lnTo>
                    <a:pt x="4539" y="10366"/>
                  </a:lnTo>
                  <a:lnTo>
                    <a:pt x="4539" y="10002"/>
                  </a:lnTo>
                  <a:lnTo>
                    <a:pt x="4631" y="9948"/>
                  </a:lnTo>
                  <a:lnTo>
                    <a:pt x="4858" y="9818"/>
                  </a:lnTo>
                  <a:lnTo>
                    <a:pt x="4884" y="9832"/>
                  </a:lnTo>
                  <a:lnTo>
                    <a:pt x="5177" y="10002"/>
                  </a:lnTo>
                  <a:lnTo>
                    <a:pt x="5177" y="10364"/>
                  </a:lnTo>
                  <a:lnTo>
                    <a:pt x="4858" y="10180"/>
                  </a:lnTo>
                  <a:close/>
                  <a:moveTo>
                    <a:pt x="4872" y="9809"/>
                  </a:moveTo>
                  <a:lnTo>
                    <a:pt x="4955" y="9761"/>
                  </a:lnTo>
                  <a:lnTo>
                    <a:pt x="5189" y="9627"/>
                  </a:lnTo>
                  <a:lnTo>
                    <a:pt x="5189" y="9627"/>
                  </a:lnTo>
                  <a:lnTo>
                    <a:pt x="5189" y="9258"/>
                  </a:lnTo>
                  <a:lnTo>
                    <a:pt x="5456" y="9411"/>
                  </a:lnTo>
                  <a:lnTo>
                    <a:pt x="5503" y="9440"/>
                  </a:lnTo>
                  <a:lnTo>
                    <a:pt x="5503" y="9806"/>
                  </a:lnTo>
                  <a:lnTo>
                    <a:pt x="5345" y="9898"/>
                  </a:lnTo>
                  <a:lnTo>
                    <a:pt x="5186" y="9991"/>
                  </a:lnTo>
                  <a:lnTo>
                    <a:pt x="4872" y="9809"/>
                  </a:lnTo>
                  <a:close/>
                  <a:moveTo>
                    <a:pt x="5189" y="10005"/>
                  </a:moveTo>
                  <a:lnTo>
                    <a:pt x="5352" y="9910"/>
                  </a:lnTo>
                  <a:lnTo>
                    <a:pt x="5503" y="9823"/>
                  </a:lnTo>
                  <a:lnTo>
                    <a:pt x="5503" y="10189"/>
                  </a:lnTo>
                  <a:lnTo>
                    <a:pt x="5503" y="10191"/>
                  </a:lnTo>
                  <a:lnTo>
                    <a:pt x="5671" y="10286"/>
                  </a:lnTo>
                  <a:lnTo>
                    <a:pt x="5718" y="10314"/>
                  </a:lnTo>
                  <a:lnTo>
                    <a:pt x="5822" y="10376"/>
                  </a:lnTo>
                  <a:lnTo>
                    <a:pt x="5671" y="10463"/>
                  </a:lnTo>
                  <a:lnTo>
                    <a:pt x="5510" y="10555"/>
                  </a:lnTo>
                  <a:lnTo>
                    <a:pt x="5198" y="10378"/>
                  </a:lnTo>
                  <a:lnTo>
                    <a:pt x="5189" y="10373"/>
                  </a:lnTo>
                  <a:lnTo>
                    <a:pt x="5189" y="10005"/>
                  </a:lnTo>
                  <a:close/>
                  <a:moveTo>
                    <a:pt x="6002" y="10463"/>
                  </a:moveTo>
                  <a:lnTo>
                    <a:pt x="5850" y="10376"/>
                  </a:lnTo>
                  <a:lnTo>
                    <a:pt x="6004" y="10286"/>
                  </a:lnTo>
                  <a:lnTo>
                    <a:pt x="6169" y="10191"/>
                  </a:lnTo>
                  <a:lnTo>
                    <a:pt x="6169" y="10189"/>
                  </a:lnTo>
                  <a:lnTo>
                    <a:pt x="6169" y="9825"/>
                  </a:lnTo>
                  <a:lnTo>
                    <a:pt x="6481" y="10002"/>
                  </a:lnTo>
                  <a:lnTo>
                    <a:pt x="6481" y="10373"/>
                  </a:lnTo>
                  <a:lnTo>
                    <a:pt x="6389" y="10425"/>
                  </a:lnTo>
                  <a:lnTo>
                    <a:pt x="6165" y="10555"/>
                  </a:lnTo>
                  <a:lnTo>
                    <a:pt x="6002" y="10463"/>
                  </a:lnTo>
                  <a:close/>
                  <a:moveTo>
                    <a:pt x="6169" y="9806"/>
                  </a:moveTo>
                  <a:lnTo>
                    <a:pt x="6169" y="9806"/>
                  </a:lnTo>
                  <a:lnTo>
                    <a:pt x="6169" y="9440"/>
                  </a:lnTo>
                  <a:lnTo>
                    <a:pt x="6356" y="9331"/>
                  </a:lnTo>
                  <a:lnTo>
                    <a:pt x="6484" y="9258"/>
                  </a:lnTo>
                  <a:lnTo>
                    <a:pt x="6484" y="9627"/>
                  </a:lnTo>
                  <a:lnTo>
                    <a:pt x="6484" y="9627"/>
                  </a:lnTo>
                  <a:lnTo>
                    <a:pt x="6538" y="9657"/>
                  </a:lnTo>
                  <a:lnTo>
                    <a:pt x="6800" y="9811"/>
                  </a:lnTo>
                  <a:lnTo>
                    <a:pt x="6510" y="9979"/>
                  </a:lnTo>
                  <a:lnTo>
                    <a:pt x="6488" y="9991"/>
                  </a:lnTo>
                  <a:lnTo>
                    <a:pt x="6169" y="9806"/>
                  </a:lnTo>
                  <a:close/>
                  <a:moveTo>
                    <a:pt x="6495" y="10380"/>
                  </a:moveTo>
                  <a:lnTo>
                    <a:pt x="6814" y="10196"/>
                  </a:lnTo>
                  <a:lnTo>
                    <a:pt x="7025" y="10317"/>
                  </a:lnTo>
                  <a:lnTo>
                    <a:pt x="7136" y="10380"/>
                  </a:lnTo>
                  <a:lnTo>
                    <a:pt x="7136" y="10749"/>
                  </a:lnTo>
                  <a:lnTo>
                    <a:pt x="6838" y="10922"/>
                  </a:lnTo>
                  <a:lnTo>
                    <a:pt x="6817" y="10934"/>
                  </a:lnTo>
                  <a:lnTo>
                    <a:pt x="6637" y="10832"/>
                  </a:lnTo>
                  <a:lnTo>
                    <a:pt x="6495" y="10749"/>
                  </a:lnTo>
                  <a:lnTo>
                    <a:pt x="6495" y="10380"/>
                  </a:lnTo>
                  <a:close/>
                  <a:moveTo>
                    <a:pt x="6848" y="10199"/>
                  </a:moveTo>
                  <a:lnTo>
                    <a:pt x="6814" y="10180"/>
                  </a:lnTo>
                  <a:lnTo>
                    <a:pt x="6814" y="10180"/>
                  </a:lnTo>
                  <a:lnTo>
                    <a:pt x="6814" y="10180"/>
                  </a:lnTo>
                  <a:lnTo>
                    <a:pt x="6495" y="10364"/>
                  </a:lnTo>
                  <a:lnTo>
                    <a:pt x="6495" y="10002"/>
                  </a:lnTo>
                  <a:lnTo>
                    <a:pt x="6595" y="9946"/>
                  </a:lnTo>
                  <a:lnTo>
                    <a:pt x="6814" y="9818"/>
                  </a:lnTo>
                  <a:lnTo>
                    <a:pt x="7136" y="10005"/>
                  </a:lnTo>
                  <a:lnTo>
                    <a:pt x="7136" y="10364"/>
                  </a:lnTo>
                  <a:lnTo>
                    <a:pt x="6848" y="10199"/>
                  </a:lnTo>
                  <a:close/>
                  <a:moveTo>
                    <a:pt x="7022" y="9922"/>
                  </a:moveTo>
                  <a:lnTo>
                    <a:pt x="6829" y="9811"/>
                  </a:lnTo>
                  <a:lnTo>
                    <a:pt x="6944" y="9745"/>
                  </a:lnTo>
                  <a:lnTo>
                    <a:pt x="6985" y="9721"/>
                  </a:lnTo>
                  <a:lnTo>
                    <a:pt x="7148" y="9627"/>
                  </a:lnTo>
                  <a:lnTo>
                    <a:pt x="7148" y="9627"/>
                  </a:lnTo>
                  <a:lnTo>
                    <a:pt x="7148" y="9258"/>
                  </a:lnTo>
                  <a:lnTo>
                    <a:pt x="7268" y="9329"/>
                  </a:lnTo>
                  <a:lnTo>
                    <a:pt x="7462" y="9442"/>
                  </a:lnTo>
                  <a:lnTo>
                    <a:pt x="7462" y="9806"/>
                  </a:lnTo>
                  <a:lnTo>
                    <a:pt x="7143" y="9991"/>
                  </a:lnTo>
                  <a:lnTo>
                    <a:pt x="7022" y="9922"/>
                  </a:lnTo>
                  <a:close/>
                  <a:moveTo>
                    <a:pt x="7148" y="10002"/>
                  </a:moveTo>
                  <a:lnTo>
                    <a:pt x="7462" y="9823"/>
                  </a:lnTo>
                  <a:lnTo>
                    <a:pt x="7462" y="10189"/>
                  </a:lnTo>
                  <a:lnTo>
                    <a:pt x="7462" y="10191"/>
                  </a:lnTo>
                  <a:lnTo>
                    <a:pt x="7743" y="10352"/>
                  </a:lnTo>
                  <a:lnTo>
                    <a:pt x="7781" y="10373"/>
                  </a:lnTo>
                  <a:lnTo>
                    <a:pt x="7467" y="10558"/>
                  </a:lnTo>
                  <a:lnTo>
                    <a:pt x="7204" y="10406"/>
                  </a:lnTo>
                  <a:lnTo>
                    <a:pt x="7148" y="10373"/>
                  </a:lnTo>
                  <a:lnTo>
                    <a:pt x="7148" y="10002"/>
                  </a:lnTo>
                  <a:close/>
                  <a:moveTo>
                    <a:pt x="7930" y="10447"/>
                  </a:moveTo>
                  <a:lnTo>
                    <a:pt x="7809" y="10376"/>
                  </a:lnTo>
                  <a:lnTo>
                    <a:pt x="8126" y="10191"/>
                  </a:lnTo>
                  <a:lnTo>
                    <a:pt x="8126" y="10189"/>
                  </a:lnTo>
                  <a:lnTo>
                    <a:pt x="8126" y="9825"/>
                  </a:lnTo>
                  <a:lnTo>
                    <a:pt x="8442" y="10005"/>
                  </a:lnTo>
                  <a:lnTo>
                    <a:pt x="8442" y="10371"/>
                  </a:lnTo>
                  <a:lnTo>
                    <a:pt x="8121" y="10555"/>
                  </a:lnTo>
                  <a:lnTo>
                    <a:pt x="7930" y="10447"/>
                  </a:lnTo>
                  <a:close/>
                  <a:moveTo>
                    <a:pt x="8126" y="9806"/>
                  </a:moveTo>
                  <a:lnTo>
                    <a:pt x="8126" y="9806"/>
                  </a:lnTo>
                  <a:lnTo>
                    <a:pt x="8126" y="9442"/>
                  </a:lnTo>
                  <a:lnTo>
                    <a:pt x="8442" y="9256"/>
                  </a:lnTo>
                  <a:lnTo>
                    <a:pt x="8442" y="9627"/>
                  </a:lnTo>
                  <a:lnTo>
                    <a:pt x="8442" y="9627"/>
                  </a:lnTo>
                  <a:lnTo>
                    <a:pt x="8679" y="9761"/>
                  </a:lnTo>
                  <a:lnTo>
                    <a:pt x="8759" y="9809"/>
                  </a:lnTo>
                  <a:lnTo>
                    <a:pt x="8445" y="9991"/>
                  </a:lnTo>
                  <a:lnTo>
                    <a:pt x="8126" y="9806"/>
                  </a:lnTo>
                  <a:close/>
                  <a:moveTo>
                    <a:pt x="8454" y="10380"/>
                  </a:moveTo>
                  <a:lnTo>
                    <a:pt x="8759" y="10203"/>
                  </a:lnTo>
                  <a:lnTo>
                    <a:pt x="8771" y="10196"/>
                  </a:lnTo>
                  <a:lnTo>
                    <a:pt x="8891" y="10265"/>
                  </a:lnTo>
                  <a:lnTo>
                    <a:pt x="9092" y="10380"/>
                  </a:lnTo>
                  <a:lnTo>
                    <a:pt x="9092" y="10749"/>
                  </a:lnTo>
                  <a:lnTo>
                    <a:pt x="8771" y="10934"/>
                  </a:lnTo>
                  <a:lnTo>
                    <a:pt x="8454" y="10749"/>
                  </a:lnTo>
                  <a:lnTo>
                    <a:pt x="8454" y="10380"/>
                  </a:lnTo>
                  <a:close/>
                  <a:moveTo>
                    <a:pt x="8771" y="10180"/>
                  </a:moveTo>
                  <a:lnTo>
                    <a:pt x="8771" y="10180"/>
                  </a:lnTo>
                  <a:lnTo>
                    <a:pt x="8771" y="10180"/>
                  </a:lnTo>
                  <a:lnTo>
                    <a:pt x="8757" y="10187"/>
                  </a:lnTo>
                  <a:lnTo>
                    <a:pt x="8454" y="10364"/>
                  </a:lnTo>
                  <a:lnTo>
                    <a:pt x="8454" y="10002"/>
                  </a:lnTo>
                  <a:lnTo>
                    <a:pt x="8601" y="9917"/>
                  </a:lnTo>
                  <a:lnTo>
                    <a:pt x="8773" y="9818"/>
                  </a:lnTo>
                  <a:lnTo>
                    <a:pt x="8799" y="9832"/>
                  </a:lnTo>
                  <a:lnTo>
                    <a:pt x="9092" y="10002"/>
                  </a:lnTo>
                  <a:lnTo>
                    <a:pt x="9092" y="10364"/>
                  </a:lnTo>
                  <a:lnTo>
                    <a:pt x="8771" y="10180"/>
                  </a:lnTo>
                  <a:close/>
                  <a:moveTo>
                    <a:pt x="8787" y="9809"/>
                  </a:moveTo>
                  <a:lnTo>
                    <a:pt x="9104" y="9627"/>
                  </a:lnTo>
                  <a:lnTo>
                    <a:pt x="9104" y="9627"/>
                  </a:lnTo>
                  <a:lnTo>
                    <a:pt x="9104" y="9258"/>
                  </a:lnTo>
                  <a:lnTo>
                    <a:pt x="9371" y="9411"/>
                  </a:lnTo>
                  <a:lnTo>
                    <a:pt x="9418" y="9440"/>
                  </a:lnTo>
                  <a:lnTo>
                    <a:pt x="9418" y="9806"/>
                  </a:lnTo>
                  <a:lnTo>
                    <a:pt x="9102" y="9991"/>
                  </a:lnTo>
                  <a:lnTo>
                    <a:pt x="8787" y="9809"/>
                  </a:lnTo>
                  <a:close/>
                  <a:moveTo>
                    <a:pt x="9104" y="10005"/>
                  </a:moveTo>
                  <a:lnTo>
                    <a:pt x="9418" y="9823"/>
                  </a:lnTo>
                  <a:lnTo>
                    <a:pt x="9418" y="10189"/>
                  </a:lnTo>
                  <a:lnTo>
                    <a:pt x="9418" y="10191"/>
                  </a:lnTo>
                  <a:lnTo>
                    <a:pt x="9633" y="10314"/>
                  </a:lnTo>
                  <a:lnTo>
                    <a:pt x="9737" y="10376"/>
                  </a:lnTo>
                  <a:lnTo>
                    <a:pt x="9423" y="10555"/>
                  </a:lnTo>
                  <a:lnTo>
                    <a:pt x="9111" y="10378"/>
                  </a:lnTo>
                  <a:lnTo>
                    <a:pt x="9104" y="10373"/>
                  </a:lnTo>
                  <a:lnTo>
                    <a:pt x="9104" y="10005"/>
                  </a:lnTo>
                  <a:close/>
                  <a:moveTo>
                    <a:pt x="9430" y="10948"/>
                  </a:moveTo>
                  <a:lnTo>
                    <a:pt x="9751" y="10761"/>
                  </a:lnTo>
                  <a:lnTo>
                    <a:pt x="10070" y="10948"/>
                  </a:lnTo>
                  <a:lnTo>
                    <a:pt x="10070" y="11312"/>
                  </a:lnTo>
                  <a:lnTo>
                    <a:pt x="9749" y="11496"/>
                  </a:lnTo>
                  <a:lnTo>
                    <a:pt x="9430" y="11312"/>
                  </a:lnTo>
                  <a:lnTo>
                    <a:pt x="9430" y="10948"/>
                  </a:lnTo>
                  <a:close/>
                  <a:moveTo>
                    <a:pt x="9751" y="10747"/>
                  </a:moveTo>
                  <a:lnTo>
                    <a:pt x="9751" y="10747"/>
                  </a:lnTo>
                  <a:lnTo>
                    <a:pt x="9751" y="10747"/>
                  </a:lnTo>
                  <a:lnTo>
                    <a:pt x="9681" y="10787"/>
                  </a:lnTo>
                  <a:lnTo>
                    <a:pt x="9430" y="10931"/>
                  </a:lnTo>
                  <a:lnTo>
                    <a:pt x="9430" y="10570"/>
                  </a:lnTo>
                  <a:lnTo>
                    <a:pt x="9749" y="10385"/>
                  </a:lnTo>
                  <a:lnTo>
                    <a:pt x="9751" y="10383"/>
                  </a:lnTo>
                  <a:lnTo>
                    <a:pt x="9754" y="10385"/>
                  </a:lnTo>
                  <a:lnTo>
                    <a:pt x="10070" y="10570"/>
                  </a:lnTo>
                  <a:lnTo>
                    <a:pt x="10070" y="10931"/>
                  </a:lnTo>
                  <a:lnTo>
                    <a:pt x="9751" y="10747"/>
                  </a:lnTo>
                  <a:close/>
                  <a:moveTo>
                    <a:pt x="9766" y="10376"/>
                  </a:moveTo>
                  <a:lnTo>
                    <a:pt x="10085" y="10191"/>
                  </a:lnTo>
                  <a:lnTo>
                    <a:pt x="10085" y="10189"/>
                  </a:lnTo>
                  <a:lnTo>
                    <a:pt x="10085" y="10189"/>
                  </a:lnTo>
                  <a:lnTo>
                    <a:pt x="10085" y="9823"/>
                  </a:lnTo>
                  <a:lnTo>
                    <a:pt x="10193" y="9884"/>
                  </a:lnTo>
                  <a:lnTo>
                    <a:pt x="10397" y="10002"/>
                  </a:lnTo>
                  <a:lnTo>
                    <a:pt x="10397" y="10373"/>
                  </a:lnTo>
                  <a:lnTo>
                    <a:pt x="10078" y="10555"/>
                  </a:lnTo>
                  <a:lnTo>
                    <a:pt x="9766" y="10376"/>
                  </a:lnTo>
                  <a:close/>
                  <a:moveTo>
                    <a:pt x="10085" y="9806"/>
                  </a:moveTo>
                  <a:lnTo>
                    <a:pt x="10085" y="9440"/>
                  </a:lnTo>
                  <a:lnTo>
                    <a:pt x="10397" y="9258"/>
                  </a:lnTo>
                  <a:lnTo>
                    <a:pt x="10397" y="9627"/>
                  </a:lnTo>
                  <a:lnTo>
                    <a:pt x="10397" y="9627"/>
                  </a:lnTo>
                  <a:lnTo>
                    <a:pt x="10456" y="9660"/>
                  </a:lnTo>
                  <a:lnTo>
                    <a:pt x="10716" y="9811"/>
                  </a:lnTo>
                  <a:lnTo>
                    <a:pt x="10498" y="9936"/>
                  </a:lnTo>
                  <a:lnTo>
                    <a:pt x="10404" y="9991"/>
                  </a:lnTo>
                  <a:lnTo>
                    <a:pt x="10085" y="9806"/>
                  </a:lnTo>
                  <a:close/>
                  <a:moveTo>
                    <a:pt x="10411" y="10380"/>
                  </a:moveTo>
                  <a:lnTo>
                    <a:pt x="10479" y="10340"/>
                  </a:lnTo>
                  <a:lnTo>
                    <a:pt x="10730" y="10196"/>
                  </a:lnTo>
                  <a:lnTo>
                    <a:pt x="10749" y="10206"/>
                  </a:lnTo>
                  <a:lnTo>
                    <a:pt x="11046" y="10380"/>
                  </a:lnTo>
                  <a:lnTo>
                    <a:pt x="11046" y="10749"/>
                  </a:lnTo>
                  <a:lnTo>
                    <a:pt x="10730" y="10934"/>
                  </a:lnTo>
                  <a:lnTo>
                    <a:pt x="10411" y="10749"/>
                  </a:lnTo>
                  <a:lnTo>
                    <a:pt x="10411" y="10380"/>
                  </a:lnTo>
                  <a:close/>
                  <a:moveTo>
                    <a:pt x="10730" y="10180"/>
                  </a:moveTo>
                  <a:lnTo>
                    <a:pt x="10730" y="10180"/>
                  </a:lnTo>
                  <a:lnTo>
                    <a:pt x="10730" y="10180"/>
                  </a:lnTo>
                  <a:lnTo>
                    <a:pt x="10411" y="10366"/>
                  </a:lnTo>
                  <a:lnTo>
                    <a:pt x="10411" y="10002"/>
                  </a:lnTo>
                  <a:lnTo>
                    <a:pt x="10730" y="9818"/>
                  </a:lnTo>
                  <a:lnTo>
                    <a:pt x="10926" y="9931"/>
                  </a:lnTo>
                  <a:lnTo>
                    <a:pt x="11046" y="10002"/>
                  </a:lnTo>
                  <a:lnTo>
                    <a:pt x="11046" y="10364"/>
                  </a:lnTo>
                  <a:lnTo>
                    <a:pt x="10730" y="10180"/>
                  </a:lnTo>
                  <a:close/>
                  <a:moveTo>
                    <a:pt x="10744" y="9809"/>
                  </a:moveTo>
                  <a:lnTo>
                    <a:pt x="10770" y="9794"/>
                  </a:lnTo>
                  <a:lnTo>
                    <a:pt x="11060" y="9627"/>
                  </a:lnTo>
                  <a:lnTo>
                    <a:pt x="11060" y="9627"/>
                  </a:lnTo>
                  <a:lnTo>
                    <a:pt x="11060" y="9256"/>
                  </a:lnTo>
                  <a:lnTo>
                    <a:pt x="11377" y="9442"/>
                  </a:lnTo>
                  <a:lnTo>
                    <a:pt x="11377" y="9806"/>
                  </a:lnTo>
                  <a:lnTo>
                    <a:pt x="11056" y="9991"/>
                  </a:lnTo>
                  <a:lnTo>
                    <a:pt x="10744" y="9809"/>
                  </a:lnTo>
                  <a:close/>
                  <a:moveTo>
                    <a:pt x="11060" y="10002"/>
                  </a:moveTo>
                  <a:lnTo>
                    <a:pt x="11377" y="9823"/>
                  </a:lnTo>
                  <a:lnTo>
                    <a:pt x="11377" y="10189"/>
                  </a:lnTo>
                  <a:lnTo>
                    <a:pt x="11377" y="10191"/>
                  </a:lnTo>
                  <a:lnTo>
                    <a:pt x="11694" y="10376"/>
                  </a:lnTo>
                  <a:lnTo>
                    <a:pt x="11599" y="10430"/>
                  </a:lnTo>
                  <a:lnTo>
                    <a:pt x="11379" y="10558"/>
                  </a:lnTo>
                  <a:lnTo>
                    <a:pt x="11273" y="10496"/>
                  </a:lnTo>
                  <a:lnTo>
                    <a:pt x="11060" y="10373"/>
                  </a:lnTo>
                  <a:lnTo>
                    <a:pt x="11060" y="10002"/>
                  </a:lnTo>
                  <a:close/>
                  <a:moveTo>
                    <a:pt x="11722" y="10376"/>
                  </a:moveTo>
                  <a:lnTo>
                    <a:pt x="12039" y="10191"/>
                  </a:lnTo>
                  <a:lnTo>
                    <a:pt x="12039" y="10189"/>
                  </a:lnTo>
                  <a:lnTo>
                    <a:pt x="12039" y="9825"/>
                  </a:lnTo>
                  <a:lnTo>
                    <a:pt x="12353" y="10005"/>
                  </a:lnTo>
                  <a:lnTo>
                    <a:pt x="12353" y="10373"/>
                  </a:lnTo>
                  <a:lnTo>
                    <a:pt x="12036" y="10558"/>
                  </a:lnTo>
                  <a:lnTo>
                    <a:pt x="11722" y="10376"/>
                  </a:lnTo>
                  <a:close/>
                  <a:moveTo>
                    <a:pt x="12039" y="9806"/>
                  </a:moveTo>
                  <a:lnTo>
                    <a:pt x="12039" y="9806"/>
                  </a:lnTo>
                  <a:lnTo>
                    <a:pt x="12039" y="9442"/>
                  </a:lnTo>
                  <a:lnTo>
                    <a:pt x="12294" y="9291"/>
                  </a:lnTo>
                  <a:lnTo>
                    <a:pt x="12355" y="9256"/>
                  </a:lnTo>
                  <a:lnTo>
                    <a:pt x="12355" y="9627"/>
                  </a:lnTo>
                  <a:lnTo>
                    <a:pt x="12355" y="9627"/>
                  </a:lnTo>
                  <a:lnTo>
                    <a:pt x="12592" y="9761"/>
                  </a:lnTo>
                  <a:lnTo>
                    <a:pt x="12674" y="9809"/>
                  </a:lnTo>
                  <a:lnTo>
                    <a:pt x="12358" y="9991"/>
                  </a:lnTo>
                  <a:lnTo>
                    <a:pt x="12039" y="9806"/>
                  </a:lnTo>
                  <a:close/>
                  <a:moveTo>
                    <a:pt x="12367" y="10380"/>
                  </a:moveTo>
                  <a:lnTo>
                    <a:pt x="12672" y="10203"/>
                  </a:lnTo>
                  <a:lnTo>
                    <a:pt x="12686" y="10196"/>
                  </a:lnTo>
                  <a:lnTo>
                    <a:pt x="12807" y="10265"/>
                  </a:lnTo>
                  <a:lnTo>
                    <a:pt x="13007" y="10380"/>
                  </a:lnTo>
                  <a:lnTo>
                    <a:pt x="13007" y="10749"/>
                  </a:lnTo>
                  <a:lnTo>
                    <a:pt x="12686" y="10934"/>
                  </a:lnTo>
                  <a:lnTo>
                    <a:pt x="12367" y="10749"/>
                  </a:lnTo>
                  <a:lnTo>
                    <a:pt x="12367" y="10380"/>
                  </a:lnTo>
                  <a:close/>
                  <a:moveTo>
                    <a:pt x="12686" y="10180"/>
                  </a:moveTo>
                  <a:lnTo>
                    <a:pt x="12686" y="10180"/>
                  </a:lnTo>
                  <a:lnTo>
                    <a:pt x="12686" y="10180"/>
                  </a:lnTo>
                  <a:lnTo>
                    <a:pt x="12672" y="10187"/>
                  </a:lnTo>
                  <a:lnTo>
                    <a:pt x="12367" y="10364"/>
                  </a:lnTo>
                  <a:lnTo>
                    <a:pt x="12367" y="10002"/>
                  </a:lnTo>
                  <a:lnTo>
                    <a:pt x="12514" y="9917"/>
                  </a:lnTo>
                  <a:lnTo>
                    <a:pt x="12686" y="9818"/>
                  </a:lnTo>
                  <a:lnTo>
                    <a:pt x="12714" y="9832"/>
                  </a:lnTo>
                  <a:lnTo>
                    <a:pt x="13007" y="10002"/>
                  </a:lnTo>
                  <a:lnTo>
                    <a:pt x="13007" y="10364"/>
                  </a:lnTo>
                  <a:lnTo>
                    <a:pt x="12686" y="10180"/>
                  </a:lnTo>
                  <a:close/>
                  <a:moveTo>
                    <a:pt x="12700" y="9809"/>
                  </a:moveTo>
                  <a:lnTo>
                    <a:pt x="13019" y="9627"/>
                  </a:lnTo>
                  <a:lnTo>
                    <a:pt x="13019" y="9627"/>
                  </a:lnTo>
                  <a:lnTo>
                    <a:pt x="13019" y="9258"/>
                  </a:lnTo>
                  <a:lnTo>
                    <a:pt x="13286" y="9411"/>
                  </a:lnTo>
                  <a:lnTo>
                    <a:pt x="13334" y="9440"/>
                  </a:lnTo>
                  <a:lnTo>
                    <a:pt x="13334" y="9806"/>
                  </a:lnTo>
                  <a:lnTo>
                    <a:pt x="13015" y="9991"/>
                  </a:lnTo>
                  <a:lnTo>
                    <a:pt x="12700" y="9809"/>
                  </a:lnTo>
                  <a:close/>
                  <a:moveTo>
                    <a:pt x="13019" y="10005"/>
                  </a:moveTo>
                  <a:lnTo>
                    <a:pt x="13334" y="9823"/>
                  </a:lnTo>
                  <a:lnTo>
                    <a:pt x="13334" y="10189"/>
                  </a:lnTo>
                  <a:lnTo>
                    <a:pt x="13334" y="10191"/>
                  </a:lnTo>
                  <a:lnTo>
                    <a:pt x="13549" y="10314"/>
                  </a:lnTo>
                  <a:lnTo>
                    <a:pt x="13653" y="10376"/>
                  </a:lnTo>
                  <a:lnTo>
                    <a:pt x="13338" y="10555"/>
                  </a:lnTo>
                  <a:lnTo>
                    <a:pt x="13026" y="10378"/>
                  </a:lnTo>
                  <a:lnTo>
                    <a:pt x="13019" y="10373"/>
                  </a:lnTo>
                  <a:lnTo>
                    <a:pt x="13019" y="10005"/>
                  </a:lnTo>
                  <a:close/>
                  <a:moveTo>
                    <a:pt x="13345" y="10948"/>
                  </a:moveTo>
                  <a:lnTo>
                    <a:pt x="13664" y="10761"/>
                  </a:lnTo>
                  <a:lnTo>
                    <a:pt x="13986" y="10948"/>
                  </a:lnTo>
                  <a:lnTo>
                    <a:pt x="13986" y="11312"/>
                  </a:lnTo>
                  <a:lnTo>
                    <a:pt x="13664" y="11496"/>
                  </a:lnTo>
                  <a:lnTo>
                    <a:pt x="13345" y="11312"/>
                  </a:lnTo>
                  <a:lnTo>
                    <a:pt x="13345" y="10948"/>
                  </a:lnTo>
                  <a:close/>
                  <a:moveTo>
                    <a:pt x="13667" y="10747"/>
                  </a:moveTo>
                  <a:lnTo>
                    <a:pt x="13664" y="10747"/>
                  </a:lnTo>
                  <a:lnTo>
                    <a:pt x="13664" y="10747"/>
                  </a:lnTo>
                  <a:lnTo>
                    <a:pt x="13596" y="10787"/>
                  </a:lnTo>
                  <a:lnTo>
                    <a:pt x="13345" y="10931"/>
                  </a:lnTo>
                  <a:lnTo>
                    <a:pt x="13345" y="10570"/>
                  </a:lnTo>
                  <a:lnTo>
                    <a:pt x="13664" y="10385"/>
                  </a:lnTo>
                  <a:lnTo>
                    <a:pt x="13664" y="10383"/>
                  </a:lnTo>
                  <a:lnTo>
                    <a:pt x="13669" y="10385"/>
                  </a:lnTo>
                  <a:lnTo>
                    <a:pt x="13986" y="10570"/>
                  </a:lnTo>
                  <a:lnTo>
                    <a:pt x="13986" y="10931"/>
                  </a:lnTo>
                  <a:lnTo>
                    <a:pt x="13667" y="10747"/>
                  </a:lnTo>
                  <a:close/>
                  <a:moveTo>
                    <a:pt x="13678" y="10376"/>
                  </a:moveTo>
                  <a:lnTo>
                    <a:pt x="13997" y="10191"/>
                  </a:lnTo>
                  <a:lnTo>
                    <a:pt x="13997" y="10189"/>
                  </a:lnTo>
                  <a:lnTo>
                    <a:pt x="13997" y="10189"/>
                  </a:lnTo>
                  <a:lnTo>
                    <a:pt x="13997" y="9823"/>
                  </a:lnTo>
                  <a:lnTo>
                    <a:pt x="14309" y="10002"/>
                  </a:lnTo>
                  <a:lnTo>
                    <a:pt x="14309" y="10373"/>
                  </a:lnTo>
                  <a:lnTo>
                    <a:pt x="13993" y="10555"/>
                  </a:lnTo>
                  <a:lnTo>
                    <a:pt x="13678" y="10376"/>
                  </a:lnTo>
                  <a:close/>
                  <a:moveTo>
                    <a:pt x="14000" y="9806"/>
                  </a:moveTo>
                  <a:lnTo>
                    <a:pt x="14000" y="9440"/>
                  </a:lnTo>
                  <a:lnTo>
                    <a:pt x="14312" y="9258"/>
                  </a:lnTo>
                  <a:lnTo>
                    <a:pt x="14312" y="9627"/>
                  </a:lnTo>
                  <a:lnTo>
                    <a:pt x="14312" y="9627"/>
                  </a:lnTo>
                  <a:lnTo>
                    <a:pt x="14368" y="9660"/>
                  </a:lnTo>
                  <a:lnTo>
                    <a:pt x="14628" y="9809"/>
                  </a:lnTo>
                  <a:lnTo>
                    <a:pt x="14316" y="9991"/>
                  </a:lnTo>
                  <a:lnTo>
                    <a:pt x="14000" y="9806"/>
                  </a:lnTo>
                  <a:close/>
                  <a:moveTo>
                    <a:pt x="14326" y="10380"/>
                  </a:moveTo>
                  <a:lnTo>
                    <a:pt x="14392" y="10340"/>
                  </a:lnTo>
                  <a:lnTo>
                    <a:pt x="14645" y="10196"/>
                  </a:lnTo>
                  <a:lnTo>
                    <a:pt x="14664" y="10206"/>
                  </a:lnTo>
                  <a:lnTo>
                    <a:pt x="14962" y="10380"/>
                  </a:lnTo>
                  <a:lnTo>
                    <a:pt x="14962" y="10749"/>
                  </a:lnTo>
                  <a:lnTo>
                    <a:pt x="14820" y="10832"/>
                  </a:lnTo>
                  <a:lnTo>
                    <a:pt x="14645" y="10934"/>
                  </a:lnTo>
                  <a:lnTo>
                    <a:pt x="14326" y="10749"/>
                  </a:lnTo>
                  <a:lnTo>
                    <a:pt x="14326" y="10380"/>
                  </a:lnTo>
                  <a:close/>
                  <a:moveTo>
                    <a:pt x="14645" y="10180"/>
                  </a:moveTo>
                  <a:lnTo>
                    <a:pt x="14645" y="10180"/>
                  </a:lnTo>
                  <a:lnTo>
                    <a:pt x="14645" y="10180"/>
                  </a:lnTo>
                  <a:lnTo>
                    <a:pt x="14326" y="10366"/>
                  </a:lnTo>
                  <a:lnTo>
                    <a:pt x="14326" y="10002"/>
                  </a:lnTo>
                  <a:lnTo>
                    <a:pt x="14527" y="9887"/>
                  </a:lnTo>
                  <a:lnTo>
                    <a:pt x="14643" y="9818"/>
                  </a:lnTo>
                  <a:lnTo>
                    <a:pt x="14841" y="9931"/>
                  </a:lnTo>
                  <a:lnTo>
                    <a:pt x="14962" y="10002"/>
                  </a:lnTo>
                  <a:lnTo>
                    <a:pt x="14962" y="10364"/>
                  </a:lnTo>
                  <a:lnTo>
                    <a:pt x="14645" y="10180"/>
                  </a:lnTo>
                  <a:close/>
                  <a:moveTo>
                    <a:pt x="14659" y="9809"/>
                  </a:moveTo>
                  <a:lnTo>
                    <a:pt x="14976" y="9627"/>
                  </a:lnTo>
                  <a:lnTo>
                    <a:pt x="14976" y="9627"/>
                  </a:lnTo>
                  <a:lnTo>
                    <a:pt x="14976" y="9256"/>
                  </a:lnTo>
                  <a:lnTo>
                    <a:pt x="15117" y="9338"/>
                  </a:lnTo>
                  <a:lnTo>
                    <a:pt x="15292" y="9440"/>
                  </a:lnTo>
                  <a:lnTo>
                    <a:pt x="15292" y="9806"/>
                  </a:lnTo>
                  <a:lnTo>
                    <a:pt x="14971" y="9991"/>
                  </a:lnTo>
                  <a:lnTo>
                    <a:pt x="14659" y="9809"/>
                  </a:lnTo>
                  <a:close/>
                  <a:moveTo>
                    <a:pt x="14978" y="10002"/>
                  </a:moveTo>
                  <a:lnTo>
                    <a:pt x="15177" y="9889"/>
                  </a:lnTo>
                  <a:lnTo>
                    <a:pt x="15292" y="9823"/>
                  </a:lnTo>
                  <a:lnTo>
                    <a:pt x="15292" y="10189"/>
                  </a:lnTo>
                  <a:lnTo>
                    <a:pt x="15292" y="10191"/>
                  </a:lnTo>
                  <a:lnTo>
                    <a:pt x="15573" y="10352"/>
                  </a:lnTo>
                  <a:lnTo>
                    <a:pt x="15609" y="10376"/>
                  </a:lnTo>
                  <a:lnTo>
                    <a:pt x="15332" y="10536"/>
                  </a:lnTo>
                  <a:lnTo>
                    <a:pt x="15295" y="10558"/>
                  </a:lnTo>
                  <a:lnTo>
                    <a:pt x="14978" y="10373"/>
                  </a:lnTo>
                  <a:lnTo>
                    <a:pt x="14978" y="10002"/>
                  </a:lnTo>
                  <a:close/>
                  <a:moveTo>
                    <a:pt x="15304" y="10948"/>
                  </a:moveTo>
                  <a:lnTo>
                    <a:pt x="15623" y="10761"/>
                  </a:lnTo>
                  <a:lnTo>
                    <a:pt x="15940" y="10945"/>
                  </a:lnTo>
                  <a:lnTo>
                    <a:pt x="15940" y="11312"/>
                  </a:lnTo>
                  <a:lnTo>
                    <a:pt x="15746" y="11425"/>
                  </a:lnTo>
                  <a:lnTo>
                    <a:pt x="15623" y="11496"/>
                  </a:lnTo>
                  <a:lnTo>
                    <a:pt x="15304" y="11312"/>
                  </a:lnTo>
                  <a:lnTo>
                    <a:pt x="15304" y="10948"/>
                  </a:lnTo>
                  <a:close/>
                  <a:moveTo>
                    <a:pt x="15907" y="10910"/>
                  </a:moveTo>
                  <a:lnTo>
                    <a:pt x="15623" y="10747"/>
                  </a:lnTo>
                  <a:lnTo>
                    <a:pt x="15623" y="10747"/>
                  </a:lnTo>
                  <a:lnTo>
                    <a:pt x="15623" y="10747"/>
                  </a:lnTo>
                  <a:lnTo>
                    <a:pt x="15500" y="10818"/>
                  </a:lnTo>
                  <a:lnTo>
                    <a:pt x="15304" y="10931"/>
                  </a:lnTo>
                  <a:lnTo>
                    <a:pt x="15304" y="10567"/>
                  </a:lnTo>
                  <a:lnTo>
                    <a:pt x="15517" y="10444"/>
                  </a:lnTo>
                  <a:lnTo>
                    <a:pt x="15623" y="10383"/>
                  </a:lnTo>
                  <a:lnTo>
                    <a:pt x="15758" y="10461"/>
                  </a:lnTo>
                  <a:lnTo>
                    <a:pt x="15940" y="10567"/>
                  </a:lnTo>
                  <a:lnTo>
                    <a:pt x="15940" y="10929"/>
                  </a:lnTo>
                  <a:lnTo>
                    <a:pt x="15907" y="10910"/>
                  </a:lnTo>
                  <a:close/>
                  <a:moveTo>
                    <a:pt x="15760" y="10447"/>
                  </a:moveTo>
                  <a:lnTo>
                    <a:pt x="15637" y="10376"/>
                  </a:lnTo>
                  <a:lnTo>
                    <a:pt x="15954" y="10191"/>
                  </a:lnTo>
                  <a:lnTo>
                    <a:pt x="15954" y="10189"/>
                  </a:lnTo>
                  <a:lnTo>
                    <a:pt x="15954" y="9823"/>
                  </a:lnTo>
                  <a:lnTo>
                    <a:pt x="16271" y="10005"/>
                  </a:lnTo>
                  <a:lnTo>
                    <a:pt x="16271" y="10371"/>
                  </a:lnTo>
                  <a:lnTo>
                    <a:pt x="16065" y="10492"/>
                  </a:lnTo>
                  <a:lnTo>
                    <a:pt x="15952" y="10558"/>
                  </a:lnTo>
                  <a:lnTo>
                    <a:pt x="15760" y="10447"/>
                  </a:lnTo>
                  <a:close/>
                  <a:moveTo>
                    <a:pt x="15956" y="9806"/>
                  </a:moveTo>
                  <a:lnTo>
                    <a:pt x="15956" y="9440"/>
                  </a:lnTo>
                  <a:lnTo>
                    <a:pt x="16230" y="9279"/>
                  </a:lnTo>
                  <a:lnTo>
                    <a:pt x="16271" y="9258"/>
                  </a:lnTo>
                  <a:lnTo>
                    <a:pt x="16271" y="9627"/>
                  </a:lnTo>
                  <a:lnTo>
                    <a:pt x="16271" y="9627"/>
                  </a:lnTo>
                  <a:lnTo>
                    <a:pt x="16507" y="9761"/>
                  </a:lnTo>
                  <a:lnTo>
                    <a:pt x="16590" y="9809"/>
                  </a:lnTo>
                  <a:lnTo>
                    <a:pt x="16275" y="9991"/>
                  </a:lnTo>
                  <a:lnTo>
                    <a:pt x="15956" y="9806"/>
                  </a:lnTo>
                  <a:close/>
                  <a:moveTo>
                    <a:pt x="16282" y="10380"/>
                  </a:moveTo>
                  <a:lnTo>
                    <a:pt x="16507" y="10248"/>
                  </a:lnTo>
                  <a:lnTo>
                    <a:pt x="16601" y="10196"/>
                  </a:lnTo>
                  <a:lnTo>
                    <a:pt x="16859" y="10345"/>
                  </a:lnTo>
                  <a:lnTo>
                    <a:pt x="16923" y="10380"/>
                  </a:lnTo>
                  <a:lnTo>
                    <a:pt x="16923" y="10749"/>
                  </a:lnTo>
                  <a:lnTo>
                    <a:pt x="16601" y="10934"/>
                  </a:lnTo>
                  <a:lnTo>
                    <a:pt x="16282" y="10749"/>
                  </a:lnTo>
                  <a:lnTo>
                    <a:pt x="16282" y="10380"/>
                  </a:lnTo>
                  <a:close/>
                  <a:moveTo>
                    <a:pt x="16601" y="10180"/>
                  </a:moveTo>
                  <a:lnTo>
                    <a:pt x="16601" y="10180"/>
                  </a:lnTo>
                  <a:lnTo>
                    <a:pt x="16599" y="10180"/>
                  </a:lnTo>
                  <a:lnTo>
                    <a:pt x="16495" y="10241"/>
                  </a:lnTo>
                  <a:lnTo>
                    <a:pt x="16282" y="10364"/>
                  </a:lnTo>
                  <a:lnTo>
                    <a:pt x="16282" y="10002"/>
                  </a:lnTo>
                  <a:lnTo>
                    <a:pt x="16344" y="9967"/>
                  </a:lnTo>
                  <a:lnTo>
                    <a:pt x="16601" y="9818"/>
                  </a:lnTo>
                  <a:lnTo>
                    <a:pt x="16627" y="9832"/>
                  </a:lnTo>
                  <a:lnTo>
                    <a:pt x="16923" y="10002"/>
                  </a:lnTo>
                  <a:lnTo>
                    <a:pt x="16923" y="10364"/>
                  </a:lnTo>
                  <a:lnTo>
                    <a:pt x="16601" y="10180"/>
                  </a:lnTo>
                  <a:close/>
                  <a:moveTo>
                    <a:pt x="16615" y="9809"/>
                  </a:moveTo>
                  <a:lnTo>
                    <a:pt x="16750" y="9731"/>
                  </a:lnTo>
                  <a:lnTo>
                    <a:pt x="16934" y="9627"/>
                  </a:lnTo>
                  <a:lnTo>
                    <a:pt x="16934" y="9627"/>
                  </a:lnTo>
                  <a:lnTo>
                    <a:pt x="16934" y="9258"/>
                  </a:lnTo>
                  <a:lnTo>
                    <a:pt x="17199" y="9411"/>
                  </a:lnTo>
                  <a:lnTo>
                    <a:pt x="17246" y="9440"/>
                  </a:lnTo>
                  <a:lnTo>
                    <a:pt x="17246" y="9806"/>
                  </a:lnTo>
                  <a:lnTo>
                    <a:pt x="16930" y="9991"/>
                  </a:lnTo>
                  <a:lnTo>
                    <a:pt x="16615" y="9809"/>
                  </a:lnTo>
                  <a:close/>
                  <a:moveTo>
                    <a:pt x="16934" y="10005"/>
                  </a:moveTo>
                  <a:lnTo>
                    <a:pt x="17246" y="9823"/>
                  </a:lnTo>
                  <a:lnTo>
                    <a:pt x="17246" y="10189"/>
                  </a:lnTo>
                  <a:lnTo>
                    <a:pt x="17246" y="10191"/>
                  </a:lnTo>
                  <a:lnTo>
                    <a:pt x="17511" y="10343"/>
                  </a:lnTo>
                  <a:lnTo>
                    <a:pt x="17568" y="10376"/>
                  </a:lnTo>
                  <a:lnTo>
                    <a:pt x="17253" y="10555"/>
                  </a:lnTo>
                  <a:lnTo>
                    <a:pt x="16942" y="10378"/>
                  </a:lnTo>
                  <a:lnTo>
                    <a:pt x="16934" y="10373"/>
                  </a:lnTo>
                  <a:lnTo>
                    <a:pt x="16934" y="10005"/>
                  </a:lnTo>
                  <a:close/>
                  <a:moveTo>
                    <a:pt x="17594" y="10376"/>
                  </a:moveTo>
                  <a:lnTo>
                    <a:pt x="17913" y="10191"/>
                  </a:lnTo>
                  <a:lnTo>
                    <a:pt x="17913" y="10189"/>
                  </a:lnTo>
                  <a:lnTo>
                    <a:pt x="17913" y="9823"/>
                  </a:lnTo>
                  <a:lnTo>
                    <a:pt x="18227" y="10002"/>
                  </a:lnTo>
                  <a:lnTo>
                    <a:pt x="18227" y="10373"/>
                  </a:lnTo>
                  <a:lnTo>
                    <a:pt x="18227" y="10373"/>
                  </a:lnTo>
                  <a:lnTo>
                    <a:pt x="18111" y="10440"/>
                  </a:lnTo>
                  <a:lnTo>
                    <a:pt x="17908" y="10555"/>
                  </a:lnTo>
                  <a:lnTo>
                    <a:pt x="17594" y="10376"/>
                  </a:lnTo>
                  <a:close/>
                  <a:moveTo>
                    <a:pt x="17915" y="9806"/>
                  </a:moveTo>
                  <a:lnTo>
                    <a:pt x="17915" y="9440"/>
                  </a:lnTo>
                  <a:lnTo>
                    <a:pt x="18151" y="9303"/>
                  </a:lnTo>
                  <a:lnTo>
                    <a:pt x="18227" y="9258"/>
                  </a:lnTo>
                  <a:lnTo>
                    <a:pt x="18227" y="9627"/>
                  </a:lnTo>
                  <a:lnTo>
                    <a:pt x="18227" y="9627"/>
                  </a:lnTo>
                  <a:lnTo>
                    <a:pt x="18284" y="9660"/>
                  </a:lnTo>
                  <a:lnTo>
                    <a:pt x="18544" y="9811"/>
                  </a:lnTo>
                  <a:lnTo>
                    <a:pt x="18326" y="9936"/>
                  </a:lnTo>
                  <a:lnTo>
                    <a:pt x="18232" y="9991"/>
                  </a:lnTo>
                  <a:lnTo>
                    <a:pt x="17915" y="9806"/>
                  </a:lnTo>
                  <a:close/>
                  <a:moveTo>
                    <a:pt x="18239" y="10380"/>
                  </a:moveTo>
                  <a:lnTo>
                    <a:pt x="18307" y="10340"/>
                  </a:lnTo>
                  <a:lnTo>
                    <a:pt x="18560" y="10196"/>
                  </a:lnTo>
                  <a:lnTo>
                    <a:pt x="18579" y="10206"/>
                  </a:lnTo>
                  <a:lnTo>
                    <a:pt x="18877" y="10380"/>
                  </a:lnTo>
                  <a:lnTo>
                    <a:pt x="18877" y="10749"/>
                  </a:lnTo>
                  <a:lnTo>
                    <a:pt x="18560" y="10934"/>
                  </a:lnTo>
                  <a:lnTo>
                    <a:pt x="18239" y="10749"/>
                  </a:lnTo>
                  <a:lnTo>
                    <a:pt x="18239" y="10380"/>
                  </a:lnTo>
                  <a:close/>
                  <a:moveTo>
                    <a:pt x="18560" y="10180"/>
                  </a:moveTo>
                  <a:lnTo>
                    <a:pt x="18560" y="10180"/>
                  </a:lnTo>
                  <a:lnTo>
                    <a:pt x="18560" y="10180"/>
                  </a:lnTo>
                  <a:lnTo>
                    <a:pt x="18241" y="10364"/>
                  </a:lnTo>
                  <a:lnTo>
                    <a:pt x="18241" y="10002"/>
                  </a:lnTo>
                  <a:lnTo>
                    <a:pt x="18558" y="9818"/>
                  </a:lnTo>
                  <a:lnTo>
                    <a:pt x="18756" y="9931"/>
                  </a:lnTo>
                  <a:lnTo>
                    <a:pt x="18877" y="10002"/>
                  </a:lnTo>
                  <a:lnTo>
                    <a:pt x="18877" y="10364"/>
                  </a:lnTo>
                  <a:lnTo>
                    <a:pt x="18560" y="10180"/>
                  </a:lnTo>
                  <a:close/>
                  <a:moveTo>
                    <a:pt x="18572" y="9809"/>
                  </a:moveTo>
                  <a:lnTo>
                    <a:pt x="18600" y="9794"/>
                  </a:lnTo>
                  <a:lnTo>
                    <a:pt x="18889" y="9627"/>
                  </a:lnTo>
                  <a:lnTo>
                    <a:pt x="18889" y="9627"/>
                  </a:lnTo>
                  <a:lnTo>
                    <a:pt x="18889" y="9256"/>
                  </a:lnTo>
                  <a:lnTo>
                    <a:pt x="19033" y="9338"/>
                  </a:lnTo>
                  <a:lnTo>
                    <a:pt x="19205" y="9440"/>
                  </a:lnTo>
                  <a:lnTo>
                    <a:pt x="19205" y="9806"/>
                  </a:lnTo>
                  <a:lnTo>
                    <a:pt x="18884" y="9991"/>
                  </a:lnTo>
                  <a:lnTo>
                    <a:pt x="18572" y="9809"/>
                  </a:lnTo>
                  <a:close/>
                  <a:moveTo>
                    <a:pt x="18893" y="10002"/>
                  </a:moveTo>
                  <a:lnTo>
                    <a:pt x="19011" y="9934"/>
                  </a:lnTo>
                  <a:lnTo>
                    <a:pt x="19205" y="9823"/>
                  </a:lnTo>
                  <a:lnTo>
                    <a:pt x="19205" y="10189"/>
                  </a:lnTo>
                  <a:lnTo>
                    <a:pt x="19205" y="10191"/>
                  </a:lnTo>
                  <a:lnTo>
                    <a:pt x="19522" y="10376"/>
                  </a:lnTo>
                  <a:lnTo>
                    <a:pt x="19210" y="10558"/>
                  </a:lnTo>
                  <a:lnTo>
                    <a:pt x="18893" y="10373"/>
                  </a:lnTo>
                  <a:lnTo>
                    <a:pt x="18893" y="10002"/>
                  </a:lnTo>
                  <a:close/>
                  <a:moveTo>
                    <a:pt x="19217" y="10948"/>
                  </a:moveTo>
                  <a:lnTo>
                    <a:pt x="19536" y="10761"/>
                  </a:lnTo>
                  <a:lnTo>
                    <a:pt x="19855" y="10948"/>
                  </a:lnTo>
                  <a:lnTo>
                    <a:pt x="19855" y="11312"/>
                  </a:lnTo>
                  <a:lnTo>
                    <a:pt x="19536" y="11496"/>
                  </a:lnTo>
                  <a:lnTo>
                    <a:pt x="19340" y="11383"/>
                  </a:lnTo>
                  <a:lnTo>
                    <a:pt x="19217" y="11312"/>
                  </a:lnTo>
                  <a:lnTo>
                    <a:pt x="19217" y="10948"/>
                  </a:lnTo>
                  <a:close/>
                  <a:moveTo>
                    <a:pt x="19536" y="10747"/>
                  </a:moveTo>
                  <a:lnTo>
                    <a:pt x="19536" y="10747"/>
                  </a:lnTo>
                  <a:lnTo>
                    <a:pt x="19534" y="10747"/>
                  </a:lnTo>
                  <a:lnTo>
                    <a:pt x="19441" y="10799"/>
                  </a:lnTo>
                  <a:lnTo>
                    <a:pt x="19217" y="10931"/>
                  </a:lnTo>
                  <a:lnTo>
                    <a:pt x="19217" y="10567"/>
                  </a:lnTo>
                  <a:lnTo>
                    <a:pt x="19536" y="10383"/>
                  </a:lnTo>
                  <a:lnTo>
                    <a:pt x="19746" y="10503"/>
                  </a:lnTo>
                  <a:lnTo>
                    <a:pt x="19855" y="10567"/>
                  </a:lnTo>
                  <a:lnTo>
                    <a:pt x="19855" y="10929"/>
                  </a:lnTo>
                  <a:lnTo>
                    <a:pt x="19536" y="10747"/>
                  </a:lnTo>
                  <a:close/>
                  <a:moveTo>
                    <a:pt x="19550" y="10376"/>
                  </a:moveTo>
                  <a:lnTo>
                    <a:pt x="19869" y="10191"/>
                  </a:lnTo>
                  <a:lnTo>
                    <a:pt x="19869" y="10189"/>
                  </a:lnTo>
                  <a:lnTo>
                    <a:pt x="19869" y="9823"/>
                  </a:lnTo>
                  <a:lnTo>
                    <a:pt x="20181" y="10002"/>
                  </a:lnTo>
                  <a:lnTo>
                    <a:pt x="20181" y="10373"/>
                  </a:lnTo>
                  <a:lnTo>
                    <a:pt x="20127" y="10406"/>
                  </a:lnTo>
                  <a:lnTo>
                    <a:pt x="19864" y="10558"/>
                  </a:lnTo>
                  <a:lnTo>
                    <a:pt x="19550" y="10376"/>
                  </a:lnTo>
                  <a:close/>
                  <a:moveTo>
                    <a:pt x="19869" y="9806"/>
                  </a:moveTo>
                  <a:lnTo>
                    <a:pt x="19869" y="9440"/>
                  </a:lnTo>
                  <a:lnTo>
                    <a:pt x="20013" y="9355"/>
                  </a:lnTo>
                  <a:lnTo>
                    <a:pt x="20186" y="9258"/>
                  </a:lnTo>
                  <a:lnTo>
                    <a:pt x="20186" y="9627"/>
                  </a:lnTo>
                  <a:lnTo>
                    <a:pt x="20186" y="9627"/>
                  </a:lnTo>
                  <a:lnTo>
                    <a:pt x="20422" y="9761"/>
                  </a:lnTo>
                  <a:lnTo>
                    <a:pt x="20502" y="9809"/>
                  </a:lnTo>
                  <a:lnTo>
                    <a:pt x="20190" y="9991"/>
                  </a:lnTo>
                  <a:lnTo>
                    <a:pt x="19869" y="9806"/>
                  </a:lnTo>
                  <a:close/>
                  <a:moveTo>
                    <a:pt x="20198" y="10380"/>
                  </a:moveTo>
                  <a:lnTo>
                    <a:pt x="20422" y="10248"/>
                  </a:lnTo>
                  <a:lnTo>
                    <a:pt x="20514" y="10196"/>
                  </a:lnTo>
                  <a:lnTo>
                    <a:pt x="20772" y="10345"/>
                  </a:lnTo>
                  <a:lnTo>
                    <a:pt x="20836" y="10380"/>
                  </a:lnTo>
                  <a:lnTo>
                    <a:pt x="20836" y="10749"/>
                  </a:lnTo>
                  <a:lnTo>
                    <a:pt x="20514" y="10934"/>
                  </a:lnTo>
                  <a:lnTo>
                    <a:pt x="20198" y="10749"/>
                  </a:lnTo>
                  <a:lnTo>
                    <a:pt x="20198" y="10380"/>
                  </a:lnTo>
                  <a:close/>
                  <a:moveTo>
                    <a:pt x="20514" y="10180"/>
                  </a:moveTo>
                  <a:lnTo>
                    <a:pt x="20514" y="10180"/>
                  </a:lnTo>
                  <a:lnTo>
                    <a:pt x="20514" y="10180"/>
                  </a:lnTo>
                  <a:lnTo>
                    <a:pt x="20410" y="10241"/>
                  </a:lnTo>
                  <a:lnTo>
                    <a:pt x="20198" y="10364"/>
                  </a:lnTo>
                  <a:lnTo>
                    <a:pt x="20198" y="10002"/>
                  </a:lnTo>
                  <a:lnTo>
                    <a:pt x="20257" y="9967"/>
                  </a:lnTo>
                  <a:lnTo>
                    <a:pt x="20517" y="9818"/>
                  </a:lnTo>
                  <a:lnTo>
                    <a:pt x="20543" y="9832"/>
                  </a:lnTo>
                  <a:lnTo>
                    <a:pt x="20836" y="10002"/>
                  </a:lnTo>
                  <a:lnTo>
                    <a:pt x="20836" y="10364"/>
                  </a:lnTo>
                  <a:lnTo>
                    <a:pt x="20514" y="10180"/>
                  </a:lnTo>
                  <a:close/>
                  <a:moveTo>
                    <a:pt x="20531" y="9809"/>
                  </a:moveTo>
                  <a:lnTo>
                    <a:pt x="20665" y="9731"/>
                  </a:lnTo>
                  <a:lnTo>
                    <a:pt x="20847" y="9627"/>
                  </a:lnTo>
                  <a:lnTo>
                    <a:pt x="20847" y="9627"/>
                  </a:lnTo>
                  <a:lnTo>
                    <a:pt x="20847" y="9258"/>
                  </a:lnTo>
                  <a:lnTo>
                    <a:pt x="21114" y="9411"/>
                  </a:lnTo>
                  <a:lnTo>
                    <a:pt x="21162" y="9440"/>
                  </a:lnTo>
                  <a:lnTo>
                    <a:pt x="21162" y="9806"/>
                  </a:lnTo>
                  <a:lnTo>
                    <a:pt x="20845" y="9991"/>
                  </a:lnTo>
                  <a:lnTo>
                    <a:pt x="20531" y="9809"/>
                  </a:lnTo>
                  <a:close/>
                  <a:moveTo>
                    <a:pt x="20847" y="10005"/>
                  </a:moveTo>
                  <a:lnTo>
                    <a:pt x="21162" y="9823"/>
                  </a:lnTo>
                  <a:lnTo>
                    <a:pt x="21162" y="10189"/>
                  </a:lnTo>
                  <a:lnTo>
                    <a:pt x="21162" y="10191"/>
                  </a:lnTo>
                  <a:lnTo>
                    <a:pt x="21426" y="10343"/>
                  </a:lnTo>
                  <a:lnTo>
                    <a:pt x="21481" y="10376"/>
                  </a:lnTo>
                  <a:lnTo>
                    <a:pt x="21166" y="10555"/>
                  </a:lnTo>
                  <a:lnTo>
                    <a:pt x="20854" y="10378"/>
                  </a:lnTo>
                  <a:lnTo>
                    <a:pt x="20847" y="10373"/>
                  </a:lnTo>
                  <a:lnTo>
                    <a:pt x="20847" y="10005"/>
                  </a:lnTo>
                  <a:close/>
                  <a:moveTo>
                    <a:pt x="21509" y="10376"/>
                  </a:moveTo>
                  <a:lnTo>
                    <a:pt x="21828" y="10191"/>
                  </a:lnTo>
                  <a:lnTo>
                    <a:pt x="21828" y="10189"/>
                  </a:lnTo>
                  <a:lnTo>
                    <a:pt x="21828" y="9823"/>
                  </a:lnTo>
                  <a:lnTo>
                    <a:pt x="22140" y="10005"/>
                  </a:lnTo>
                  <a:lnTo>
                    <a:pt x="22140" y="10373"/>
                  </a:lnTo>
                  <a:lnTo>
                    <a:pt x="22140" y="10373"/>
                  </a:lnTo>
                  <a:lnTo>
                    <a:pt x="22026" y="10440"/>
                  </a:lnTo>
                  <a:lnTo>
                    <a:pt x="21823" y="10555"/>
                  </a:lnTo>
                  <a:lnTo>
                    <a:pt x="21509" y="10376"/>
                  </a:lnTo>
                  <a:close/>
                  <a:moveTo>
                    <a:pt x="21828" y="9806"/>
                  </a:moveTo>
                  <a:lnTo>
                    <a:pt x="21828" y="9440"/>
                  </a:lnTo>
                  <a:lnTo>
                    <a:pt x="22064" y="9303"/>
                  </a:lnTo>
                  <a:lnTo>
                    <a:pt x="22140" y="9258"/>
                  </a:lnTo>
                  <a:lnTo>
                    <a:pt x="22140" y="9627"/>
                  </a:lnTo>
                  <a:lnTo>
                    <a:pt x="22140" y="9627"/>
                  </a:lnTo>
                  <a:lnTo>
                    <a:pt x="22213" y="9667"/>
                  </a:lnTo>
                  <a:lnTo>
                    <a:pt x="22459" y="9809"/>
                  </a:lnTo>
                  <a:lnTo>
                    <a:pt x="22145" y="9991"/>
                  </a:lnTo>
                  <a:lnTo>
                    <a:pt x="21828" y="9806"/>
                  </a:lnTo>
                  <a:close/>
                  <a:moveTo>
                    <a:pt x="22154" y="10380"/>
                  </a:moveTo>
                  <a:lnTo>
                    <a:pt x="22475" y="10196"/>
                  </a:lnTo>
                  <a:lnTo>
                    <a:pt x="22790" y="10380"/>
                  </a:lnTo>
                  <a:lnTo>
                    <a:pt x="22790" y="10749"/>
                  </a:lnTo>
                  <a:lnTo>
                    <a:pt x="22648" y="10832"/>
                  </a:lnTo>
                  <a:lnTo>
                    <a:pt x="22473" y="10934"/>
                  </a:lnTo>
                  <a:lnTo>
                    <a:pt x="22154" y="10749"/>
                  </a:lnTo>
                  <a:lnTo>
                    <a:pt x="22154" y="10380"/>
                  </a:lnTo>
                  <a:close/>
                  <a:moveTo>
                    <a:pt x="22475" y="10180"/>
                  </a:moveTo>
                  <a:lnTo>
                    <a:pt x="22475" y="10180"/>
                  </a:lnTo>
                  <a:lnTo>
                    <a:pt x="22473" y="10180"/>
                  </a:lnTo>
                  <a:lnTo>
                    <a:pt x="22241" y="10314"/>
                  </a:lnTo>
                  <a:lnTo>
                    <a:pt x="22156" y="10364"/>
                  </a:lnTo>
                  <a:lnTo>
                    <a:pt x="22156" y="10002"/>
                  </a:lnTo>
                  <a:lnTo>
                    <a:pt x="22355" y="9887"/>
                  </a:lnTo>
                  <a:lnTo>
                    <a:pt x="22473" y="9818"/>
                  </a:lnTo>
                  <a:lnTo>
                    <a:pt x="22601" y="9891"/>
                  </a:lnTo>
                  <a:lnTo>
                    <a:pt x="22790" y="10002"/>
                  </a:lnTo>
                  <a:lnTo>
                    <a:pt x="22790" y="10364"/>
                  </a:lnTo>
                  <a:lnTo>
                    <a:pt x="22475" y="10180"/>
                  </a:lnTo>
                  <a:close/>
                  <a:moveTo>
                    <a:pt x="22154" y="9617"/>
                  </a:moveTo>
                  <a:lnTo>
                    <a:pt x="22154" y="9251"/>
                  </a:lnTo>
                  <a:lnTo>
                    <a:pt x="22445" y="9083"/>
                  </a:lnTo>
                  <a:lnTo>
                    <a:pt x="22475" y="9066"/>
                  </a:lnTo>
                  <a:lnTo>
                    <a:pt x="22775" y="9239"/>
                  </a:lnTo>
                  <a:lnTo>
                    <a:pt x="22790" y="9248"/>
                  </a:lnTo>
                  <a:lnTo>
                    <a:pt x="22790" y="9617"/>
                  </a:lnTo>
                  <a:lnTo>
                    <a:pt x="22473" y="9801"/>
                  </a:lnTo>
                  <a:lnTo>
                    <a:pt x="22154" y="9617"/>
                  </a:lnTo>
                  <a:close/>
                  <a:moveTo>
                    <a:pt x="22475" y="9050"/>
                  </a:moveTo>
                  <a:lnTo>
                    <a:pt x="22475" y="9050"/>
                  </a:lnTo>
                  <a:lnTo>
                    <a:pt x="22473" y="9050"/>
                  </a:lnTo>
                  <a:lnTo>
                    <a:pt x="22156" y="9234"/>
                  </a:lnTo>
                  <a:lnTo>
                    <a:pt x="22156" y="8870"/>
                  </a:lnTo>
                  <a:lnTo>
                    <a:pt x="22367" y="8750"/>
                  </a:lnTo>
                  <a:lnTo>
                    <a:pt x="22473" y="8688"/>
                  </a:lnTo>
                  <a:lnTo>
                    <a:pt x="22768" y="8858"/>
                  </a:lnTo>
                  <a:lnTo>
                    <a:pt x="22790" y="8870"/>
                  </a:lnTo>
                  <a:lnTo>
                    <a:pt x="22790" y="9232"/>
                  </a:lnTo>
                  <a:lnTo>
                    <a:pt x="22475" y="9050"/>
                  </a:lnTo>
                  <a:close/>
                  <a:moveTo>
                    <a:pt x="22473" y="8672"/>
                  </a:moveTo>
                  <a:lnTo>
                    <a:pt x="22154" y="8487"/>
                  </a:lnTo>
                  <a:lnTo>
                    <a:pt x="22154" y="8121"/>
                  </a:lnTo>
                  <a:lnTo>
                    <a:pt x="22156" y="8121"/>
                  </a:lnTo>
                  <a:lnTo>
                    <a:pt x="22156" y="8119"/>
                  </a:lnTo>
                  <a:lnTo>
                    <a:pt x="22397" y="7979"/>
                  </a:lnTo>
                  <a:lnTo>
                    <a:pt x="22475" y="7934"/>
                  </a:lnTo>
                  <a:lnTo>
                    <a:pt x="22790" y="8119"/>
                  </a:lnTo>
                  <a:lnTo>
                    <a:pt x="22790" y="8487"/>
                  </a:lnTo>
                  <a:lnTo>
                    <a:pt x="22648" y="8570"/>
                  </a:lnTo>
                  <a:lnTo>
                    <a:pt x="22473" y="8672"/>
                  </a:lnTo>
                  <a:close/>
                  <a:moveTo>
                    <a:pt x="22475" y="7920"/>
                  </a:moveTo>
                  <a:lnTo>
                    <a:pt x="22475" y="7923"/>
                  </a:lnTo>
                  <a:lnTo>
                    <a:pt x="22473" y="7920"/>
                  </a:lnTo>
                  <a:lnTo>
                    <a:pt x="22423" y="7951"/>
                  </a:lnTo>
                  <a:lnTo>
                    <a:pt x="22156" y="8102"/>
                  </a:lnTo>
                  <a:lnTo>
                    <a:pt x="22156" y="7743"/>
                  </a:lnTo>
                  <a:lnTo>
                    <a:pt x="22315" y="7651"/>
                  </a:lnTo>
                  <a:lnTo>
                    <a:pt x="22473" y="7559"/>
                  </a:lnTo>
                  <a:lnTo>
                    <a:pt x="22674" y="7674"/>
                  </a:lnTo>
                  <a:lnTo>
                    <a:pt x="22790" y="7743"/>
                  </a:lnTo>
                  <a:lnTo>
                    <a:pt x="22790" y="8102"/>
                  </a:lnTo>
                  <a:lnTo>
                    <a:pt x="22475" y="7920"/>
                  </a:lnTo>
                  <a:close/>
                  <a:moveTo>
                    <a:pt x="22473" y="7542"/>
                  </a:moveTo>
                  <a:lnTo>
                    <a:pt x="22154" y="7358"/>
                  </a:lnTo>
                  <a:lnTo>
                    <a:pt x="22154" y="6989"/>
                  </a:lnTo>
                  <a:lnTo>
                    <a:pt x="22397" y="6850"/>
                  </a:lnTo>
                  <a:lnTo>
                    <a:pt x="22475" y="6805"/>
                  </a:lnTo>
                  <a:lnTo>
                    <a:pt x="22790" y="6989"/>
                  </a:lnTo>
                  <a:lnTo>
                    <a:pt x="22790" y="7358"/>
                  </a:lnTo>
                  <a:lnTo>
                    <a:pt x="22615" y="7459"/>
                  </a:lnTo>
                  <a:lnTo>
                    <a:pt x="22473" y="7542"/>
                  </a:lnTo>
                  <a:close/>
                  <a:moveTo>
                    <a:pt x="22475" y="6788"/>
                  </a:moveTo>
                  <a:lnTo>
                    <a:pt x="22475" y="6790"/>
                  </a:lnTo>
                  <a:lnTo>
                    <a:pt x="22473" y="6788"/>
                  </a:lnTo>
                  <a:lnTo>
                    <a:pt x="22367" y="6852"/>
                  </a:lnTo>
                  <a:lnTo>
                    <a:pt x="22156" y="6972"/>
                  </a:lnTo>
                  <a:lnTo>
                    <a:pt x="22156" y="6609"/>
                  </a:lnTo>
                  <a:lnTo>
                    <a:pt x="22473" y="6427"/>
                  </a:lnTo>
                  <a:lnTo>
                    <a:pt x="22473" y="6429"/>
                  </a:lnTo>
                  <a:lnTo>
                    <a:pt x="22475" y="6427"/>
                  </a:lnTo>
                  <a:lnTo>
                    <a:pt x="22790" y="6611"/>
                  </a:lnTo>
                  <a:lnTo>
                    <a:pt x="22790" y="6972"/>
                  </a:lnTo>
                  <a:lnTo>
                    <a:pt x="22475" y="6788"/>
                  </a:lnTo>
                  <a:close/>
                  <a:moveTo>
                    <a:pt x="22473" y="6410"/>
                  </a:moveTo>
                  <a:lnTo>
                    <a:pt x="22473" y="6410"/>
                  </a:lnTo>
                  <a:lnTo>
                    <a:pt x="22473" y="6412"/>
                  </a:lnTo>
                  <a:lnTo>
                    <a:pt x="22154" y="6228"/>
                  </a:lnTo>
                  <a:lnTo>
                    <a:pt x="22154" y="5859"/>
                  </a:lnTo>
                  <a:lnTo>
                    <a:pt x="22156" y="5859"/>
                  </a:lnTo>
                  <a:lnTo>
                    <a:pt x="22156" y="5859"/>
                  </a:lnTo>
                  <a:lnTo>
                    <a:pt x="22397" y="5720"/>
                  </a:lnTo>
                  <a:lnTo>
                    <a:pt x="22475" y="5675"/>
                  </a:lnTo>
                  <a:lnTo>
                    <a:pt x="22790" y="5859"/>
                  </a:lnTo>
                  <a:lnTo>
                    <a:pt x="22790" y="6228"/>
                  </a:lnTo>
                  <a:lnTo>
                    <a:pt x="22473" y="6410"/>
                  </a:lnTo>
                  <a:close/>
                  <a:moveTo>
                    <a:pt x="22475" y="5661"/>
                  </a:moveTo>
                  <a:lnTo>
                    <a:pt x="22475" y="5661"/>
                  </a:lnTo>
                  <a:lnTo>
                    <a:pt x="22473" y="5661"/>
                  </a:lnTo>
                  <a:lnTo>
                    <a:pt x="22367" y="5722"/>
                  </a:lnTo>
                  <a:lnTo>
                    <a:pt x="22156" y="5843"/>
                  </a:lnTo>
                  <a:lnTo>
                    <a:pt x="22156" y="5479"/>
                  </a:lnTo>
                  <a:lnTo>
                    <a:pt x="22315" y="5387"/>
                  </a:lnTo>
                  <a:lnTo>
                    <a:pt x="22473" y="5294"/>
                  </a:lnTo>
                  <a:lnTo>
                    <a:pt x="22622" y="5382"/>
                  </a:lnTo>
                  <a:lnTo>
                    <a:pt x="22790" y="5481"/>
                  </a:lnTo>
                  <a:lnTo>
                    <a:pt x="22790" y="5843"/>
                  </a:lnTo>
                  <a:lnTo>
                    <a:pt x="22475" y="5661"/>
                  </a:lnTo>
                  <a:close/>
                  <a:moveTo>
                    <a:pt x="22154" y="5096"/>
                  </a:moveTo>
                  <a:lnTo>
                    <a:pt x="22154" y="4730"/>
                  </a:lnTo>
                  <a:lnTo>
                    <a:pt x="22156" y="4730"/>
                  </a:lnTo>
                  <a:lnTo>
                    <a:pt x="22156" y="4727"/>
                  </a:lnTo>
                  <a:lnTo>
                    <a:pt x="22419" y="4574"/>
                  </a:lnTo>
                  <a:lnTo>
                    <a:pt x="22475" y="4543"/>
                  </a:lnTo>
                  <a:lnTo>
                    <a:pt x="22790" y="4727"/>
                  </a:lnTo>
                  <a:lnTo>
                    <a:pt x="22790" y="5096"/>
                  </a:lnTo>
                  <a:lnTo>
                    <a:pt x="22556" y="5233"/>
                  </a:lnTo>
                  <a:lnTo>
                    <a:pt x="22473" y="5280"/>
                  </a:lnTo>
                  <a:lnTo>
                    <a:pt x="22154" y="5096"/>
                  </a:lnTo>
                  <a:close/>
                  <a:moveTo>
                    <a:pt x="22475" y="4531"/>
                  </a:moveTo>
                  <a:lnTo>
                    <a:pt x="22475" y="4531"/>
                  </a:lnTo>
                  <a:lnTo>
                    <a:pt x="22473" y="4531"/>
                  </a:lnTo>
                  <a:lnTo>
                    <a:pt x="22423" y="4559"/>
                  </a:lnTo>
                  <a:lnTo>
                    <a:pt x="22156" y="4711"/>
                  </a:lnTo>
                  <a:lnTo>
                    <a:pt x="22156" y="4349"/>
                  </a:lnTo>
                  <a:lnTo>
                    <a:pt x="22272" y="4283"/>
                  </a:lnTo>
                  <a:lnTo>
                    <a:pt x="22473" y="4165"/>
                  </a:lnTo>
                  <a:lnTo>
                    <a:pt x="22551" y="4210"/>
                  </a:lnTo>
                  <a:lnTo>
                    <a:pt x="22790" y="4349"/>
                  </a:lnTo>
                  <a:lnTo>
                    <a:pt x="22790" y="4713"/>
                  </a:lnTo>
                  <a:lnTo>
                    <a:pt x="22475" y="4531"/>
                  </a:lnTo>
                  <a:close/>
                  <a:moveTo>
                    <a:pt x="22473" y="4151"/>
                  </a:moveTo>
                  <a:lnTo>
                    <a:pt x="22473" y="4151"/>
                  </a:lnTo>
                  <a:lnTo>
                    <a:pt x="22154" y="3966"/>
                  </a:lnTo>
                  <a:lnTo>
                    <a:pt x="22154" y="3600"/>
                  </a:lnTo>
                  <a:lnTo>
                    <a:pt x="22156" y="3600"/>
                  </a:lnTo>
                  <a:lnTo>
                    <a:pt x="22156" y="3598"/>
                  </a:lnTo>
                  <a:lnTo>
                    <a:pt x="22345" y="3486"/>
                  </a:lnTo>
                  <a:lnTo>
                    <a:pt x="22475" y="3413"/>
                  </a:lnTo>
                  <a:lnTo>
                    <a:pt x="22790" y="3598"/>
                  </a:lnTo>
                  <a:lnTo>
                    <a:pt x="22790" y="3966"/>
                  </a:lnTo>
                  <a:lnTo>
                    <a:pt x="22556" y="4103"/>
                  </a:lnTo>
                  <a:lnTo>
                    <a:pt x="22475" y="4151"/>
                  </a:lnTo>
                  <a:lnTo>
                    <a:pt x="22473" y="4151"/>
                  </a:lnTo>
                  <a:close/>
                  <a:moveTo>
                    <a:pt x="22475" y="3401"/>
                  </a:moveTo>
                  <a:lnTo>
                    <a:pt x="22475" y="3401"/>
                  </a:lnTo>
                  <a:lnTo>
                    <a:pt x="22473" y="3401"/>
                  </a:lnTo>
                  <a:lnTo>
                    <a:pt x="22423" y="3432"/>
                  </a:lnTo>
                  <a:lnTo>
                    <a:pt x="22156" y="3583"/>
                  </a:lnTo>
                  <a:lnTo>
                    <a:pt x="22156" y="3219"/>
                  </a:lnTo>
                  <a:lnTo>
                    <a:pt x="22473" y="3035"/>
                  </a:lnTo>
                  <a:lnTo>
                    <a:pt x="22790" y="3219"/>
                  </a:lnTo>
                  <a:lnTo>
                    <a:pt x="22790" y="3583"/>
                  </a:lnTo>
                  <a:lnTo>
                    <a:pt x="22475" y="3401"/>
                  </a:lnTo>
                  <a:close/>
                  <a:moveTo>
                    <a:pt x="22140" y="3222"/>
                  </a:moveTo>
                  <a:lnTo>
                    <a:pt x="22140" y="3590"/>
                  </a:lnTo>
                  <a:lnTo>
                    <a:pt x="22140" y="3590"/>
                  </a:lnTo>
                  <a:lnTo>
                    <a:pt x="21882" y="3742"/>
                  </a:lnTo>
                  <a:lnTo>
                    <a:pt x="21826" y="3775"/>
                  </a:lnTo>
                  <a:lnTo>
                    <a:pt x="21507" y="3593"/>
                  </a:lnTo>
                  <a:lnTo>
                    <a:pt x="21828" y="3411"/>
                  </a:lnTo>
                  <a:lnTo>
                    <a:pt x="21828" y="3408"/>
                  </a:lnTo>
                  <a:lnTo>
                    <a:pt x="21828" y="3042"/>
                  </a:lnTo>
                  <a:lnTo>
                    <a:pt x="22140" y="3222"/>
                  </a:lnTo>
                  <a:close/>
                  <a:moveTo>
                    <a:pt x="21162" y="3026"/>
                  </a:moveTo>
                  <a:lnTo>
                    <a:pt x="21062" y="3085"/>
                  </a:lnTo>
                  <a:lnTo>
                    <a:pt x="20843" y="3210"/>
                  </a:lnTo>
                  <a:lnTo>
                    <a:pt x="20528" y="3028"/>
                  </a:lnTo>
                  <a:lnTo>
                    <a:pt x="20847" y="2844"/>
                  </a:lnTo>
                  <a:lnTo>
                    <a:pt x="20847" y="2844"/>
                  </a:lnTo>
                  <a:lnTo>
                    <a:pt x="20847" y="2475"/>
                  </a:lnTo>
                  <a:lnTo>
                    <a:pt x="21162" y="2657"/>
                  </a:lnTo>
                  <a:lnTo>
                    <a:pt x="21162" y="3026"/>
                  </a:lnTo>
                  <a:close/>
                  <a:moveTo>
                    <a:pt x="20836" y="2451"/>
                  </a:moveTo>
                  <a:lnTo>
                    <a:pt x="20514" y="2267"/>
                  </a:lnTo>
                  <a:lnTo>
                    <a:pt x="20514" y="2267"/>
                  </a:lnTo>
                  <a:lnTo>
                    <a:pt x="20514" y="2267"/>
                  </a:lnTo>
                  <a:lnTo>
                    <a:pt x="20410" y="2328"/>
                  </a:lnTo>
                  <a:lnTo>
                    <a:pt x="20198" y="2451"/>
                  </a:lnTo>
                  <a:lnTo>
                    <a:pt x="20198" y="2092"/>
                  </a:lnTo>
                  <a:lnTo>
                    <a:pt x="20356" y="1998"/>
                  </a:lnTo>
                  <a:lnTo>
                    <a:pt x="20517" y="1905"/>
                  </a:lnTo>
                  <a:lnTo>
                    <a:pt x="20836" y="2092"/>
                  </a:lnTo>
                  <a:lnTo>
                    <a:pt x="20836" y="2451"/>
                  </a:lnTo>
                  <a:close/>
                  <a:moveTo>
                    <a:pt x="20387" y="2357"/>
                  </a:moveTo>
                  <a:lnTo>
                    <a:pt x="20514" y="2284"/>
                  </a:lnTo>
                  <a:lnTo>
                    <a:pt x="20836" y="2468"/>
                  </a:lnTo>
                  <a:lnTo>
                    <a:pt x="20836" y="2837"/>
                  </a:lnTo>
                  <a:lnTo>
                    <a:pt x="20517" y="3021"/>
                  </a:lnTo>
                  <a:lnTo>
                    <a:pt x="20318" y="2907"/>
                  </a:lnTo>
                  <a:lnTo>
                    <a:pt x="20198" y="2837"/>
                  </a:lnTo>
                  <a:lnTo>
                    <a:pt x="20198" y="2468"/>
                  </a:lnTo>
                  <a:lnTo>
                    <a:pt x="20387" y="2357"/>
                  </a:lnTo>
                  <a:close/>
                  <a:moveTo>
                    <a:pt x="20181" y="3224"/>
                  </a:moveTo>
                  <a:lnTo>
                    <a:pt x="20181" y="3590"/>
                  </a:lnTo>
                  <a:lnTo>
                    <a:pt x="19968" y="3716"/>
                  </a:lnTo>
                  <a:lnTo>
                    <a:pt x="19867" y="3775"/>
                  </a:lnTo>
                  <a:lnTo>
                    <a:pt x="19621" y="3635"/>
                  </a:lnTo>
                  <a:lnTo>
                    <a:pt x="19550" y="3593"/>
                  </a:lnTo>
                  <a:lnTo>
                    <a:pt x="19869" y="3411"/>
                  </a:lnTo>
                  <a:lnTo>
                    <a:pt x="19869" y="3408"/>
                  </a:lnTo>
                  <a:lnTo>
                    <a:pt x="19869" y="3042"/>
                  </a:lnTo>
                  <a:lnTo>
                    <a:pt x="20181" y="3224"/>
                  </a:lnTo>
                  <a:close/>
                  <a:moveTo>
                    <a:pt x="19536" y="2851"/>
                  </a:moveTo>
                  <a:lnTo>
                    <a:pt x="19855" y="3035"/>
                  </a:lnTo>
                  <a:lnTo>
                    <a:pt x="19855" y="3401"/>
                  </a:lnTo>
                  <a:lnTo>
                    <a:pt x="19763" y="3456"/>
                  </a:lnTo>
                  <a:lnTo>
                    <a:pt x="19536" y="3586"/>
                  </a:lnTo>
                  <a:lnTo>
                    <a:pt x="19430" y="3524"/>
                  </a:lnTo>
                  <a:lnTo>
                    <a:pt x="19217" y="3401"/>
                  </a:lnTo>
                  <a:lnTo>
                    <a:pt x="19217" y="3035"/>
                  </a:lnTo>
                  <a:lnTo>
                    <a:pt x="19536" y="2851"/>
                  </a:lnTo>
                  <a:close/>
                  <a:moveTo>
                    <a:pt x="19205" y="3026"/>
                  </a:moveTo>
                  <a:lnTo>
                    <a:pt x="19141" y="3063"/>
                  </a:lnTo>
                  <a:lnTo>
                    <a:pt x="18884" y="3210"/>
                  </a:lnTo>
                  <a:lnTo>
                    <a:pt x="18834" y="3182"/>
                  </a:lnTo>
                  <a:lnTo>
                    <a:pt x="18572" y="3028"/>
                  </a:lnTo>
                  <a:lnTo>
                    <a:pt x="18889" y="2844"/>
                  </a:lnTo>
                  <a:lnTo>
                    <a:pt x="18889" y="2844"/>
                  </a:lnTo>
                  <a:lnTo>
                    <a:pt x="18889" y="2473"/>
                  </a:lnTo>
                  <a:lnTo>
                    <a:pt x="19042" y="2562"/>
                  </a:lnTo>
                  <a:lnTo>
                    <a:pt x="19205" y="2657"/>
                  </a:lnTo>
                  <a:lnTo>
                    <a:pt x="19205" y="3026"/>
                  </a:lnTo>
                  <a:close/>
                  <a:moveTo>
                    <a:pt x="18877" y="2451"/>
                  </a:moveTo>
                  <a:lnTo>
                    <a:pt x="18603" y="2293"/>
                  </a:lnTo>
                  <a:lnTo>
                    <a:pt x="18560" y="2267"/>
                  </a:lnTo>
                  <a:lnTo>
                    <a:pt x="18560" y="2267"/>
                  </a:lnTo>
                  <a:lnTo>
                    <a:pt x="18560" y="2267"/>
                  </a:lnTo>
                  <a:lnTo>
                    <a:pt x="18241" y="2451"/>
                  </a:lnTo>
                  <a:lnTo>
                    <a:pt x="18241" y="2090"/>
                  </a:lnTo>
                  <a:lnTo>
                    <a:pt x="18418" y="1986"/>
                  </a:lnTo>
                  <a:lnTo>
                    <a:pt x="18558" y="1905"/>
                  </a:lnTo>
                  <a:lnTo>
                    <a:pt x="18674" y="1972"/>
                  </a:lnTo>
                  <a:lnTo>
                    <a:pt x="18877" y="2092"/>
                  </a:lnTo>
                  <a:lnTo>
                    <a:pt x="18877" y="2451"/>
                  </a:lnTo>
                  <a:close/>
                  <a:moveTo>
                    <a:pt x="18560" y="2284"/>
                  </a:moveTo>
                  <a:lnTo>
                    <a:pt x="18584" y="2295"/>
                  </a:lnTo>
                  <a:lnTo>
                    <a:pt x="18877" y="2468"/>
                  </a:lnTo>
                  <a:lnTo>
                    <a:pt x="18877" y="2837"/>
                  </a:lnTo>
                  <a:lnTo>
                    <a:pt x="18714" y="2931"/>
                  </a:lnTo>
                  <a:lnTo>
                    <a:pt x="18560" y="3021"/>
                  </a:lnTo>
                  <a:lnTo>
                    <a:pt x="18560" y="3021"/>
                  </a:lnTo>
                  <a:lnTo>
                    <a:pt x="18558" y="3021"/>
                  </a:lnTo>
                  <a:lnTo>
                    <a:pt x="18239" y="2837"/>
                  </a:lnTo>
                  <a:lnTo>
                    <a:pt x="18239" y="2468"/>
                  </a:lnTo>
                  <a:lnTo>
                    <a:pt x="18241" y="2468"/>
                  </a:lnTo>
                  <a:lnTo>
                    <a:pt x="18241" y="2468"/>
                  </a:lnTo>
                  <a:lnTo>
                    <a:pt x="18560" y="2284"/>
                  </a:lnTo>
                  <a:close/>
                  <a:moveTo>
                    <a:pt x="18227" y="3222"/>
                  </a:moveTo>
                  <a:lnTo>
                    <a:pt x="18227" y="3590"/>
                  </a:lnTo>
                  <a:lnTo>
                    <a:pt x="18227" y="3590"/>
                  </a:lnTo>
                  <a:lnTo>
                    <a:pt x="17967" y="3742"/>
                  </a:lnTo>
                  <a:lnTo>
                    <a:pt x="17910" y="3775"/>
                  </a:lnTo>
                  <a:lnTo>
                    <a:pt x="17594" y="3593"/>
                  </a:lnTo>
                  <a:lnTo>
                    <a:pt x="17913" y="3411"/>
                  </a:lnTo>
                  <a:lnTo>
                    <a:pt x="17913" y="3408"/>
                  </a:lnTo>
                  <a:lnTo>
                    <a:pt x="17913" y="3042"/>
                  </a:lnTo>
                  <a:lnTo>
                    <a:pt x="18227" y="3222"/>
                  </a:lnTo>
                  <a:close/>
                  <a:moveTo>
                    <a:pt x="17246" y="3026"/>
                  </a:moveTo>
                  <a:lnTo>
                    <a:pt x="17147" y="3085"/>
                  </a:lnTo>
                  <a:lnTo>
                    <a:pt x="16930" y="3210"/>
                  </a:lnTo>
                  <a:lnTo>
                    <a:pt x="16613" y="3028"/>
                  </a:lnTo>
                  <a:lnTo>
                    <a:pt x="16934" y="2844"/>
                  </a:lnTo>
                  <a:lnTo>
                    <a:pt x="16934" y="2844"/>
                  </a:lnTo>
                  <a:lnTo>
                    <a:pt x="16934" y="2475"/>
                  </a:lnTo>
                  <a:lnTo>
                    <a:pt x="17246" y="2657"/>
                  </a:lnTo>
                  <a:lnTo>
                    <a:pt x="17246" y="3026"/>
                  </a:lnTo>
                  <a:close/>
                  <a:moveTo>
                    <a:pt x="16923" y="2451"/>
                  </a:moveTo>
                  <a:lnTo>
                    <a:pt x="16601" y="2267"/>
                  </a:lnTo>
                  <a:lnTo>
                    <a:pt x="16601" y="2267"/>
                  </a:lnTo>
                  <a:lnTo>
                    <a:pt x="16599" y="2267"/>
                  </a:lnTo>
                  <a:lnTo>
                    <a:pt x="16495" y="2328"/>
                  </a:lnTo>
                  <a:lnTo>
                    <a:pt x="16282" y="2451"/>
                  </a:lnTo>
                  <a:lnTo>
                    <a:pt x="16282" y="2092"/>
                  </a:lnTo>
                  <a:lnTo>
                    <a:pt x="16443" y="1998"/>
                  </a:lnTo>
                  <a:lnTo>
                    <a:pt x="16601" y="1905"/>
                  </a:lnTo>
                  <a:lnTo>
                    <a:pt x="16923" y="2092"/>
                  </a:lnTo>
                  <a:lnTo>
                    <a:pt x="16923" y="2451"/>
                  </a:lnTo>
                  <a:close/>
                  <a:moveTo>
                    <a:pt x="16474" y="2357"/>
                  </a:moveTo>
                  <a:lnTo>
                    <a:pt x="16601" y="2284"/>
                  </a:lnTo>
                  <a:lnTo>
                    <a:pt x="16923" y="2468"/>
                  </a:lnTo>
                  <a:lnTo>
                    <a:pt x="16923" y="2837"/>
                  </a:lnTo>
                  <a:lnTo>
                    <a:pt x="16601" y="3021"/>
                  </a:lnTo>
                  <a:lnTo>
                    <a:pt x="16405" y="2907"/>
                  </a:lnTo>
                  <a:lnTo>
                    <a:pt x="16282" y="2837"/>
                  </a:lnTo>
                  <a:lnTo>
                    <a:pt x="16282" y="2468"/>
                  </a:lnTo>
                  <a:lnTo>
                    <a:pt x="16474" y="2357"/>
                  </a:lnTo>
                  <a:close/>
                  <a:moveTo>
                    <a:pt x="16271" y="3224"/>
                  </a:moveTo>
                  <a:lnTo>
                    <a:pt x="16271" y="3590"/>
                  </a:lnTo>
                  <a:lnTo>
                    <a:pt x="16126" y="3676"/>
                  </a:lnTo>
                  <a:lnTo>
                    <a:pt x="15952" y="3775"/>
                  </a:lnTo>
                  <a:lnTo>
                    <a:pt x="15635" y="3593"/>
                  </a:lnTo>
                  <a:lnTo>
                    <a:pt x="15647" y="3588"/>
                  </a:lnTo>
                  <a:lnTo>
                    <a:pt x="15954" y="3411"/>
                  </a:lnTo>
                  <a:lnTo>
                    <a:pt x="15954" y="3408"/>
                  </a:lnTo>
                  <a:lnTo>
                    <a:pt x="15954" y="3040"/>
                  </a:lnTo>
                  <a:lnTo>
                    <a:pt x="16271" y="3224"/>
                  </a:lnTo>
                  <a:close/>
                  <a:moveTo>
                    <a:pt x="15623" y="2851"/>
                  </a:moveTo>
                  <a:lnTo>
                    <a:pt x="15940" y="3033"/>
                  </a:lnTo>
                  <a:lnTo>
                    <a:pt x="15940" y="3401"/>
                  </a:lnTo>
                  <a:lnTo>
                    <a:pt x="15789" y="3491"/>
                  </a:lnTo>
                  <a:lnTo>
                    <a:pt x="15623" y="3583"/>
                  </a:lnTo>
                  <a:lnTo>
                    <a:pt x="15396" y="3456"/>
                  </a:lnTo>
                  <a:lnTo>
                    <a:pt x="15304" y="3401"/>
                  </a:lnTo>
                  <a:lnTo>
                    <a:pt x="15304" y="3035"/>
                  </a:lnTo>
                  <a:lnTo>
                    <a:pt x="15623" y="2851"/>
                  </a:lnTo>
                  <a:close/>
                  <a:moveTo>
                    <a:pt x="15292" y="3026"/>
                  </a:moveTo>
                  <a:lnTo>
                    <a:pt x="14971" y="3210"/>
                  </a:lnTo>
                  <a:lnTo>
                    <a:pt x="14919" y="3182"/>
                  </a:lnTo>
                  <a:lnTo>
                    <a:pt x="14657" y="3028"/>
                  </a:lnTo>
                  <a:lnTo>
                    <a:pt x="14801" y="2943"/>
                  </a:lnTo>
                  <a:lnTo>
                    <a:pt x="14976" y="2844"/>
                  </a:lnTo>
                  <a:lnTo>
                    <a:pt x="14976" y="2844"/>
                  </a:lnTo>
                  <a:lnTo>
                    <a:pt x="14976" y="2473"/>
                  </a:lnTo>
                  <a:lnTo>
                    <a:pt x="15127" y="2562"/>
                  </a:lnTo>
                  <a:lnTo>
                    <a:pt x="15292" y="2657"/>
                  </a:lnTo>
                  <a:lnTo>
                    <a:pt x="15292" y="3026"/>
                  </a:lnTo>
                  <a:close/>
                  <a:moveTo>
                    <a:pt x="14962" y="2451"/>
                  </a:moveTo>
                  <a:lnTo>
                    <a:pt x="14690" y="2293"/>
                  </a:lnTo>
                  <a:lnTo>
                    <a:pt x="14645" y="2267"/>
                  </a:lnTo>
                  <a:lnTo>
                    <a:pt x="14645" y="2267"/>
                  </a:lnTo>
                  <a:lnTo>
                    <a:pt x="14645" y="2267"/>
                  </a:lnTo>
                  <a:lnTo>
                    <a:pt x="14326" y="2454"/>
                  </a:lnTo>
                  <a:lnTo>
                    <a:pt x="14326" y="2092"/>
                  </a:lnTo>
                  <a:lnTo>
                    <a:pt x="14638" y="1910"/>
                  </a:lnTo>
                  <a:lnTo>
                    <a:pt x="14643" y="1905"/>
                  </a:lnTo>
                  <a:lnTo>
                    <a:pt x="14761" y="1972"/>
                  </a:lnTo>
                  <a:lnTo>
                    <a:pt x="14962" y="2092"/>
                  </a:lnTo>
                  <a:lnTo>
                    <a:pt x="14962" y="2451"/>
                  </a:lnTo>
                  <a:close/>
                  <a:moveTo>
                    <a:pt x="14645" y="2284"/>
                  </a:moveTo>
                  <a:lnTo>
                    <a:pt x="14669" y="2295"/>
                  </a:lnTo>
                  <a:lnTo>
                    <a:pt x="14962" y="2468"/>
                  </a:lnTo>
                  <a:lnTo>
                    <a:pt x="14962" y="2837"/>
                  </a:lnTo>
                  <a:lnTo>
                    <a:pt x="14884" y="2881"/>
                  </a:lnTo>
                  <a:lnTo>
                    <a:pt x="14645" y="3021"/>
                  </a:lnTo>
                  <a:lnTo>
                    <a:pt x="14645" y="3021"/>
                  </a:lnTo>
                  <a:lnTo>
                    <a:pt x="14643" y="3021"/>
                  </a:lnTo>
                  <a:lnTo>
                    <a:pt x="14326" y="2837"/>
                  </a:lnTo>
                  <a:lnTo>
                    <a:pt x="14326" y="2468"/>
                  </a:lnTo>
                  <a:lnTo>
                    <a:pt x="14645" y="2284"/>
                  </a:lnTo>
                  <a:close/>
                  <a:moveTo>
                    <a:pt x="14309" y="3224"/>
                  </a:moveTo>
                  <a:lnTo>
                    <a:pt x="14309" y="3590"/>
                  </a:lnTo>
                  <a:lnTo>
                    <a:pt x="13995" y="3775"/>
                  </a:lnTo>
                  <a:lnTo>
                    <a:pt x="13678" y="3593"/>
                  </a:lnTo>
                  <a:lnTo>
                    <a:pt x="13997" y="3411"/>
                  </a:lnTo>
                  <a:lnTo>
                    <a:pt x="13997" y="3042"/>
                  </a:lnTo>
                  <a:lnTo>
                    <a:pt x="14309" y="3224"/>
                  </a:lnTo>
                  <a:close/>
                  <a:moveTo>
                    <a:pt x="13664" y="2851"/>
                  </a:moveTo>
                  <a:lnTo>
                    <a:pt x="13986" y="3035"/>
                  </a:lnTo>
                  <a:lnTo>
                    <a:pt x="13986" y="3401"/>
                  </a:lnTo>
                  <a:lnTo>
                    <a:pt x="13901" y="3451"/>
                  </a:lnTo>
                  <a:lnTo>
                    <a:pt x="13664" y="3583"/>
                  </a:lnTo>
                  <a:lnTo>
                    <a:pt x="13437" y="3456"/>
                  </a:lnTo>
                  <a:lnTo>
                    <a:pt x="13345" y="3401"/>
                  </a:lnTo>
                  <a:lnTo>
                    <a:pt x="13345" y="3035"/>
                  </a:lnTo>
                  <a:lnTo>
                    <a:pt x="13664" y="2851"/>
                  </a:lnTo>
                  <a:close/>
                  <a:moveTo>
                    <a:pt x="13334" y="3026"/>
                  </a:moveTo>
                  <a:lnTo>
                    <a:pt x="13232" y="3085"/>
                  </a:lnTo>
                  <a:lnTo>
                    <a:pt x="13015" y="3210"/>
                  </a:lnTo>
                  <a:lnTo>
                    <a:pt x="12698" y="3028"/>
                  </a:lnTo>
                  <a:lnTo>
                    <a:pt x="13019" y="2844"/>
                  </a:lnTo>
                  <a:lnTo>
                    <a:pt x="13019" y="2844"/>
                  </a:lnTo>
                  <a:lnTo>
                    <a:pt x="13019" y="2475"/>
                  </a:lnTo>
                  <a:lnTo>
                    <a:pt x="13334" y="2657"/>
                  </a:lnTo>
                  <a:lnTo>
                    <a:pt x="13334" y="3026"/>
                  </a:lnTo>
                  <a:close/>
                  <a:moveTo>
                    <a:pt x="13007" y="2451"/>
                  </a:moveTo>
                  <a:lnTo>
                    <a:pt x="12686" y="2267"/>
                  </a:lnTo>
                  <a:lnTo>
                    <a:pt x="12686" y="2267"/>
                  </a:lnTo>
                  <a:lnTo>
                    <a:pt x="12686" y="2267"/>
                  </a:lnTo>
                  <a:lnTo>
                    <a:pt x="12672" y="2274"/>
                  </a:lnTo>
                  <a:lnTo>
                    <a:pt x="12367" y="2451"/>
                  </a:lnTo>
                  <a:lnTo>
                    <a:pt x="12367" y="2092"/>
                  </a:lnTo>
                  <a:lnTo>
                    <a:pt x="12589" y="1962"/>
                  </a:lnTo>
                  <a:lnTo>
                    <a:pt x="12686" y="1905"/>
                  </a:lnTo>
                  <a:lnTo>
                    <a:pt x="13007" y="2092"/>
                  </a:lnTo>
                  <a:lnTo>
                    <a:pt x="13007" y="2451"/>
                  </a:lnTo>
                  <a:close/>
                  <a:moveTo>
                    <a:pt x="12670" y="2293"/>
                  </a:moveTo>
                  <a:lnTo>
                    <a:pt x="12686" y="2284"/>
                  </a:lnTo>
                  <a:lnTo>
                    <a:pt x="13007" y="2468"/>
                  </a:lnTo>
                  <a:lnTo>
                    <a:pt x="13007" y="2837"/>
                  </a:lnTo>
                  <a:lnTo>
                    <a:pt x="12686" y="3021"/>
                  </a:lnTo>
                  <a:lnTo>
                    <a:pt x="12490" y="2907"/>
                  </a:lnTo>
                  <a:lnTo>
                    <a:pt x="12367" y="2837"/>
                  </a:lnTo>
                  <a:lnTo>
                    <a:pt x="12367" y="2468"/>
                  </a:lnTo>
                  <a:lnTo>
                    <a:pt x="12670" y="2293"/>
                  </a:lnTo>
                  <a:close/>
                  <a:moveTo>
                    <a:pt x="12353" y="3224"/>
                  </a:moveTo>
                  <a:lnTo>
                    <a:pt x="12353" y="3590"/>
                  </a:lnTo>
                  <a:lnTo>
                    <a:pt x="12235" y="3659"/>
                  </a:lnTo>
                  <a:lnTo>
                    <a:pt x="12036" y="3775"/>
                  </a:lnTo>
                  <a:lnTo>
                    <a:pt x="11793" y="3635"/>
                  </a:lnTo>
                  <a:lnTo>
                    <a:pt x="11720" y="3593"/>
                  </a:lnTo>
                  <a:lnTo>
                    <a:pt x="12039" y="3411"/>
                  </a:lnTo>
                  <a:lnTo>
                    <a:pt x="12039" y="3408"/>
                  </a:lnTo>
                  <a:lnTo>
                    <a:pt x="12039" y="3042"/>
                  </a:lnTo>
                  <a:lnTo>
                    <a:pt x="12353" y="3224"/>
                  </a:lnTo>
                  <a:close/>
                  <a:moveTo>
                    <a:pt x="11377" y="3026"/>
                  </a:moveTo>
                  <a:lnTo>
                    <a:pt x="11056" y="3210"/>
                  </a:lnTo>
                  <a:lnTo>
                    <a:pt x="11004" y="3182"/>
                  </a:lnTo>
                  <a:lnTo>
                    <a:pt x="10741" y="3028"/>
                  </a:lnTo>
                  <a:lnTo>
                    <a:pt x="11060" y="2844"/>
                  </a:lnTo>
                  <a:lnTo>
                    <a:pt x="11060" y="2844"/>
                  </a:lnTo>
                  <a:lnTo>
                    <a:pt x="11060" y="2475"/>
                  </a:lnTo>
                  <a:lnTo>
                    <a:pt x="11377" y="2659"/>
                  </a:lnTo>
                  <a:lnTo>
                    <a:pt x="11377" y="3026"/>
                  </a:lnTo>
                  <a:close/>
                  <a:moveTo>
                    <a:pt x="11046" y="2451"/>
                  </a:moveTo>
                  <a:lnTo>
                    <a:pt x="10775" y="2293"/>
                  </a:lnTo>
                  <a:lnTo>
                    <a:pt x="10730" y="2267"/>
                  </a:lnTo>
                  <a:lnTo>
                    <a:pt x="10730" y="2267"/>
                  </a:lnTo>
                  <a:lnTo>
                    <a:pt x="10730" y="2267"/>
                  </a:lnTo>
                  <a:lnTo>
                    <a:pt x="10411" y="2454"/>
                  </a:lnTo>
                  <a:lnTo>
                    <a:pt x="10411" y="2092"/>
                  </a:lnTo>
                  <a:lnTo>
                    <a:pt x="10590" y="1986"/>
                  </a:lnTo>
                  <a:lnTo>
                    <a:pt x="10730" y="1905"/>
                  </a:lnTo>
                  <a:lnTo>
                    <a:pt x="10845" y="1972"/>
                  </a:lnTo>
                  <a:lnTo>
                    <a:pt x="11046" y="2092"/>
                  </a:lnTo>
                  <a:lnTo>
                    <a:pt x="11046" y="2451"/>
                  </a:lnTo>
                  <a:close/>
                  <a:moveTo>
                    <a:pt x="10730" y="2284"/>
                  </a:moveTo>
                  <a:lnTo>
                    <a:pt x="10753" y="2295"/>
                  </a:lnTo>
                  <a:lnTo>
                    <a:pt x="11046" y="2468"/>
                  </a:lnTo>
                  <a:lnTo>
                    <a:pt x="11046" y="2837"/>
                  </a:lnTo>
                  <a:lnTo>
                    <a:pt x="10886" y="2931"/>
                  </a:lnTo>
                  <a:lnTo>
                    <a:pt x="10732" y="3021"/>
                  </a:lnTo>
                  <a:lnTo>
                    <a:pt x="10730" y="3021"/>
                  </a:lnTo>
                  <a:lnTo>
                    <a:pt x="10730" y="3021"/>
                  </a:lnTo>
                  <a:lnTo>
                    <a:pt x="10411" y="2837"/>
                  </a:lnTo>
                  <a:lnTo>
                    <a:pt x="10411" y="2468"/>
                  </a:lnTo>
                  <a:lnTo>
                    <a:pt x="10730" y="2284"/>
                  </a:lnTo>
                  <a:close/>
                  <a:moveTo>
                    <a:pt x="10397" y="3224"/>
                  </a:moveTo>
                  <a:lnTo>
                    <a:pt x="10397" y="3590"/>
                  </a:lnTo>
                  <a:lnTo>
                    <a:pt x="10080" y="3775"/>
                  </a:lnTo>
                  <a:lnTo>
                    <a:pt x="9763" y="3593"/>
                  </a:lnTo>
                  <a:lnTo>
                    <a:pt x="10085" y="3411"/>
                  </a:lnTo>
                  <a:lnTo>
                    <a:pt x="10085" y="3042"/>
                  </a:lnTo>
                  <a:lnTo>
                    <a:pt x="10397" y="3224"/>
                  </a:lnTo>
                  <a:close/>
                  <a:moveTo>
                    <a:pt x="9751" y="2851"/>
                  </a:moveTo>
                  <a:lnTo>
                    <a:pt x="10070" y="3035"/>
                  </a:lnTo>
                  <a:lnTo>
                    <a:pt x="10070" y="3401"/>
                  </a:lnTo>
                  <a:lnTo>
                    <a:pt x="9985" y="3451"/>
                  </a:lnTo>
                  <a:lnTo>
                    <a:pt x="9749" y="3583"/>
                  </a:lnTo>
                  <a:lnTo>
                    <a:pt x="9525" y="3456"/>
                  </a:lnTo>
                  <a:lnTo>
                    <a:pt x="9430" y="3401"/>
                  </a:lnTo>
                  <a:lnTo>
                    <a:pt x="9430" y="3035"/>
                  </a:lnTo>
                  <a:lnTo>
                    <a:pt x="9751" y="2851"/>
                  </a:lnTo>
                  <a:close/>
                  <a:moveTo>
                    <a:pt x="9418" y="3026"/>
                  </a:moveTo>
                  <a:lnTo>
                    <a:pt x="9319" y="3085"/>
                  </a:lnTo>
                  <a:lnTo>
                    <a:pt x="9099" y="3210"/>
                  </a:lnTo>
                  <a:lnTo>
                    <a:pt x="8783" y="3028"/>
                  </a:lnTo>
                  <a:lnTo>
                    <a:pt x="9104" y="2844"/>
                  </a:lnTo>
                  <a:lnTo>
                    <a:pt x="9104" y="2844"/>
                  </a:lnTo>
                  <a:lnTo>
                    <a:pt x="9104" y="2475"/>
                  </a:lnTo>
                  <a:lnTo>
                    <a:pt x="9418" y="2657"/>
                  </a:lnTo>
                  <a:lnTo>
                    <a:pt x="9418" y="3026"/>
                  </a:lnTo>
                  <a:close/>
                  <a:moveTo>
                    <a:pt x="9092" y="2451"/>
                  </a:moveTo>
                  <a:lnTo>
                    <a:pt x="8771" y="2267"/>
                  </a:lnTo>
                  <a:lnTo>
                    <a:pt x="8771" y="2267"/>
                  </a:lnTo>
                  <a:lnTo>
                    <a:pt x="8771" y="2267"/>
                  </a:lnTo>
                  <a:lnTo>
                    <a:pt x="8757" y="2274"/>
                  </a:lnTo>
                  <a:lnTo>
                    <a:pt x="8454" y="2451"/>
                  </a:lnTo>
                  <a:lnTo>
                    <a:pt x="8454" y="2092"/>
                  </a:lnTo>
                  <a:lnTo>
                    <a:pt x="8674" y="1962"/>
                  </a:lnTo>
                  <a:lnTo>
                    <a:pt x="8773" y="1905"/>
                  </a:lnTo>
                  <a:lnTo>
                    <a:pt x="9092" y="2092"/>
                  </a:lnTo>
                  <a:lnTo>
                    <a:pt x="9092" y="2451"/>
                  </a:lnTo>
                  <a:close/>
                  <a:moveTo>
                    <a:pt x="8754" y="2293"/>
                  </a:moveTo>
                  <a:lnTo>
                    <a:pt x="8771" y="2284"/>
                  </a:lnTo>
                  <a:lnTo>
                    <a:pt x="9092" y="2468"/>
                  </a:lnTo>
                  <a:lnTo>
                    <a:pt x="9092" y="2837"/>
                  </a:lnTo>
                  <a:lnTo>
                    <a:pt x="8773" y="3021"/>
                  </a:lnTo>
                  <a:lnTo>
                    <a:pt x="8575" y="2907"/>
                  </a:lnTo>
                  <a:lnTo>
                    <a:pt x="8454" y="2837"/>
                  </a:lnTo>
                  <a:lnTo>
                    <a:pt x="8454" y="2468"/>
                  </a:lnTo>
                  <a:lnTo>
                    <a:pt x="8754" y="2293"/>
                  </a:lnTo>
                  <a:close/>
                  <a:moveTo>
                    <a:pt x="8190" y="3078"/>
                  </a:moveTo>
                  <a:lnTo>
                    <a:pt x="8442" y="3224"/>
                  </a:lnTo>
                  <a:lnTo>
                    <a:pt x="8442" y="3590"/>
                  </a:lnTo>
                  <a:lnTo>
                    <a:pt x="8428" y="3598"/>
                  </a:lnTo>
                  <a:lnTo>
                    <a:pt x="8121" y="3775"/>
                  </a:lnTo>
                  <a:lnTo>
                    <a:pt x="7807" y="3593"/>
                  </a:lnTo>
                  <a:lnTo>
                    <a:pt x="7859" y="3562"/>
                  </a:lnTo>
                  <a:lnTo>
                    <a:pt x="8126" y="3411"/>
                  </a:lnTo>
                  <a:lnTo>
                    <a:pt x="8126" y="3408"/>
                  </a:lnTo>
                  <a:lnTo>
                    <a:pt x="8126" y="3042"/>
                  </a:lnTo>
                  <a:lnTo>
                    <a:pt x="8190" y="3078"/>
                  </a:lnTo>
                  <a:close/>
                  <a:moveTo>
                    <a:pt x="7462" y="3026"/>
                  </a:moveTo>
                  <a:lnTo>
                    <a:pt x="7143" y="3210"/>
                  </a:lnTo>
                  <a:lnTo>
                    <a:pt x="6982" y="3118"/>
                  </a:lnTo>
                  <a:lnTo>
                    <a:pt x="6829" y="3028"/>
                  </a:lnTo>
                  <a:lnTo>
                    <a:pt x="7148" y="2844"/>
                  </a:lnTo>
                  <a:lnTo>
                    <a:pt x="7148" y="2844"/>
                  </a:lnTo>
                  <a:lnTo>
                    <a:pt x="7148" y="2475"/>
                  </a:lnTo>
                  <a:lnTo>
                    <a:pt x="7252" y="2534"/>
                  </a:lnTo>
                  <a:lnTo>
                    <a:pt x="7462" y="2657"/>
                  </a:lnTo>
                  <a:lnTo>
                    <a:pt x="7462" y="3026"/>
                  </a:lnTo>
                  <a:close/>
                  <a:moveTo>
                    <a:pt x="7136" y="2451"/>
                  </a:moveTo>
                  <a:lnTo>
                    <a:pt x="6871" y="2300"/>
                  </a:lnTo>
                  <a:lnTo>
                    <a:pt x="6814" y="2267"/>
                  </a:lnTo>
                  <a:lnTo>
                    <a:pt x="6814" y="2267"/>
                  </a:lnTo>
                  <a:lnTo>
                    <a:pt x="6814" y="2267"/>
                  </a:lnTo>
                  <a:lnTo>
                    <a:pt x="6495" y="2451"/>
                  </a:lnTo>
                  <a:lnTo>
                    <a:pt x="6495" y="2092"/>
                  </a:lnTo>
                  <a:lnTo>
                    <a:pt x="6656" y="1998"/>
                  </a:lnTo>
                  <a:lnTo>
                    <a:pt x="6708" y="1967"/>
                  </a:lnTo>
                  <a:lnTo>
                    <a:pt x="6814" y="1905"/>
                  </a:lnTo>
                  <a:lnTo>
                    <a:pt x="7098" y="2068"/>
                  </a:lnTo>
                  <a:lnTo>
                    <a:pt x="7136" y="2092"/>
                  </a:lnTo>
                  <a:lnTo>
                    <a:pt x="7136" y="2451"/>
                  </a:lnTo>
                  <a:close/>
                  <a:moveTo>
                    <a:pt x="6814" y="2284"/>
                  </a:moveTo>
                  <a:lnTo>
                    <a:pt x="6980" y="2378"/>
                  </a:lnTo>
                  <a:lnTo>
                    <a:pt x="7136" y="2468"/>
                  </a:lnTo>
                  <a:lnTo>
                    <a:pt x="7136" y="2837"/>
                  </a:lnTo>
                  <a:lnTo>
                    <a:pt x="6817" y="3021"/>
                  </a:lnTo>
                  <a:lnTo>
                    <a:pt x="6817" y="3021"/>
                  </a:lnTo>
                  <a:lnTo>
                    <a:pt x="6814" y="3021"/>
                  </a:lnTo>
                  <a:lnTo>
                    <a:pt x="6495" y="2837"/>
                  </a:lnTo>
                  <a:lnTo>
                    <a:pt x="6495" y="2468"/>
                  </a:lnTo>
                  <a:lnTo>
                    <a:pt x="6814" y="2284"/>
                  </a:lnTo>
                  <a:close/>
                  <a:moveTo>
                    <a:pt x="6481" y="3224"/>
                  </a:moveTo>
                  <a:lnTo>
                    <a:pt x="6481" y="3590"/>
                  </a:lnTo>
                  <a:lnTo>
                    <a:pt x="6252" y="3725"/>
                  </a:lnTo>
                  <a:lnTo>
                    <a:pt x="6165" y="3775"/>
                  </a:lnTo>
                  <a:lnTo>
                    <a:pt x="6002" y="3680"/>
                  </a:lnTo>
                  <a:lnTo>
                    <a:pt x="5850" y="3593"/>
                  </a:lnTo>
                  <a:lnTo>
                    <a:pt x="6169" y="3411"/>
                  </a:lnTo>
                  <a:lnTo>
                    <a:pt x="6169" y="3408"/>
                  </a:lnTo>
                  <a:lnTo>
                    <a:pt x="6169" y="3042"/>
                  </a:lnTo>
                  <a:lnTo>
                    <a:pt x="6481" y="3224"/>
                  </a:lnTo>
                  <a:close/>
                  <a:moveTo>
                    <a:pt x="5503" y="3026"/>
                  </a:moveTo>
                  <a:lnTo>
                    <a:pt x="5404" y="3085"/>
                  </a:lnTo>
                  <a:lnTo>
                    <a:pt x="5184" y="3210"/>
                  </a:lnTo>
                  <a:lnTo>
                    <a:pt x="4870" y="3028"/>
                  </a:lnTo>
                  <a:lnTo>
                    <a:pt x="5189" y="2844"/>
                  </a:lnTo>
                  <a:lnTo>
                    <a:pt x="5189" y="2844"/>
                  </a:lnTo>
                  <a:lnTo>
                    <a:pt x="5189" y="2475"/>
                  </a:lnTo>
                  <a:lnTo>
                    <a:pt x="5503" y="2657"/>
                  </a:lnTo>
                  <a:lnTo>
                    <a:pt x="5503" y="3026"/>
                  </a:lnTo>
                  <a:close/>
                  <a:moveTo>
                    <a:pt x="5177" y="2451"/>
                  </a:moveTo>
                  <a:lnTo>
                    <a:pt x="4858" y="2267"/>
                  </a:lnTo>
                  <a:lnTo>
                    <a:pt x="4856" y="2267"/>
                  </a:lnTo>
                  <a:lnTo>
                    <a:pt x="4856" y="2267"/>
                  </a:lnTo>
                  <a:lnTo>
                    <a:pt x="4723" y="2345"/>
                  </a:lnTo>
                  <a:lnTo>
                    <a:pt x="4539" y="2454"/>
                  </a:lnTo>
                  <a:lnTo>
                    <a:pt x="4539" y="2092"/>
                  </a:lnTo>
                  <a:lnTo>
                    <a:pt x="4721" y="1983"/>
                  </a:lnTo>
                  <a:lnTo>
                    <a:pt x="4858" y="1905"/>
                  </a:lnTo>
                  <a:lnTo>
                    <a:pt x="5177" y="2092"/>
                  </a:lnTo>
                  <a:lnTo>
                    <a:pt x="5177" y="2451"/>
                  </a:lnTo>
                  <a:close/>
                  <a:moveTo>
                    <a:pt x="4721" y="2362"/>
                  </a:moveTo>
                  <a:lnTo>
                    <a:pt x="4856" y="2284"/>
                  </a:lnTo>
                  <a:lnTo>
                    <a:pt x="5177" y="2468"/>
                  </a:lnTo>
                  <a:lnTo>
                    <a:pt x="5177" y="2837"/>
                  </a:lnTo>
                  <a:lnTo>
                    <a:pt x="4858" y="3021"/>
                  </a:lnTo>
                  <a:lnTo>
                    <a:pt x="4660" y="2907"/>
                  </a:lnTo>
                  <a:lnTo>
                    <a:pt x="4539" y="2837"/>
                  </a:lnTo>
                  <a:lnTo>
                    <a:pt x="4539" y="2468"/>
                  </a:lnTo>
                  <a:lnTo>
                    <a:pt x="4721" y="2362"/>
                  </a:lnTo>
                  <a:close/>
                  <a:moveTo>
                    <a:pt x="4527" y="3224"/>
                  </a:moveTo>
                  <a:lnTo>
                    <a:pt x="4527" y="3590"/>
                  </a:lnTo>
                  <a:lnTo>
                    <a:pt x="4211" y="3775"/>
                  </a:lnTo>
                  <a:lnTo>
                    <a:pt x="3892" y="3593"/>
                  </a:lnTo>
                  <a:lnTo>
                    <a:pt x="3944" y="3562"/>
                  </a:lnTo>
                  <a:lnTo>
                    <a:pt x="4211" y="3411"/>
                  </a:lnTo>
                  <a:lnTo>
                    <a:pt x="4211" y="3408"/>
                  </a:lnTo>
                  <a:lnTo>
                    <a:pt x="4211" y="3040"/>
                  </a:lnTo>
                  <a:lnTo>
                    <a:pt x="4527" y="3224"/>
                  </a:lnTo>
                  <a:close/>
                  <a:moveTo>
                    <a:pt x="3880" y="2851"/>
                  </a:moveTo>
                  <a:lnTo>
                    <a:pt x="4196" y="3033"/>
                  </a:lnTo>
                  <a:lnTo>
                    <a:pt x="4196" y="3401"/>
                  </a:lnTo>
                  <a:lnTo>
                    <a:pt x="4024" y="3501"/>
                  </a:lnTo>
                  <a:lnTo>
                    <a:pt x="3880" y="3583"/>
                  </a:lnTo>
                  <a:lnTo>
                    <a:pt x="3653" y="3456"/>
                  </a:lnTo>
                  <a:lnTo>
                    <a:pt x="3558" y="3401"/>
                  </a:lnTo>
                  <a:lnTo>
                    <a:pt x="3558" y="3035"/>
                  </a:lnTo>
                  <a:lnTo>
                    <a:pt x="3880" y="2851"/>
                  </a:lnTo>
                  <a:close/>
                  <a:moveTo>
                    <a:pt x="3547" y="3026"/>
                  </a:moveTo>
                  <a:lnTo>
                    <a:pt x="3228" y="3210"/>
                  </a:lnTo>
                  <a:lnTo>
                    <a:pt x="3067" y="3118"/>
                  </a:lnTo>
                  <a:lnTo>
                    <a:pt x="2913" y="3028"/>
                  </a:lnTo>
                  <a:lnTo>
                    <a:pt x="3235" y="2844"/>
                  </a:lnTo>
                  <a:lnTo>
                    <a:pt x="3235" y="2844"/>
                  </a:lnTo>
                  <a:lnTo>
                    <a:pt x="3235" y="2475"/>
                  </a:lnTo>
                  <a:lnTo>
                    <a:pt x="3336" y="2534"/>
                  </a:lnTo>
                  <a:lnTo>
                    <a:pt x="3547" y="2657"/>
                  </a:lnTo>
                  <a:lnTo>
                    <a:pt x="3547" y="3026"/>
                  </a:lnTo>
                  <a:close/>
                  <a:moveTo>
                    <a:pt x="3223" y="2451"/>
                  </a:moveTo>
                  <a:lnTo>
                    <a:pt x="2958" y="2300"/>
                  </a:lnTo>
                  <a:lnTo>
                    <a:pt x="2902" y="2267"/>
                  </a:lnTo>
                  <a:lnTo>
                    <a:pt x="2902" y="2267"/>
                  </a:lnTo>
                  <a:lnTo>
                    <a:pt x="2902" y="2267"/>
                  </a:lnTo>
                  <a:lnTo>
                    <a:pt x="2583" y="2451"/>
                  </a:lnTo>
                  <a:lnTo>
                    <a:pt x="2583" y="2092"/>
                  </a:lnTo>
                  <a:lnTo>
                    <a:pt x="2741" y="1998"/>
                  </a:lnTo>
                  <a:lnTo>
                    <a:pt x="2795" y="1967"/>
                  </a:lnTo>
                  <a:lnTo>
                    <a:pt x="2902" y="1905"/>
                  </a:lnTo>
                  <a:lnTo>
                    <a:pt x="3183" y="2068"/>
                  </a:lnTo>
                  <a:lnTo>
                    <a:pt x="3223" y="2092"/>
                  </a:lnTo>
                  <a:lnTo>
                    <a:pt x="3223" y="2451"/>
                  </a:lnTo>
                  <a:close/>
                  <a:moveTo>
                    <a:pt x="2644" y="2430"/>
                  </a:moveTo>
                  <a:lnTo>
                    <a:pt x="2902" y="2284"/>
                  </a:lnTo>
                  <a:lnTo>
                    <a:pt x="3065" y="2378"/>
                  </a:lnTo>
                  <a:lnTo>
                    <a:pt x="3223" y="2468"/>
                  </a:lnTo>
                  <a:lnTo>
                    <a:pt x="3223" y="2837"/>
                  </a:lnTo>
                  <a:lnTo>
                    <a:pt x="2902" y="3021"/>
                  </a:lnTo>
                  <a:lnTo>
                    <a:pt x="2902" y="3021"/>
                  </a:lnTo>
                  <a:lnTo>
                    <a:pt x="2899" y="3021"/>
                  </a:lnTo>
                  <a:lnTo>
                    <a:pt x="2583" y="2837"/>
                  </a:lnTo>
                  <a:lnTo>
                    <a:pt x="2583" y="2468"/>
                  </a:lnTo>
                  <a:lnTo>
                    <a:pt x="2644" y="2430"/>
                  </a:lnTo>
                  <a:close/>
                  <a:moveTo>
                    <a:pt x="2566" y="3224"/>
                  </a:moveTo>
                  <a:lnTo>
                    <a:pt x="2566" y="3590"/>
                  </a:lnTo>
                  <a:lnTo>
                    <a:pt x="2408" y="3683"/>
                  </a:lnTo>
                  <a:lnTo>
                    <a:pt x="2252" y="3775"/>
                  </a:lnTo>
                  <a:lnTo>
                    <a:pt x="1985" y="3621"/>
                  </a:lnTo>
                  <a:lnTo>
                    <a:pt x="1935" y="3593"/>
                  </a:lnTo>
                  <a:lnTo>
                    <a:pt x="2254" y="3411"/>
                  </a:lnTo>
                  <a:lnTo>
                    <a:pt x="2254" y="3408"/>
                  </a:lnTo>
                  <a:lnTo>
                    <a:pt x="2254" y="3042"/>
                  </a:lnTo>
                  <a:lnTo>
                    <a:pt x="2566" y="3224"/>
                  </a:lnTo>
                  <a:close/>
                  <a:moveTo>
                    <a:pt x="1590" y="3026"/>
                  </a:moveTo>
                  <a:lnTo>
                    <a:pt x="1269" y="3210"/>
                  </a:lnTo>
                  <a:lnTo>
                    <a:pt x="1087" y="3104"/>
                  </a:lnTo>
                  <a:lnTo>
                    <a:pt x="957" y="3028"/>
                  </a:lnTo>
                  <a:lnTo>
                    <a:pt x="1111" y="2938"/>
                  </a:lnTo>
                  <a:lnTo>
                    <a:pt x="1217" y="2874"/>
                  </a:lnTo>
                  <a:lnTo>
                    <a:pt x="1271" y="2844"/>
                  </a:lnTo>
                  <a:lnTo>
                    <a:pt x="1271" y="2844"/>
                  </a:lnTo>
                  <a:lnTo>
                    <a:pt x="1271" y="2475"/>
                  </a:lnTo>
                  <a:lnTo>
                    <a:pt x="1590" y="2657"/>
                  </a:lnTo>
                  <a:lnTo>
                    <a:pt x="1590" y="3026"/>
                  </a:lnTo>
                  <a:close/>
                  <a:moveTo>
                    <a:pt x="624" y="2468"/>
                  </a:moveTo>
                  <a:lnTo>
                    <a:pt x="624" y="2468"/>
                  </a:lnTo>
                  <a:lnTo>
                    <a:pt x="945" y="2284"/>
                  </a:lnTo>
                  <a:lnTo>
                    <a:pt x="1122" y="2388"/>
                  </a:lnTo>
                  <a:lnTo>
                    <a:pt x="1259" y="2468"/>
                  </a:lnTo>
                  <a:lnTo>
                    <a:pt x="1259" y="2837"/>
                  </a:lnTo>
                  <a:lnTo>
                    <a:pt x="1200" y="2872"/>
                  </a:lnTo>
                  <a:lnTo>
                    <a:pt x="943" y="3021"/>
                  </a:lnTo>
                  <a:lnTo>
                    <a:pt x="624" y="2837"/>
                  </a:lnTo>
                  <a:lnTo>
                    <a:pt x="624" y="2468"/>
                  </a:lnTo>
                  <a:close/>
                  <a:moveTo>
                    <a:pt x="945" y="3035"/>
                  </a:moveTo>
                  <a:lnTo>
                    <a:pt x="1259" y="3219"/>
                  </a:lnTo>
                  <a:lnTo>
                    <a:pt x="1259" y="3583"/>
                  </a:lnTo>
                  <a:lnTo>
                    <a:pt x="945" y="3401"/>
                  </a:lnTo>
                  <a:lnTo>
                    <a:pt x="945" y="3401"/>
                  </a:lnTo>
                  <a:lnTo>
                    <a:pt x="943" y="3401"/>
                  </a:lnTo>
                  <a:lnTo>
                    <a:pt x="747" y="3515"/>
                  </a:lnTo>
                  <a:lnTo>
                    <a:pt x="624" y="3583"/>
                  </a:lnTo>
                  <a:lnTo>
                    <a:pt x="624" y="3219"/>
                  </a:lnTo>
                  <a:lnTo>
                    <a:pt x="945" y="3035"/>
                  </a:lnTo>
                  <a:close/>
                  <a:moveTo>
                    <a:pt x="624" y="3598"/>
                  </a:moveTo>
                  <a:lnTo>
                    <a:pt x="624" y="3598"/>
                  </a:lnTo>
                  <a:lnTo>
                    <a:pt x="945" y="3413"/>
                  </a:lnTo>
                  <a:lnTo>
                    <a:pt x="1153" y="3536"/>
                  </a:lnTo>
                  <a:lnTo>
                    <a:pt x="1259" y="3598"/>
                  </a:lnTo>
                  <a:lnTo>
                    <a:pt x="1259" y="3966"/>
                  </a:lnTo>
                  <a:lnTo>
                    <a:pt x="1063" y="4080"/>
                  </a:lnTo>
                  <a:lnTo>
                    <a:pt x="943" y="4151"/>
                  </a:lnTo>
                  <a:lnTo>
                    <a:pt x="624" y="3966"/>
                  </a:lnTo>
                  <a:lnTo>
                    <a:pt x="624" y="3598"/>
                  </a:lnTo>
                  <a:close/>
                  <a:moveTo>
                    <a:pt x="945" y="4165"/>
                  </a:moveTo>
                  <a:lnTo>
                    <a:pt x="1056" y="4231"/>
                  </a:lnTo>
                  <a:lnTo>
                    <a:pt x="1259" y="4349"/>
                  </a:lnTo>
                  <a:lnTo>
                    <a:pt x="1259" y="4713"/>
                  </a:lnTo>
                  <a:lnTo>
                    <a:pt x="945" y="4531"/>
                  </a:lnTo>
                  <a:lnTo>
                    <a:pt x="945" y="4531"/>
                  </a:lnTo>
                  <a:lnTo>
                    <a:pt x="943" y="4531"/>
                  </a:lnTo>
                  <a:lnTo>
                    <a:pt x="747" y="4645"/>
                  </a:lnTo>
                  <a:lnTo>
                    <a:pt x="624" y="4713"/>
                  </a:lnTo>
                  <a:lnTo>
                    <a:pt x="624" y="4349"/>
                  </a:lnTo>
                  <a:lnTo>
                    <a:pt x="945" y="4165"/>
                  </a:lnTo>
                  <a:close/>
                  <a:moveTo>
                    <a:pt x="624" y="4727"/>
                  </a:moveTo>
                  <a:lnTo>
                    <a:pt x="655" y="4711"/>
                  </a:lnTo>
                  <a:lnTo>
                    <a:pt x="945" y="4543"/>
                  </a:lnTo>
                  <a:lnTo>
                    <a:pt x="1153" y="4666"/>
                  </a:lnTo>
                  <a:lnTo>
                    <a:pt x="1259" y="4727"/>
                  </a:lnTo>
                  <a:lnTo>
                    <a:pt x="1259" y="5096"/>
                  </a:lnTo>
                  <a:lnTo>
                    <a:pt x="1063" y="5209"/>
                  </a:lnTo>
                  <a:lnTo>
                    <a:pt x="943" y="5280"/>
                  </a:lnTo>
                  <a:lnTo>
                    <a:pt x="624" y="5096"/>
                  </a:lnTo>
                  <a:lnTo>
                    <a:pt x="624" y="4727"/>
                  </a:lnTo>
                  <a:close/>
                  <a:moveTo>
                    <a:pt x="1101" y="5387"/>
                  </a:moveTo>
                  <a:lnTo>
                    <a:pt x="1259" y="5481"/>
                  </a:lnTo>
                  <a:lnTo>
                    <a:pt x="1259" y="5843"/>
                  </a:lnTo>
                  <a:lnTo>
                    <a:pt x="945" y="5661"/>
                  </a:lnTo>
                  <a:lnTo>
                    <a:pt x="945" y="5661"/>
                  </a:lnTo>
                  <a:lnTo>
                    <a:pt x="943" y="5661"/>
                  </a:lnTo>
                  <a:lnTo>
                    <a:pt x="624" y="5845"/>
                  </a:lnTo>
                  <a:lnTo>
                    <a:pt x="624" y="5481"/>
                  </a:lnTo>
                  <a:lnTo>
                    <a:pt x="924" y="5306"/>
                  </a:lnTo>
                  <a:lnTo>
                    <a:pt x="943" y="5294"/>
                  </a:lnTo>
                  <a:lnTo>
                    <a:pt x="1101" y="5387"/>
                  </a:lnTo>
                  <a:close/>
                  <a:moveTo>
                    <a:pt x="624" y="5859"/>
                  </a:moveTo>
                  <a:lnTo>
                    <a:pt x="624" y="5859"/>
                  </a:lnTo>
                  <a:lnTo>
                    <a:pt x="945" y="5677"/>
                  </a:lnTo>
                  <a:lnTo>
                    <a:pt x="1118" y="5777"/>
                  </a:lnTo>
                  <a:lnTo>
                    <a:pt x="1259" y="5859"/>
                  </a:lnTo>
                  <a:lnTo>
                    <a:pt x="1259" y="6228"/>
                  </a:lnTo>
                  <a:lnTo>
                    <a:pt x="943" y="6412"/>
                  </a:lnTo>
                  <a:lnTo>
                    <a:pt x="624" y="6228"/>
                  </a:lnTo>
                  <a:lnTo>
                    <a:pt x="624" y="5859"/>
                  </a:lnTo>
                  <a:close/>
                  <a:moveTo>
                    <a:pt x="943" y="6427"/>
                  </a:moveTo>
                  <a:lnTo>
                    <a:pt x="945" y="6429"/>
                  </a:lnTo>
                  <a:lnTo>
                    <a:pt x="945" y="6427"/>
                  </a:lnTo>
                  <a:lnTo>
                    <a:pt x="1259" y="6611"/>
                  </a:lnTo>
                  <a:lnTo>
                    <a:pt x="1259" y="6972"/>
                  </a:lnTo>
                  <a:lnTo>
                    <a:pt x="945" y="6788"/>
                  </a:lnTo>
                  <a:lnTo>
                    <a:pt x="945" y="6790"/>
                  </a:lnTo>
                  <a:lnTo>
                    <a:pt x="943" y="6788"/>
                  </a:lnTo>
                  <a:lnTo>
                    <a:pt x="624" y="6975"/>
                  </a:lnTo>
                  <a:lnTo>
                    <a:pt x="624" y="6611"/>
                  </a:lnTo>
                  <a:lnTo>
                    <a:pt x="943" y="6427"/>
                  </a:lnTo>
                  <a:close/>
                  <a:moveTo>
                    <a:pt x="624" y="6989"/>
                  </a:moveTo>
                  <a:lnTo>
                    <a:pt x="624" y="6989"/>
                  </a:lnTo>
                  <a:lnTo>
                    <a:pt x="945" y="6805"/>
                  </a:lnTo>
                  <a:lnTo>
                    <a:pt x="1125" y="6911"/>
                  </a:lnTo>
                  <a:lnTo>
                    <a:pt x="1259" y="6989"/>
                  </a:lnTo>
                  <a:lnTo>
                    <a:pt x="1259" y="7358"/>
                  </a:lnTo>
                  <a:lnTo>
                    <a:pt x="1113" y="7443"/>
                  </a:lnTo>
                  <a:lnTo>
                    <a:pt x="943" y="7542"/>
                  </a:lnTo>
                  <a:lnTo>
                    <a:pt x="624" y="7358"/>
                  </a:lnTo>
                  <a:lnTo>
                    <a:pt x="624" y="6989"/>
                  </a:lnTo>
                  <a:close/>
                  <a:moveTo>
                    <a:pt x="945" y="7559"/>
                  </a:moveTo>
                  <a:lnTo>
                    <a:pt x="1106" y="7651"/>
                  </a:lnTo>
                  <a:lnTo>
                    <a:pt x="1259" y="7743"/>
                  </a:lnTo>
                  <a:lnTo>
                    <a:pt x="1259" y="8102"/>
                  </a:lnTo>
                  <a:lnTo>
                    <a:pt x="945" y="7920"/>
                  </a:lnTo>
                  <a:lnTo>
                    <a:pt x="945" y="7923"/>
                  </a:lnTo>
                  <a:lnTo>
                    <a:pt x="943" y="7920"/>
                  </a:lnTo>
                  <a:lnTo>
                    <a:pt x="747" y="8034"/>
                  </a:lnTo>
                  <a:lnTo>
                    <a:pt x="624" y="8105"/>
                  </a:lnTo>
                  <a:lnTo>
                    <a:pt x="624" y="7741"/>
                  </a:lnTo>
                  <a:lnTo>
                    <a:pt x="647" y="7729"/>
                  </a:lnTo>
                  <a:lnTo>
                    <a:pt x="945" y="7559"/>
                  </a:lnTo>
                  <a:close/>
                  <a:moveTo>
                    <a:pt x="624" y="8119"/>
                  </a:moveTo>
                  <a:lnTo>
                    <a:pt x="624" y="8119"/>
                  </a:lnTo>
                  <a:lnTo>
                    <a:pt x="945" y="7934"/>
                  </a:lnTo>
                  <a:lnTo>
                    <a:pt x="1080" y="8015"/>
                  </a:lnTo>
                  <a:lnTo>
                    <a:pt x="1259" y="8119"/>
                  </a:lnTo>
                  <a:lnTo>
                    <a:pt x="1259" y="8487"/>
                  </a:lnTo>
                  <a:lnTo>
                    <a:pt x="1148" y="8554"/>
                  </a:lnTo>
                  <a:lnTo>
                    <a:pt x="943" y="8672"/>
                  </a:lnTo>
                  <a:lnTo>
                    <a:pt x="624" y="8487"/>
                  </a:lnTo>
                  <a:lnTo>
                    <a:pt x="624" y="8119"/>
                  </a:lnTo>
                  <a:close/>
                  <a:moveTo>
                    <a:pt x="945" y="8688"/>
                  </a:moveTo>
                  <a:lnTo>
                    <a:pt x="1259" y="8870"/>
                  </a:lnTo>
                  <a:lnTo>
                    <a:pt x="1259" y="9232"/>
                  </a:lnTo>
                  <a:lnTo>
                    <a:pt x="945" y="9050"/>
                  </a:lnTo>
                  <a:lnTo>
                    <a:pt x="945" y="9050"/>
                  </a:lnTo>
                  <a:lnTo>
                    <a:pt x="943" y="9050"/>
                  </a:lnTo>
                  <a:lnTo>
                    <a:pt x="624" y="9234"/>
                  </a:lnTo>
                  <a:lnTo>
                    <a:pt x="624" y="8870"/>
                  </a:lnTo>
                  <a:lnTo>
                    <a:pt x="945" y="8688"/>
                  </a:lnTo>
                  <a:close/>
                  <a:moveTo>
                    <a:pt x="624" y="9251"/>
                  </a:moveTo>
                  <a:lnTo>
                    <a:pt x="839" y="9126"/>
                  </a:lnTo>
                  <a:lnTo>
                    <a:pt x="945" y="9066"/>
                  </a:lnTo>
                  <a:lnTo>
                    <a:pt x="1148" y="9185"/>
                  </a:lnTo>
                  <a:lnTo>
                    <a:pt x="1259" y="9248"/>
                  </a:lnTo>
                  <a:lnTo>
                    <a:pt x="1259" y="9617"/>
                  </a:lnTo>
                  <a:lnTo>
                    <a:pt x="943" y="9801"/>
                  </a:lnTo>
                  <a:lnTo>
                    <a:pt x="624" y="9617"/>
                  </a:lnTo>
                  <a:lnTo>
                    <a:pt x="624" y="9251"/>
                  </a:lnTo>
                  <a:close/>
                  <a:moveTo>
                    <a:pt x="943" y="9818"/>
                  </a:moveTo>
                  <a:lnTo>
                    <a:pt x="1080" y="9896"/>
                  </a:lnTo>
                  <a:lnTo>
                    <a:pt x="1259" y="10002"/>
                  </a:lnTo>
                  <a:lnTo>
                    <a:pt x="1259" y="10364"/>
                  </a:lnTo>
                  <a:lnTo>
                    <a:pt x="945" y="10180"/>
                  </a:lnTo>
                  <a:lnTo>
                    <a:pt x="945" y="10180"/>
                  </a:lnTo>
                  <a:lnTo>
                    <a:pt x="943" y="10180"/>
                  </a:lnTo>
                  <a:lnTo>
                    <a:pt x="624" y="10364"/>
                  </a:lnTo>
                  <a:lnTo>
                    <a:pt x="624" y="10002"/>
                  </a:lnTo>
                  <a:lnTo>
                    <a:pt x="943" y="9818"/>
                  </a:lnTo>
                  <a:close/>
                  <a:moveTo>
                    <a:pt x="624" y="10380"/>
                  </a:moveTo>
                  <a:lnTo>
                    <a:pt x="624" y="10380"/>
                  </a:lnTo>
                  <a:lnTo>
                    <a:pt x="945" y="10196"/>
                  </a:lnTo>
                  <a:lnTo>
                    <a:pt x="1122" y="10300"/>
                  </a:lnTo>
                  <a:lnTo>
                    <a:pt x="1259" y="10380"/>
                  </a:lnTo>
                  <a:lnTo>
                    <a:pt x="1259" y="10749"/>
                  </a:lnTo>
                  <a:lnTo>
                    <a:pt x="1165" y="10804"/>
                  </a:lnTo>
                  <a:lnTo>
                    <a:pt x="943" y="10934"/>
                  </a:lnTo>
                  <a:lnTo>
                    <a:pt x="624" y="10749"/>
                  </a:lnTo>
                  <a:lnTo>
                    <a:pt x="624" y="10380"/>
                  </a:lnTo>
                  <a:close/>
                  <a:moveTo>
                    <a:pt x="1014" y="10974"/>
                  </a:moveTo>
                  <a:lnTo>
                    <a:pt x="955" y="10941"/>
                  </a:lnTo>
                  <a:lnTo>
                    <a:pt x="1111" y="10848"/>
                  </a:lnTo>
                  <a:lnTo>
                    <a:pt x="1196" y="10799"/>
                  </a:lnTo>
                  <a:lnTo>
                    <a:pt x="1271" y="10756"/>
                  </a:lnTo>
                  <a:lnTo>
                    <a:pt x="1271" y="10754"/>
                  </a:lnTo>
                  <a:lnTo>
                    <a:pt x="1271" y="10385"/>
                  </a:lnTo>
                  <a:lnTo>
                    <a:pt x="1590" y="10570"/>
                  </a:lnTo>
                  <a:lnTo>
                    <a:pt x="1590" y="10936"/>
                  </a:lnTo>
                  <a:lnTo>
                    <a:pt x="1526" y="10974"/>
                  </a:lnTo>
                  <a:lnTo>
                    <a:pt x="1269" y="11120"/>
                  </a:lnTo>
                  <a:lnTo>
                    <a:pt x="1014" y="10974"/>
                  </a:lnTo>
                  <a:close/>
                  <a:moveTo>
                    <a:pt x="1274" y="11134"/>
                  </a:moveTo>
                  <a:lnTo>
                    <a:pt x="1491" y="11009"/>
                  </a:lnTo>
                  <a:lnTo>
                    <a:pt x="1593" y="10952"/>
                  </a:lnTo>
                  <a:lnTo>
                    <a:pt x="1593" y="11321"/>
                  </a:lnTo>
                  <a:lnTo>
                    <a:pt x="1593" y="11321"/>
                  </a:lnTo>
                  <a:lnTo>
                    <a:pt x="1909" y="11503"/>
                  </a:lnTo>
                  <a:lnTo>
                    <a:pt x="1595" y="11685"/>
                  </a:lnTo>
                  <a:lnTo>
                    <a:pt x="1274" y="11503"/>
                  </a:lnTo>
                  <a:lnTo>
                    <a:pt x="1274" y="11134"/>
                  </a:lnTo>
                  <a:close/>
                  <a:moveTo>
                    <a:pt x="1604" y="12077"/>
                  </a:moveTo>
                  <a:lnTo>
                    <a:pt x="1921" y="11893"/>
                  </a:lnTo>
                  <a:lnTo>
                    <a:pt x="2051" y="11966"/>
                  </a:lnTo>
                  <a:lnTo>
                    <a:pt x="2240" y="12077"/>
                  </a:lnTo>
                  <a:lnTo>
                    <a:pt x="2240" y="12080"/>
                  </a:lnTo>
                  <a:lnTo>
                    <a:pt x="2242" y="12082"/>
                  </a:lnTo>
                  <a:lnTo>
                    <a:pt x="2242" y="12446"/>
                  </a:lnTo>
                  <a:lnTo>
                    <a:pt x="1923" y="12630"/>
                  </a:lnTo>
                  <a:lnTo>
                    <a:pt x="1604" y="12446"/>
                  </a:lnTo>
                  <a:lnTo>
                    <a:pt x="1604" y="12077"/>
                  </a:lnTo>
                  <a:close/>
                  <a:moveTo>
                    <a:pt x="1938" y="11505"/>
                  </a:moveTo>
                  <a:lnTo>
                    <a:pt x="2254" y="11321"/>
                  </a:lnTo>
                  <a:lnTo>
                    <a:pt x="2254" y="11321"/>
                  </a:lnTo>
                  <a:lnTo>
                    <a:pt x="2254" y="10955"/>
                  </a:lnTo>
                  <a:lnTo>
                    <a:pt x="2566" y="11134"/>
                  </a:lnTo>
                  <a:lnTo>
                    <a:pt x="2566" y="11503"/>
                  </a:lnTo>
                  <a:lnTo>
                    <a:pt x="2249" y="11685"/>
                  </a:lnTo>
                  <a:lnTo>
                    <a:pt x="1938" y="11505"/>
                  </a:lnTo>
                  <a:close/>
                  <a:moveTo>
                    <a:pt x="2554" y="11111"/>
                  </a:moveTo>
                  <a:lnTo>
                    <a:pt x="2254" y="10936"/>
                  </a:lnTo>
                  <a:lnTo>
                    <a:pt x="2254" y="10570"/>
                  </a:lnTo>
                  <a:lnTo>
                    <a:pt x="2415" y="10475"/>
                  </a:lnTo>
                  <a:lnTo>
                    <a:pt x="2507" y="10423"/>
                  </a:lnTo>
                  <a:lnTo>
                    <a:pt x="2568" y="10388"/>
                  </a:lnTo>
                  <a:lnTo>
                    <a:pt x="2568" y="10754"/>
                  </a:lnTo>
                  <a:lnTo>
                    <a:pt x="2568" y="10756"/>
                  </a:lnTo>
                  <a:lnTo>
                    <a:pt x="2701" y="10832"/>
                  </a:lnTo>
                  <a:lnTo>
                    <a:pt x="2734" y="10851"/>
                  </a:lnTo>
                  <a:lnTo>
                    <a:pt x="2890" y="10941"/>
                  </a:lnTo>
                  <a:lnTo>
                    <a:pt x="2573" y="11123"/>
                  </a:lnTo>
                  <a:lnTo>
                    <a:pt x="2554" y="11111"/>
                  </a:lnTo>
                  <a:close/>
                  <a:moveTo>
                    <a:pt x="2583" y="11515"/>
                  </a:moveTo>
                  <a:lnTo>
                    <a:pt x="2717" y="11437"/>
                  </a:lnTo>
                  <a:lnTo>
                    <a:pt x="2902" y="11331"/>
                  </a:lnTo>
                  <a:lnTo>
                    <a:pt x="2975" y="11373"/>
                  </a:lnTo>
                  <a:lnTo>
                    <a:pt x="3223" y="11515"/>
                  </a:lnTo>
                  <a:lnTo>
                    <a:pt x="3223" y="11884"/>
                  </a:lnTo>
                  <a:lnTo>
                    <a:pt x="2902" y="12068"/>
                  </a:lnTo>
                  <a:lnTo>
                    <a:pt x="2583" y="11884"/>
                  </a:lnTo>
                  <a:lnTo>
                    <a:pt x="2583" y="11515"/>
                  </a:lnTo>
                  <a:close/>
                  <a:moveTo>
                    <a:pt x="2942" y="11338"/>
                  </a:moveTo>
                  <a:lnTo>
                    <a:pt x="2902" y="11314"/>
                  </a:lnTo>
                  <a:lnTo>
                    <a:pt x="2902" y="11314"/>
                  </a:lnTo>
                  <a:lnTo>
                    <a:pt x="2902" y="11314"/>
                  </a:lnTo>
                  <a:lnTo>
                    <a:pt x="2583" y="11498"/>
                  </a:lnTo>
                  <a:lnTo>
                    <a:pt x="2583" y="11137"/>
                  </a:lnTo>
                  <a:lnTo>
                    <a:pt x="2741" y="11045"/>
                  </a:lnTo>
                  <a:lnTo>
                    <a:pt x="2902" y="10950"/>
                  </a:lnTo>
                  <a:lnTo>
                    <a:pt x="3223" y="11137"/>
                  </a:lnTo>
                  <a:lnTo>
                    <a:pt x="3223" y="11498"/>
                  </a:lnTo>
                  <a:lnTo>
                    <a:pt x="2942" y="11338"/>
                  </a:lnTo>
                  <a:close/>
                  <a:moveTo>
                    <a:pt x="2911" y="10941"/>
                  </a:moveTo>
                  <a:lnTo>
                    <a:pt x="3235" y="10756"/>
                  </a:lnTo>
                  <a:lnTo>
                    <a:pt x="3235" y="10754"/>
                  </a:lnTo>
                  <a:lnTo>
                    <a:pt x="3235" y="10388"/>
                  </a:lnTo>
                  <a:lnTo>
                    <a:pt x="3351" y="10454"/>
                  </a:lnTo>
                  <a:lnTo>
                    <a:pt x="3547" y="10570"/>
                  </a:lnTo>
                  <a:lnTo>
                    <a:pt x="3547" y="10936"/>
                  </a:lnTo>
                  <a:lnTo>
                    <a:pt x="3228" y="11123"/>
                  </a:lnTo>
                  <a:lnTo>
                    <a:pt x="2911" y="10941"/>
                  </a:lnTo>
                  <a:close/>
                  <a:moveTo>
                    <a:pt x="3235" y="11134"/>
                  </a:moveTo>
                  <a:lnTo>
                    <a:pt x="3547" y="10955"/>
                  </a:lnTo>
                  <a:lnTo>
                    <a:pt x="3547" y="11321"/>
                  </a:lnTo>
                  <a:lnTo>
                    <a:pt x="3547" y="11321"/>
                  </a:lnTo>
                  <a:lnTo>
                    <a:pt x="3866" y="11505"/>
                  </a:lnTo>
                  <a:lnTo>
                    <a:pt x="3551" y="11685"/>
                  </a:lnTo>
                  <a:lnTo>
                    <a:pt x="3393" y="11595"/>
                  </a:lnTo>
                  <a:lnTo>
                    <a:pt x="3235" y="11503"/>
                  </a:lnTo>
                  <a:lnTo>
                    <a:pt x="3235" y="11134"/>
                  </a:lnTo>
                  <a:close/>
                  <a:moveTo>
                    <a:pt x="3558" y="12077"/>
                  </a:moveTo>
                  <a:lnTo>
                    <a:pt x="3880" y="11893"/>
                  </a:lnTo>
                  <a:lnTo>
                    <a:pt x="3967" y="11943"/>
                  </a:lnTo>
                  <a:lnTo>
                    <a:pt x="4137" y="12042"/>
                  </a:lnTo>
                  <a:lnTo>
                    <a:pt x="4196" y="12077"/>
                  </a:lnTo>
                  <a:lnTo>
                    <a:pt x="4196" y="12446"/>
                  </a:lnTo>
                  <a:lnTo>
                    <a:pt x="3880" y="12630"/>
                  </a:lnTo>
                  <a:lnTo>
                    <a:pt x="3558" y="12446"/>
                  </a:lnTo>
                  <a:lnTo>
                    <a:pt x="3558" y="12077"/>
                  </a:lnTo>
                  <a:close/>
                  <a:moveTo>
                    <a:pt x="3998" y="11947"/>
                  </a:moveTo>
                  <a:lnTo>
                    <a:pt x="3880" y="11881"/>
                  </a:lnTo>
                  <a:lnTo>
                    <a:pt x="3880" y="11881"/>
                  </a:lnTo>
                  <a:lnTo>
                    <a:pt x="3880" y="11881"/>
                  </a:lnTo>
                  <a:lnTo>
                    <a:pt x="3558" y="12063"/>
                  </a:lnTo>
                  <a:lnTo>
                    <a:pt x="3558" y="11702"/>
                  </a:lnTo>
                  <a:lnTo>
                    <a:pt x="3880" y="11517"/>
                  </a:lnTo>
                  <a:lnTo>
                    <a:pt x="4196" y="11702"/>
                  </a:lnTo>
                  <a:lnTo>
                    <a:pt x="4196" y="12063"/>
                  </a:lnTo>
                  <a:lnTo>
                    <a:pt x="3998" y="11947"/>
                  </a:lnTo>
                  <a:close/>
                  <a:moveTo>
                    <a:pt x="3894" y="11505"/>
                  </a:moveTo>
                  <a:lnTo>
                    <a:pt x="4100" y="11385"/>
                  </a:lnTo>
                  <a:lnTo>
                    <a:pt x="4211" y="11321"/>
                  </a:lnTo>
                  <a:lnTo>
                    <a:pt x="4211" y="11321"/>
                  </a:lnTo>
                  <a:lnTo>
                    <a:pt x="4211" y="10952"/>
                  </a:lnTo>
                  <a:lnTo>
                    <a:pt x="4527" y="11134"/>
                  </a:lnTo>
                  <a:lnTo>
                    <a:pt x="4527" y="11503"/>
                  </a:lnTo>
                  <a:lnTo>
                    <a:pt x="4208" y="11685"/>
                  </a:lnTo>
                  <a:lnTo>
                    <a:pt x="3894" y="11505"/>
                  </a:lnTo>
                  <a:close/>
                  <a:moveTo>
                    <a:pt x="4447" y="11073"/>
                  </a:moveTo>
                  <a:lnTo>
                    <a:pt x="4371" y="11028"/>
                  </a:lnTo>
                  <a:lnTo>
                    <a:pt x="4213" y="10936"/>
                  </a:lnTo>
                  <a:lnTo>
                    <a:pt x="4213" y="10570"/>
                  </a:lnTo>
                  <a:lnTo>
                    <a:pt x="4400" y="10461"/>
                  </a:lnTo>
                  <a:lnTo>
                    <a:pt x="4527" y="10388"/>
                  </a:lnTo>
                  <a:lnTo>
                    <a:pt x="4527" y="10754"/>
                  </a:lnTo>
                  <a:lnTo>
                    <a:pt x="4527" y="10756"/>
                  </a:lnTo>
                  <a:lnTo>
                    <a:pt x="4565" y="10778"/>
                  </a:lnTo>
                  <a:lnTo>
                    <a:pt x="4846" y="10941"/>
                  </a:lnTo>
                  <a:lnTo>
                    <a:pt x="4532" y="11123"/>
                  </a:lnTo>
                  <a:lnTo>
                    <a:pt x="4447" y="11073"/>
                  </a:lnTo>
                  <a:close/>
                  <a:moveTo>
                    <a:pt x="4539" y="11515"/>
                  </a:moveTo>
                  <a:lnTo>
                    <a:pt x="4856" y="11331"/>
                  </a:lnTo>
                  <a:lnTo>
                    <a:pt x="5177" y="11515"/>
                  </a:lnTo>
                  <a:lnTo>
                    <a:pt x="5177" y="11884"/>
                  </a:lnTo>
                  <a:lnTo>
                    <a:pt x="4858" y="12068"/>
                  </a:lnTo>
                  <a:lnTo>
                    <a:pt x="4539" y="11884"/>
                  </a:lnTo>
                  <a:lnTo>
                    <a:pt x="4539" y="11515"/>
                  </a:lnTo>
                  <a:close/>
                  <a:moveTo>
                    <a:pt x="4858" y="11314"/>
                  </a:moveTo>
                  <a:lnTo>
                    <a:pt x="4856" y="11314"/>
                  </a:lnTo>
                  <a:lnTo>
                    <a:pt x="4856" y="11314"/>
                  </a:lnTo>
                  <a:lnTo>
                    <a:pt x="4565" y="11487"/>
                  </a:lnTo>
                  <a:lnTo>
                    <a:pt x="4539" y="11501"/>
                  </a:lnTo>
                  <a:lnTo>
                    <a:pt x="4539" y="11137"/>
                  </a:lnTo>
                  <a:lnTo>
                    <a:pt x="4856" y="10950"/>
                  </a:lnTo>
                  <a:lnTo>
                    <a:pt x="5177" y="11137"/>
                  </a:lnTo>
                  <a:lnTo>
                    <a:pt x="5177" y="11498"/>
                  </a:lnTo>
                  <a:lnTo>
                    <a:pt x="4858" y="11314"/>
                  </a:lnTo>
                  <a:close/>
                  <a:moveTo>
                    <a:pt x="4870" y="10941"/>
                  </a:moveTo>
                  <a:lnTo>
                    <a:pt x="5189" y="10756"/>
                  </a:lnTo>
                  <a:lnTo>
                    <a:pt x="5189" y="10754"/>
                  </a:lnTo>
                  <a:lnTo>
                    <a:pt x="5189" y="10388"/>
                  </a:lnTo>
                  <a:lnTo>
                    <a:pt x="5453" y="10539"/>
                  </a:lnTo>
                  <a:lnTo>
                    <a:pt x="5503" y="10570"/>
                  </a:lnTo>
                  <a:lnTo>
                    <a:pt x="5503" y="10936"/>
                  </a:lnTo>
                  <a:lnTo>
                    <a:pt x="5345" y="11028"/>
                  </a:lnTo>
                  <a:lnTo>
                    <a:pt x="5276" y="11068"/>
                  </a:lnTo>
                  <a:lnTo>
                    <a:pt x="5186" y="11123"/>
                  </a:lnTo>
                  <a:lnTo>
                    <a:pt x="4870" y="10941"/>
                  </a:lnTo>
                  <a:close/>
                  <a:moveTo>
                    <a:pt x="5189" y="11134"/>
                  </a:moveTo>
                  <a:lnTo>
                    <a:pt x="5503" y="10955"/>
                  </a:lnTo>
                  <a:lnTo>
                    <a:pt x="5503" y="11321"/>
                  </a:lnTo>
                  <a:lnTo>
                    <a:pt x="5503" y="11321"/>
                  </a:lnTo>
                  <a:lnTo>
                    <a:pt x="5822" y="11505"/>
                  </a:lnTo>
                  <a:lnTo>
                    <a:pt x="5510" y="11685"/>
                  </a:lnTo>
                  <a:lnTo>
                    <a:pt x="5189" y="11503"/>
                  </a:lnTo>
                  <a:lnTo>
                    <a:pt x="5189" y="11134"/>
                  </a:lnTo>
                  <a:close/>
                  <a:moveTo>
                    <a:pt x="5515" y="12077"/>
                  </a:moveTo>
                  <a:lnTo>
                    <a:pt x="5836" y="11893"/>
                  </a:lnTo>
                  <a:lnTo>
                    <a:pt x="6155" y="12077"/>
                  </a:lnTo>
                  <a:lnTo>
                    <a:pt x="6155" y="12080"/>
                  </a:lnTo>
                  <a:lnTo>
                    <a:pt x="6155" y="12082"/>
                  </a:lnTo>
                  <a:lnTo>
                    <a:pt x="6155" y="12446"/>
                  </a:lnTo>
                  <a:lnTo>
                    <a:pt x="5933" y="12576"/>
                  </a:lnTo>
                  <a:lnTo>
                    <a:pt x="5836" y="12633"/>
                  </a:lnTo>
                  <a:lnTo>
                    <a:pt x="5836" y="12630"/>
                  </a:lnTo>
                  <a:lnTo>
                    <a:pt x="5836" y="12633"/>
                  </a:lnTo>
                  <a:lnTo>
                    <a:pt x="5515" y="12446"/>
                  </a:lnTo>
                  <a:lnTo>
                    <a:pt x="5515" y="12077"/>
                  </a:lnTo>
                  <a:close/>
                  <a:moveTo>
                    <a:pt x="5850" y="11505"/>
                  </a:moveTo>
                  <a:lnTo>
                    <a:pt x="6169" y="11321"/>
                  </a:lnTo>
                  <a:lnTo>
                    <a:pt x="6169" y="11321"/>
                  </a:lnTo>
                  <a:lnTo>
                    <a:pt x="6169" y="10955"/>
                  </a:lnTo>
                  <a:lnTo>
                    <a:pt x="6481" y="11134"/>
                  </a:lnTo>
                  <a:lnTo>
                    <a:pt x="6481" y="11503"/>
                  </a:lnTo>
                  <a:lnTo>
                    <a:pt x="6162" y="11685"/>
                  </a:lnTo>
                  <a:lnTo>
                    <a:pt x="5850" y="11505"/>
                  </a:lnTo>
                  <a:close/>
                  <a:moveTo>
                    <a:pt x="6469" y="11113"/>
                  </a:moveTo>
                  <a:lnTo>
                    <a:pt x="6169" y="10936"/>
                  </a:lnTo>
                  <a:lnTo>
                    <a:pt x="6169" y="10570"/>
                  </a:lnTo>
                  <a:lnTo>
                    <a:pt x="6366" y="10454"/>
                  </a:lnTo>
                  <a:lnTo>
                    <a:pt x="6484" y="10388"/>
                  </a:lnTo>
                  <a:lnTo>
                    <a:pt x="6484" y="10754"/>
                  </a:lnTo>
                  <a:lnTo>
                    <a:pt x="6484" y="10756"/>
                  </a:lnTo>
                  <a:lnTo>
                    <a:pt x="6614" y="10832"/>
                  </a:lnTo>
                  <a:lnTo>
                    <a:pt x="6649" y="10851"/>
                  </a:lnTo>
                  <a:lnTo>
                    <a:pt x="6805" y="10941"/>
                  </a:lnTo>
                  <a:lnTo>
                    <a:pt x="6488" y="11123"/>
                  </a:lnTo>
                  <a:lnTo>
                    <a:pt x="6469" y="11113"/>
                  </a:lnTo>
                  <a:close/>
                  <a:moveTo>
                    <a:pt x="6495" y="11515"/>
                  </a:moveTo>
                  <a:lnTo>
                    <a:pt x="6633" y="11437"/>
                  </a:lnTo>
                  <a:lnTo>
                    <a:pt x="6814" y="11331"/>
                  </a:lnTo>
                  <a:lnTo>
                    <a:pt x="6890" y="11373"/>
                  </a:lnTo>
                  <a:lnTo>
                    <a:pt x="7136" y="11515"/>
                  </a:lnTo>
                  <a:lnTo>
                    <a:pt x="7136" y="11884"/>
                  </a:lnTo>
                  <a:lnTo>
                    <a:pt x="6817" y="12068"/>
                  </a:lnTo>
                  <a:lnTo>
                    <a:pt x="6495" y="11884"/>
                  </a:lnTo>
                  <a:lnTo>
                    <a:pt x="6495" y="11515"/>
                  </a:lnTo>
                  <a:close/>
                  <a:moveTo>
                    <a:pt x="6855" y="11338"/>
                  </a:moveTo>
                  <a:lnTo>
                    <a:pt x="6814" y="11314"/>
                  </a:lnTo>
                  <a:lnTo>
                    <a:pt x="6814" y="11314"/>
                  </a:lnTo>
                  <a:lnTo>
                    <a:pt x="6814" y="11314"/>
                  </a:lnTo>
                  <a:lnTo>
                    <a:pt x="6495" y="11498"/>
                  </a:lnTo>
                  <a:lnTo>
                    <a:pt x="6495" y="11137"/>
                  </a:lnTo>
                  <a:lnTo>
                    <a:pt x="6656" y="11045"/>
                  </a:lnTo>
                  <a:lnTo>
                    <a:pt x="6817" y="10950"/>
                  </a:lnTo>
                  <a:lnTo>
                    <a:pt x="7136" y="11137"/>
                  </a:lnTo>
                  <a:lnTo>
                    <a:pt x="7136" y="11498"/>
                  </a:lnTo>
                  <a:lnTo>
                    <a:pt x="6855" y="11338"/>
                  </a:lnTo>
                  <a:close/>
                  <a:moveTo>
                    <a:pt x="6826" y="10941"/>
                  </a:moveTo>
                  <a:lnTo>
                    <a:pt x="7148" y="10756"/>
                  </a:lnTo>
                  <a:lnTo>
                    <a:pt x="7148" y="10754"/>
                  </a:lnTo>
                  <a:lnTo>
                    <a:pt x="7148" y="10388"/>
                  </a:lnTo>
                  <a:lnTo>
                    <a:pt x="7266" y="10454"/>
                  </a:lnTo>
                  <a:lnTo>
                    <a:pt x="7462" y="10570"/>
                  </a:lnTo>
                  <a:lnTo>
                    <a:pt x="7462" y="10936"/>
                  </a:lnTo>
                  <a:lnTo>
                    <a:pt x="7141" y="11123"/>
                  </a:lnTo>
                  <a:lnTo>
                    <a:pt x="6826" y="10941"/>
                  </a:lnTo>
                  <a:close/>
                  <a:moveTo>
                    <a:pt x="7148" y="11134"/>
                  </a:moveTo>
                  <a:lnTo>
                    <a:pt x="7462" y="10955"/>
                  </a:lnTo>
                  <a:lnTo>
                    <a:pt x="7462" y="11321"/>
                  </a:lnTo>
                  <a:lnTo>
                    <a:pt x="7462" y="11321"/>
                  </a:lnTo>
                  <a:lnTo>
                    <a:pt x="7779" y="11505"/>
                  </a:lnTo>
                  <a:lnTo>
                    <a:pt x="7467" y="11685"/>
                  </a:lnTo>
                  <a:lnTo>
                    <a:pt x="7148" y="11503"/>
                  </a:lnTo>
                  <a:lnTo>
                    <a:pt x="7148" y="11134"/>
                  </a:lnTo>
                  <a:close/>
                  <a:moveTo>
                    <a:pt x="7474" y="12077"/>
                  </a:moveTo>
                  <a:lnTo>
                    <a:pt x="7795" y="11893"/>
                  </a:lnTo>
                  <a:lnTo>
                    <a:pt x="7882" y="11943"/>
                  </a:lnTo>
                  <a:lnTo>
                    <a:pt x="8109" y="12077"/>
                  </a:lnTo>
                  <a:lnTo>
                    <a:pt x="8109" y="12080"/>
                  </a:lnTo>
                  <a:lnTo>
                    <a:pt x="8112" y="12082"/>
                  </a:lnTo>
                  <a:lnTo>
                    <a:pt x="8112" y="12446"/>
                  </a:lnTo>
                  <a:lnTo>
                    <a:pt x="7793" y="12630"/>
                  </a:lnTo>
                  <a:lnTo>
                    <a:pt x="7474" y="12446"/>
                  </a:lnTo>
                  <a:lnTo>
                    <a:pt x="7474" y="12077"/>
                  </a:lnTo>
                  <a:close/>
                  <a:moveTo>
                    <a:pt x="7809" y="11505"/>
                  </a:moveTo>
                  <a:lnTo>
                    <a:pt x="8015" y="11385"/>
                  </a:lnTo>
                  <a:lnTo>
                    <a:pt x="8126" y="11321"/>
                  </a:lnTo>
                  <a:lnTo>
                    <a:pt x="8126" y="11321"/>
                  </a:lnTo>
                  <a:lnTo>
                    <a:pt x="8126" y="10952"/>
                  </a:lnTo>
                  <a:lnTo>
                    <a:pt x="8227" y="11012"/>
                  </a:lnTo>
                  <a:lnTo>
                    <a:pt x="8442" y="11134"/>
                  </a:lnTo>
                  <a:lnTo>
                    <a:pt x="8442" y="11503"/>
                  </a:lnTo>
                  <a:lnTo>
                    <a:pt x="8121" y="11685"/>
                  </a:lnTo>
                  <a:lnTo>
                    <a:pt x="7809" y="11505"/>
                  </a:lnTo>
                  <a:close/>
                  <a:moveTo>
                    <a:pt x="8171" y="10962"/>
                  </a:moveTo>
                  <a:lnTo>
                    <a:pt x="8126" y="10936"/>
                  </a:lnTo>
                  <a:lnTo>
                    <a:pt x="8126" y="10570"/>
                  </a:lnTo>
                  <a:lnTo>
                    <a:pt x="8442" y="10385"/>
                  </a:lnTo>
                  <a:lnTo>
                    <a:pt x="8442" y="10754"/>
                  </a:lnTo>
                  <a:lnTo>
                    <a:pt x="8442" y="10756"/>
                  </a:lnTo>
                  <a:lnTo>
                    <a:pt x="8480" y="10778"/>
                  </a:lnTo>
                  <a:lnTo>
                    <a:pt x="8759" y="10941"/>
                  </a:lnTo>
                  <a:lnTo>
                    <a:pt x="8445" y="11123"/>
                  </a:lnTo>
                  <a:lnTo>
                    <a:pt x="8171" y="10962"/>
                  </a:lnTo>
                  <a:close/>
                  <a:moveTo>
                    <a:pt x="8454" y="11515"/>
                  </a:moveTo>
                  <a:lnTo>
                    <a:pt x="8747" y="11345"/>
                  </a:lnTo>
                  <a:lnTo>
                    <a:pt x="8771" y="11331"/>
                  </a:lnTo>
                  <a:lnTo>
                    <a:pt x="9092" y="11515"/>
                  </a:lnTo>
                  <a:lnTo>
                    <a:pt x="9092" y="11884"/>
                  </a:lnTo>
                  <a:lnTo>
                    <a:pt x="8771" y="12068"/>
                  </a:lnTo>
                  <a:lnTo>
                    <a:pt x="8454" y="11884"/>
                  </a:lnTo>
                  <a:lnTo>
                    <a:pt x="8454" y="11515"/>
                  </a:lnTo>
                  <a:close/>
                  <a:moveTo>
                    <a:pt x="8771" y="11314"/>
                  </a:moveTo>
                  <a:lnTo>
                    <a:pt x="8771" y="11314"/>
                  </a:lnTo>
                  <a:lnTo>
                    <a:pt x="8771" y="11314"/>
                  </a:lnTo>
                  <a:lnTo>
                    <a:pt x="8752" y="11326"/>
                  </a:lnTo>
                  <a:lnTo>
                    <a:pt x="8454" y="11498"/>
                  </a:lnTo>
                  <a:lnTo>
                    <a:pt x="8454" y="11137"/>
                  </a:lnTo>
                  <a:lnTo>
                    <a:pt x="8771" y="10950"/>
                  </a:lnTo>
                  <a:lnTo>
                    <a:pt x="9092" y="11137"/>
                  </a:lnTo>
                  <a:lnTo>
                    <a:pt x="9092" y="11498"/>
                  </a:lnTo>
                  <a:lnTo>
                    <a:pt x="8771" y="11314"/>
                  </a:lnTo>
                  <a:close/>
                  <a:moveTo>
                    <a:pt x="8783" y="10941"/>
                  </a:moveTo>
                  <a:lnTo>
                    <a:pt x="9104" y="10756"/>
                  </a:lnTo>
                  <a:lnTo>
                    <a:pt x="9104" y="10754"/>
                  </a:lnTo>
                  <a:lnTo>
                    <a:pt x="9104" y="10388"/>
                  </a:lnTo>
                  <a:lnTo>
                    <a:pt x="9366" y="10539"/>
                  </a:lnTo>
                  <a:lnTo>
                    <a:pt x="9418" y="10570"/>
                  </a:lnTo>
                  <a:lnTo>
                    <a:pt x="9418" y="10936"/>
                  </a:lnTo>
                  <a:lnTo>
                    <a:pt x="9191" y="11068"/>
                  </a:lnTo>
                  <a:lnTo>
                    <a:pt x="9099" y="11123"/>
                  </a:lnTo>
                  <a:lnTo>
                    <a:pt x="8783" y="10941"/>
                  </a:lnTo>
                  <a:close/>
                  <a:moveTo>
                    <a:pt x="9104" y="11134"/>
                  </a:moveTo>
                  <a:lnTo>
                    <a:pt x="9418" y="10955"/>
                  </a:lnTo>
                  <a:lnTo>
                    <a:pt x="9418" y="11321"/>
                  </a:lnTo>
                  <a:lnTo>
                    <a:pt x="9418" y="11321"/>
                  </a:lnTo>
                  <a:lnTo>
                    <a:pt x="9737" y="11505"/>
                  </a:lnTo>
                  <a:lnTo>
                    <a:pt x="9425" y="11685"/>
                  </a:lnTo>
                  <a:lnTo>
                    <a:pt x="9104" y="11503"/>
                  </a:lnTo>
                  <a:lnTo>
                    <a:pt x="9104" y="11134"/>
                  </a:lnTo>
                  <a:close/>
                  <a:moveTo>
                    <a:pt x="9430" y="12077"/>
                  </a:moveTo>
                  <a:lnTo>
                    <a:pt x="9751" y="11893"/>
                  </a:lnTo>
                  <a:lnTo>
                    <a:pt x="10070" y="12077"/>
                  </a:lnTo>
                  <a:lnTo>
                    <a:pt x="10070" y="12446"/>
                  </a:lnTo>
                  <a:lnTo>
                    <a:pt x="9848" y="12576"/>
                  </a:lnTo>
                  <a:lnTo>
                    <a:pt x="9751" y="12633"/>
                  </a:lnTo>
                  <a:lnTo>
                    <a:pt x="9751" y="12630"/>
                  </a:lnTo>
                  <a:lnTo>
                    <a:pt x="9749" y="12633"/>
                  </a:lnTo>
                  <a:lnTo>
                    <a:pt x="9430" y="12446"/>
                  </a:lnTo>
                  <a:lnTo>
                    <a:pt x="9430" y="12077"/>
                  </a:lnTo>
                  <a:close/>
                  <a:moveTo>
                    <a:pt x="10004" y="12028"/>
                  </a:moveTo>
                  <a:lnTo>
                    <a:pt x="9751" y="11881"/>
                  </a:lnTo>
                  <a:lnTo>
                    <a:pt x="9751" y="11881"/>
                  </a:lnTo>
                  <a:lnTo>
                    <a:pt x="9751" y="11881"/>
                  </a:lnTo>
                  <a:lnTo>
                    <a:pt x="9430" y="12063"/>
                  </a:lnTo>
                  <a:lnTo>
                    <a:pt x="9430" y="11702"/>
                  </a:lnTo>
                  <a:lnTo>
                    <a:pt x="9751" y="11517"/>
                  </a:lnTo>
                  <a:lnTo>
                    <a:pt x="10070" y="11702"/>
                  </a:lnTo>
                  <a:lnTo>
                    <a:pt x="10070" y="12066"/>
                  </a:lnTo>
                  <a:lnTo>
                    <a:pt x="10004" y="12028"/>
                  </a:lnTo>
                  <a:close/>
                  <a:moveTo>
                    <a:pt x="9766" y="11505"/>
                  </a:moveTo>
                  <a:lnTo>
                    <a:pt x="10085" y="11321"/>
                  </a:lnTo>
                  <a:lnTo>
                    <a:pt x="10085" y="10955"/>
                  </a:lnTo>
                  <a:lnTo>
                    <a:pt x="10397" y="11134"/>
                  </a:lnTo>
                  <a:lnTo>
                    <a:pt x="10397" y="11503"/>
                  </a:lnTo>
                  <a:lnTo>
                    <a:pt x="10078" y="11685"/>
                  </a:lnTo>
                  <a:lnTo>
                    <a:pt x="9766" y="11505"/>
                  </a:lnTo>
                  <a:close/>
                  <a:moveTo>
                    <a:pt x="10085" y="10936"/>
                  </a:moveTo>
                  <a:lnTo>
                    <a:pt x="10085" y="10567"/>
                  </a:lnTo>
                  <a:lnTo>
                    <a:pt x="10397" y="10388"/>
                  </a:lnTo>
                  <a:lnTo>
                    <a:pt x="10397" y="10754"/>
                  </a:lnTo>
                  <a:lnTo>
                    <a:pt x="10397" y="10756"/>
                  </a:lnTo>
                  <a:lnTo>
                    <a:pt x="10517" y="10825"/>
                  </a:lnTo>
                  <a:lnTo>
                    <a:pt x="10718" y="10941"/>
                  </a:lnTo>
                  <a:lnTo>
                    <a:pt x="10404" y="11123"/>
                  </a:lnTo>
                  <a:lnTo>
                    <a:pt x="10085" y="10936"/>
                  </a:lnTo>
                  <a:close/>
                  <a:moveTo>
                    <a:pt x="10411" y="11515"/>
                  </a:moveTo>
                  <a:lnTo>
                    <a:pt x="10730" y="11331"/>
                  </a:lnTo>
                  <a:lnTo>
                    <a:pt x="10763" y="11349"/>
                  </a:lnTo>
                  <a:lnTo>
                    <a:pt x="11046" y="11515"/>
                  </a:lnTo>
                  <a:lnTo>
                    <a:pt x="11046" y="11884"/>
                  </a:lnTo>
                  <a:lnTo>
                    <a:pt x="10730" y="12068"/>
                  </a:lnTo>
                  <a:lnTo>
                    <a:pt x="10411" y="11884"/>
                  </a:lnTo>
                  <a:lnTo>
                    <a:pt x="10411" y="11515"/>
                  </a:lnTo>
                  <a:close/>
                  <a:moveTo>
                    <a:pt x="10819" y="11366"/>
                  </a:moveTo>
                  <a:lnTo>
                    <a:pt x="10730" y="11314"/>
                  </a:lnTo>
                  <a:lnTo>
                    <a:pt x="10730" y="11314"/>
                  </a:lnTo>
                  <a:lnTo>
                    <a:pt x="10730" y="11314"/>
                  </a:lnTo>
                  <a:lnTo>
                    <a:pt x="10411" y="11501"/>
                  </a:lnTo>
                  <a:lnTo>
                    <a:pt x="10411" y="11137"/>
                  </a:lnTo>
                  <a:lnTo>
                    <a:pt x="10730" y="10950"/>
                  </a:lnTo>
                  <a:lnTo>
                    <a:pt x="11046" y="11137"/>
                  </a:lnTo>
                  <a:lnTo>
                    <a:pt x="11046" y="11498"/>
                  </a:lnTo>
                  <a:lnTo>
                    <a:pt x="10819" y="11366"/>
                  </a:lnTo>
                  <a:close/>
                  <a:moveTo>
                    <a:pt x="10741" y="10941"/>
                  </a:moveTo>
                  <a:lnTo>
                    <a:pt x="11060" y="10756"/>
                  </a:lnTo>
                  <a:lnTo>
                    <a:pt x="11060" y="10754"/>
                  </a:lnTo>
                  <a:lnTo>
                    <a:pt x="11060" y="10385"/>
                  </a:lnTo>
                  <a:lnTo>
                    <a:pt x="11377" y="10572"/>
                  </a:lnTo>
                  <a:lnTo>
                    <a:pt x="11377" y="10936"/>
                  </a:lnTo>
                  <a:lnTo>
                    <a:pt x="11212" y="11030"/>
                  </a:lnTo>
                  <a:lnTo>
                    <a:pt x="11056" y="11123"/>
                  </a:lnTo>
                  <a:lnTo>
                    <a:pt x="10741" y="10941"/>
                  </a:lnTo>
                  <a:close/>
                  <a:moveTo>
                    <a:pt x="11060" y="11134"/>
                  </a:moveTo>
                  <a:lnTo>
                    <a:pt x="11377" y="10952"/>
                  </a:lnTo>
                  <a:lnTo>
                    <a:pt x="11377" y="11321"/>
                  </a:lnTo>
                  <a:lnTo>
                    <a:pt x="11377" y="11321"/>
                  </a:lnTo>
                  <a:lnTo>
                    <a:pt x="11694" y="11503"/>
                  </a:lnTo>
                  <a:lnTo>
                    <a:pt x="11379" y="11685"/>
                  </a:lnTo>
                  <a:lnTo>
                    <a:pt x="11060" y="11503"/>
                  </a:lnTo>
                  <a:lnTo>
                    <a:pt x="11060" y="11134"/>
                  </a:lnTo>
                  <a:close/>
                  <a:moveTo>
                    <a:pt x="11389" y="12077"/>
                  </a:moveTo>
                  <a:lnTo>
                    <a:pt x="11668" y="11914"/>
                  </a:lnTo>
                  <a:lnTo>
                    <a:pt x="11706" y="11893"/>
                  </a:lnTo>
                  <a:lnTo>
                    <a:pt x="12025" y="12077"/>
                  </a:lnTo>
                  <a:lnTo>
                    <a:pt x="12025" y="12080"/>
                  </a:lnTo>
                  <a:lnTo>
                    <a:pt x="12027" y="12082"/>
                  </a:lnTo>
                  <a:lnTo>
                    <a:pt x="12027" y="12446"/>
                  </a:lnTo>
                  <a:lnTo>
                    <a:pt x="11708" y="12630"/>
                  </a:lnTo>
                  <a:lnTo>
                    <a:pt x="11389" y="12446"/>
                  </a:lnTo>
                  <a:lnTo>
                    <a:pt x="11389" y="12077"/>
                  </a:lnTo>
                  <a:close/>
                  <a:moveTo>
                    <a:pt x="11722" y="11505"/>
                  </a:moveTo>
                  <a:lnTo>
                    <a:pt x="12039" y="11321"/>
                  </a:lnTo>
                  <a:lnTo>
                    <a:pt x="12039" y="11321"/>
                  </a:lnTo>
                  <a:lnTo>
                    <a:pt x="12039" y="10955"/>
                  </a:lnTo>
                  <a:lnTo>
                    <a:pt x="12353" y="11134"/>
                  </a:lnTo>
                  <a:lnTo>
                    <a:pt x="12353" y="11503"/>
                  </a:lnTo>
                  <a:lnTo>
                    <a:pt x="12036" y="11685"/>
                  </a:lnTo>
                  <a:lnTo>
                    <a:pt x="11722" y="11505"/>
                  </a:lnTo>
                  <a:close/>
                  <a:moveTo>
                    <a:pt x="12343" y="11113"/>
                  </a:moveTo>
                  <a:lnTo>
                    <a:pt x="12039" y="10936"/>
                  </a:lnTo>
                  <a:lnTo>
                    <a:pt x="12039" y="10570"/>
                  </a:lnTo>
                  <a:lnTo>
                    <a:pt x="12301" y="10418"/>
                  </a:lnTo>
                  <a:lnTo>
                    <a:pt x="12355" y="10385"/>
                  </a:lnTo>
                  <a:lnTo>
                    <a:pt x="12355" y="10754"/>
                  </a:lnTo>
                  <a:lnTo>
                    <a:pt x="12355" y="10756"/>
                  </a:lnTo>
                  <a:lnTo>
                    <a:pt x="12393" y="10778"/>
                  </a:lnTo>
                  <a:lnTo>
                    <a:pt x="12674" y="10941"/>
                  </a:lnTo>
                  <a:lnTo>
                    <a:pt x="12358" y="11123"/>
                  </a:lnTo>
                  <a:lnTo>
                    <a:pt x="12343" y="11113"/>
                  </a:lnTo>
                  <a:close/>
                  <a:moveTo>
                    <a:pt x="12367" y="11515"/>
                  </a:moveTo>
                  <a:lnTo>
                    <a:pt x="12662" y="11345"/>
                  </a:lnTo>
                  <a:lnTo>
                    <a:pt x="12686" y="11331"/>
                  </a:lnTo>
                  <a:lnTo>
                    <a:pt x="13007" y="11515"/>
                  </a:lnTo>
                  <a:lnTo>
                    <a:pt x="13007" y="11884"/>
                  </a:lnTo>
                  <a:lnTo>
                    <a:pt x="12686" y="12068"/>
                  </a:lnTo>
                  <a:lnTo>
                    <a:pt x="12367" y="11884"/>
                  </a:lnTo>
                  <a:lnTo>
                    <a:pt x="12367" y="11515"/>
                  </a:lnTo>
                  <a:close/>
                  <a:moveTo>
                    <a:pt x="12686" y="11314"/>
                  </a:moveTo>
                  <a:lnTo>
                    <a:pt x="12686" y="11314"/>
                  </a:lnTo>
                  <a:lnTo>
                    <a:pt x="12686" y="11314"/>
                  </a:lnTo>
                  <a:lnTo>
                    <a:pt x="12667" y="11326"/>
                  </a:lnTo>
                  <a:lnTo>
                    <a:pt x="12367" y="11498"/>
                  </a:lnTo>
                  <a:lnTo>
                    <a:pt x="12367" y="11137"/>
                  </a:lnTo>
                  <a:lnTo>
                    <a:pt x="12686" y="10950"/>
                  </a:lnTo>
                  <a:lnTo>
                    <a:pt x="13007" y="11137"/>
                  </a:lnTo>
                  <a:lnTo>
                    <a:pt x="13007" y="11498"/>
                  </a:lnTo>
                  <a:lnTo>
                    <a:pt x="12686" y="11314"/>
                  </a:lnTo>
                  <a:close/>
                  <a:moveTo>
                    <a:pt x="12698" y="10941"/>
                  </a:moveTo>
                  <a:lnTo>
                    <a:pt x="13019" y="10756"/>
                  </a:lnTo>
                  <a:lnTo>
                    <a:pt x="13019" y="10754"/>
                  </a:lnTo>
                  <a:lnTo>
                    <a:pt x="13019" y="10388"/>
                  </a:lnTo>
                  <a:lnTo>
                    <a:pt x="13282" y="10539"/>
                  </a:lnTo>
                  <a:lnTo>
                    <a:pt x="13334" y="10570"/>
                  </a:lnTo>
                  <a:lnTo>
                    <a:pt x="13334" y="10936"/>
                  </a:lnTo>
                  <a:lnTo>
                    <a:pt x="13107" y="11068"/>
                  </a:lnTo>
                  <a:lnTo>
                    <a:pt x="13015" y="11123"/>
                  </a:lnTo>
                  <a:lnTo>
                    <a:pt x="12698" y="10941"/>
                  </a:lnTo>
                  <a:close/>
                  <a:moveTo>
                    <a:pt x="13019" y="11134"/>
                  </a:moveTo>
                  <a:lnTo>
                    <a:pt x="13334" y="10955"/>
                  </a:lnTo>
                  <a:lnTo>
                    <a:pt x="13334" y="11321"/>
                  </a:lnTo>
                  <a:lnTo>
                    <a:pt x="13334" y="11321"/>
                  </a:lnTo>
                  <a:lnTo>
                    <a:pt x="13650" y="11505"/>
                  </a:lnTo>
                  <a:lnTo>
                    <a:pt x="13341" y="11685"/>
                  </a:lnTo>
                  <a:lnTo>
                    <a:pt x="13019" y="11503"/>
                  </a:lnTo>
                  <a:lnTo>
                    <a:pt x="13019" y="11134"/>
                  </a:lnTo>
                  <a:close/>
                  <a:moveTo>
                    <a:pt x="13345" y="12077"/>
                  </a:moveTo>
                  <a:lnTo>
                    <a:pt x="13664" y="11893"/>
                  </a:lnTo>
                  <a:lnTo>
                    <a:pt x="13986" y="12077"/>
                  </a:lnTo>
                  <a:lnTo>
                    <a:pt x="13986" y="12446"/>
                  </a:lnTo>
                  <a:lnTo>
                    <a:pt x="13764" y="12576"/>
                  </a:lnTo>
                  <a:lnTo>
                    <a:pt x="13667" y="12633"/>
                  </a:lnTo>
                  <a:lnTo>
                    <a:pt x="13664" y="12630"/>
                  </a:lnTo>
                  <a:lnTo>
                    <a:pt x="13664" y="12633"/>
                  </a:lnTo>
                  <a:lnTo>
                    <a:pt x="13345" y="12446"/>
                  </a:lnTo>
                  <a:lnTo>
                    <a:pt x="13345" y="12077"/>
                  </a:lnTo>
                  <a:close/>
                  <a:moveTo>
                    <a:pt x="13920" y="12028"/>
                  </a:moveTo>
                  <a:lnTo>
                    <a:pt x="13667" y="11881"/>
                  </a:lnTo>
                  <a:lnTo>
                    <a:pt x="13664" y="11881"/>
                  </a:lnTo>
                  <a:lnTo>
                    <a:pt x="13664" y="11881"/>
                  </a:lnTo>
                  <a:lnTo>
                    <a:pt x="13345" y="12063"/>
                  </a:lnTo>
                  <a:lnTo>
                    <a:pt x="13345" y="11702"/>
                  </a:lnTo>
                  <a:lnTo>
                    <a:pt x="13664" y="11517"/>
                  </a:lnTo>
                  <a:lnTo>
                    <a:pt x="13986" y="11702"/>
                  </a:lnTo>
                  <a:lnTo>
                    <a:pt x="13986" y="12066"/>
                  </a:lnTo>
                  <a:lnTo>
                    <a:pt x="13920" y="12028"/>
                  </a:lnTo>
                  <a:close/>
                  <a:moveTo>
                    <a:pt x="13678" y="11505"/>
                  </a:moveTo>
                  <a:lnTo>
                    <a:pt x="13997" y="11321"/>
                  </a:lnTo>
                  <a:lnTo>
                    <a:pt x="13997" y="10955"/>
                  </a:lnTo>
                  <a:lnTo>
                    <a:pt x="14309" y="11134"/>
                  </a:lnTo>
                  <a:lnTo>
                    <a:pt x="14309" y="11503"/>
                  </a:lnTo>
                  <a:lnTo>
                    <a:pt x="13990" y="11685"/>
                  </a:lnTo>
                  <a:lnTo>
                    <a:pt x="13678" y="11505"/>
                  </a:lnTo>
                  <a:close/>
                  <a:moveTo>
                    <a:pt x="14272" y="11097"/>
                  </a:moveTo>
                  <a:lnTo>
                    <a:pt x="14000" y="10936"/>
                  </a:lnTo>
                  <a:lnTo>
                    <a:pt x="14000" y="10567"/>
                  </a:lnTo>
                  <a:lnTo>
                    <a:pt x="14312" y="10388"/>
                  </a:lnTo>
                  <a:lnTo>
                    <a:pt x="14312" y="10754"/>
                  </a:lnTo>
                  <a:lnTo>
                    <a:pt x="14312" y="10756"/>
                  </a:lnTo>
                  <a:lnTo>
                    <a:pt x="14432" y="10825"/>
                  </a:lnTo>
                  <a:lnTo>
                    <a:pt x="14631" y="10941"/>
                  </a:lnTo>
                  <a:lnTo>
                    <a:pt x="14316" y="11123"/>
                  </a:lnTo>
                  <a:lnTo>
                    <a:pt x="14272" y="11097"/>
                  </a:lnTo>
                  <a:close/>
                  <a:moveTo>
                    <a:pt x="14326" y="11515"/>
                  </a:moveTo>
                  <a:lnTo>
                    <a:pt x="14645" y="11331"/>
                  </a:lnTo>
                  <a:lnTo>
                    <a:pt x="14678" y="11349"/>
                  </a:lnTo>
                  <a:lnTo>
                    <a:pt x="14962" y="11515"/>
                  </a:lnTo>
                  <a:lnTo>
                    <a:pt x="14962" y="11884"/>
                  </a:lnTo>
                  <a:lnTo>
                    <a:pt x="14661" y="12058"/>
                  </a:lnTo>
                  <a:lnTo>
                    <a:pt x="14645" y="12068"/>
                  </a:lnTo>
                  <a:lnTo>
                    <a:pt x="14326" y="11884"/>
                  </a:lnTo>
                  <a:lnTo>
                    <a:pt x="14326" y="11515"/>
                  </a:lnTo>
                  <a:close/>
                  <a:moveTo>
                    <a:pt x="14732" y="11366"/>
                  </a:moveTo>
                  <a:lnTo>
                    <a:pt x="14645" y="11314"/>
                  </a:lnTo>
                  <a:lnTo>
                    <a:pt x="14645" y="11314"/>
                  </a:lnTo>
                  <a:lnTo>
                    <a:pt x="14645" y="11314"/>
                  </a:lnTo>
                  <a:lnTo>
                    <a:pt x="14326" y="11501"/>
                  </a:lnTo>
                  <a:lnTo>
                    <a:pt x="14326" y="11137"/>
                  </a:lnTo>
                  <a:lnTo>
                    <a:pt x="14645" y="10950"/>
                  </a:lnTo>
                  <a:lnTo>
                    <a:pt x="14962" y="11137"/>
                  </a:lnTo>
                  <a:lnTo>
                    <a:pt x="14962" y="11498"/>
                  </a:lnTo>
                  <a:lnTo>
                    <a:pt x="14732" y="11366"/>
                  </a:lnTo>
                  <a:close/>
                  <a:moveTo>
                    <a:pt x="14654" y="10941"/>
                  </a:moveTo>
                  <a:lnTo>
                    <a:pt x="14976" y="10756"/>
                  </a:lnTo>
                  <a:lnTo>
                    <a:pt x="14976" y="10754"/>
                  </a:lnTo>
                  <a:lnTo>
                    <a:pt x="14976" y="10385"/>
                  </a:lnTo>
                  <a:lnTo>
                    <a:pt x="15113" y="10466"/>
                  </a:lnTo>
                  <a:lnTo>
                    <a:pt x="15292" y="10570"/>
                  </a:lnTo>
                  <a:lnTo>
                    <a:pt x="15292" y="10936"/>
                  </a:lnTo>
                  <a:lnTo>
                    <a:pt x="14971" y="11123"/>
                  </a:lnTo>
                  <a:lnTo>
                    <a:pt x="14654" y="10941"/>
                  </a:lnTo>
                  <a:close/>
                  <a:moveTo>
                    <a:pt x="14978" y="11134"/>
                  </a:moveTo>
                  <a:lnTo>
                    <a:pt x="15292" y="10955"/>
                  </a:lnTo>
                  <a:lnTo>
                    <a:pt x="15292" y="11321"/>
                  </a:lnTo>
                  <a:lnTo>
                    <a:pt x="15292" y="11321"/>
                  </a:lnTo>
                  <a:lnTo>
                    <a:pt x="15609" y="11505"/>
                  </a:lnTo>
                  <a:lnTo>
                    <a:pt x="15295" y="11685"/>
                  </a:lnTo>
                  <a:lnTo>
                    <a:pt x="14978" y="11503"/>
                  </a:lnTo>
                  <a:lnTo>
                    <a:pt x="14978" y="11134"/>
                  </a:lnTo>
                  <a:close/>
                  <a:moveTo>
                    <a:pt x="15304" y="12080"/>
                  </a:moveTo>
                  <a:lnTo>
                    <a:pt x="15623" y="11893"/>
                  </a:lnTo>
                  <a:lnTo>
                    <a:pt x="15744" y="11962"/>
                  </a:lnTo>
                  <a:lnTo>
                    <a:pt x="15940" y="12077"/>
                  </a:lnTo>
                  <a:lnTo>
                    <a:pt x="15940" y="12446"/>
                  </a:lnTo>
                  <a:lnTo>
                    <a:pt x="15623" y="12630"/>
                  </a:lnTo>
                  <a:lnTo>
                    <a:pt x="15304" y="12446"/>
                  </a:lnTo>
                  <a:lnTo>
                    <a:pt x="15304" y="12080"/>
                  </a:lnTo>
                  <a:close/>
                  <a:moveTo>
                    <a:pt x="15777" y="11969"/>
                  </a:moveTo>
                  <a:lnTo>
                    <a:pt x="15623" y="11881"/>
                  </a:lnTo>
                  <a:lnTo>
                    <a:pt x="15623" y="11881"/>
                  </a:lnTo>
                  <a:lnTo>
                    <a:pt x="15623" y="11881"/>
                  </a:lnTo>
                  <a:lnTo>
                    <a:pt x="15304" y="12063"/>
                  </a:lnTo>
                  <a:lnTo>
                    <a:pt x="15304" y="11702"/>
                  </a:lnTo>
                  <a:lnTo>
                    <a:pt x="15623" y="11517"/>
                  </a:lnTo>
                  <a:lnTo>
                    <a:pt x="15940" y="11702"/>
                  </a:lnTo>
                  <a:lnTo>
                    <a:pt x="15940" y="12063"/>
                  </a:lnTo>
                  <a:lnTo>
                    <a:pt x="15777" y="11969"/>
                  </a:lnTo>
                  <a:close/>
                  <a:moveTo>
                    <a:pt x="15637" y="11505"/>
                  </a:moveTo>
                  <a:lnTo>
                    <a:pt x="15829" y="11394"/>
                  </a:lnTo>
                  <a:lnTo>
                    <a:pt x="15954" y="11321"/>
                  </a:lnTo>
                  <a:lnTo>
                    <a:pt x="15954" y="11321"/>
                  </a:lnTo>
                  <a:lnTo>
                    <a:pt x="15954" y="10952"/>
                  </a:lnTo>
                  <a:lnTo>
                    <a:pt x="16271" y="11134"/>
                  </a:lnTo>
                  <a:lnTo>
                    <a:pt x="16271" y="11503"/>
                  </a:lnTo>
                  <a:lnTo>
                    <a:pt x="15952" y="11685"/>
                  </a:lnTo>
                  <a:lnTo>
                    <a:pt x="15637" y="11505"/>
                  </a:lnTo>
                  <a:close/>
                  <a:moveTo>
                    <a:pt x="16195" y="11075"/>
                  </a:moveTo>
                  <a:lnTo>
                    <a:pt x="15956" y="10936"/>
                  </a:lnTo>
                  <a:lnTo>
                    <a:pt x="15956" y="10570"/>
                  </a:lnTo>
                  <a:lnTo>
                    <a:pt x="16242" y="10402"/>
                  </a:lnTo>
                  <a:lnTo>
                    <a:pt x="16271" y="10385"/>
                  </a:lnTo>
                  <a:lnTo>
                    <a:pt x="16271" y="10754"/>
                  </a:lnTo>
                  <a:lnTo>
                    <a:pt x="16271" y="10756"/>
                  </a:lnTo>
                  <a:lnTo>
                    <a:pt x="16308" y="10778"/>
                  </a:lnTo>
                  <a:lnTo>
                    <a:pt x="16590" y="10941"/>
                  </a:lnTo>
                  <a:lnTo>
                    <a:pt x="16275" y="11123"/>
                  </a:lnTo>
                  <a:lnTo>
                    <a:pt x="16195" y="11075"/>
                  </a:lnTo>
                  <a:close/>
                  <a:moveTo>
                    <a:pt x="16282" y="11515"/>
                  </a:moveTo>
                  <a:lnTo>
                    <a:pt x="16393" y="11451"/>
                  </a:lnTo>
                  <a:lnTo>
                    <a:pt x="16601" y="11331"/>
                  </a:lnTo>
                  <a:lnTo>
                    <a:pt x="16923" y="11515"/>
                  </a:lnTo>
                  <a:lnTo>
                    <a:pt x="16923" y="11884"/>
                  </a:lnTo>
                  <a:lnTo>
                    <a:pt x="16601" y="12068"/>
                  </a:lnTo>
                  <a:lnTo>
                    <a:pt x="16282" y="11884"/>
                  </a:lnTo>
                  <a:lnTo>
                    <a:pt x="16282" y="11515"/>
                  </a:lnTo>
                  <a:close/>
                  <a:moveTo>
                    <a:pt x="16601" y="11314"/>
                  </a:moveTo>
                  <a:lnTo>
                    <a:pt x="16601" y="11314"/>
                  </a:lnTo>
                  <a:lnTo>
                    <a:pt x="16599" y="11314"/>
                  </a:lnTo>
                  <a:lnTo>
                    <a:pt x="16450" y="11401"/>
                  </a:lnTo>
                  <a:lnTo>
                    <a:pt x="16282" y="11498"/>
                  </a:lnTo>
                  <a:lnTo>
                    <a:pt x="16282" y="11137"/>
                  </a:lnTo>
                  <a:lnTo>
                    <a:pt x="16599" y="10950"/>
                  </a:lnTo>
                  <a:lnTo>
                    <a:pt x="16923" y="11137"/>
                  </a:lnTo>
                  <a:lnTo>
                    <a:pt x="16923" y="11498"/>
                  </a:lnTo>
                  <a:lnTo>
                    <a:pt x="16601" y="11314"/>
                  </a:lnTo>
                  <a:close/>
                  <a:moveTo>
                    <a:pt x="16613" y="10941"/>
                  </a:moveTo>
                  <a:lnTo>
                    <a:pt x="16934" y="10756"/>
                  </a:lnTo>
                  <a:lnTo>
                    <a:pt x="16934" y="10754"/>
                  </a:lnTo>
                  <a:lnTo>
                    <a:pt x="16934" y="10388"/>
                  </a:lnTo>
                  <a:lnTo>
                    <a:pt x="17197" y="10539"/>
                  </a:lnTo>
                  <a:lnTo>
                    <a:pt x="17246" y="10570"/>
                  </a:lnTo>
                  <a:lnTo>
                    <a:pt x="17246" y="10936"/>
                  </a:lnTo>
                  <a:lnTo>
                    <a:pt x="17020" y="11068"/>
                  </a:lnTo>
                  <a:lnTo>
                    <a:pt x="16930" y="11123"/>
                  </a:lnTo>
                  <a:lnTo>
                    <a:pt x="16613" y="10941"/>
                  </a:lnTo>
                  <a:close/>
                  <a:moveTo>
                    <a:pt x="16934" y="11134"/>
                  </a:moveTo>
                  <a:lnTo>
                    <a:pt x="17246" y="10955"/>
                  </a:lnTo>
                  <a:lnTo>
                    <a:pt x="17246" y="11321"/>
                  </a:lnTo>
                  <a:lnTo>
                    <a:pt x="17246" y="11321"/>
                  </a:lnTo>
                  <a:lnTo>
                    <a:pt x="17565" y="11505"/>
                  </a:lnTo>
                  <a:lnTo>
                    <a:pt x="17253" y="11685"/>
                  </a:lnTo>
                  <a:lnTo>
                    <a:pt x="16934" y="11503"/>
                  </a:lnTo>
                  <a:lnTo>
                    <a:pt x="16934" y="11134"/>
                  </a:lnTo>
                  <a:close/>
                  <a:moveTo>
                    <a:pt x="17594" y="11505"/>
                  </a:moveTo>
                  <a:lnTo>
                    <a:pt x="17913" y="11321"/>
                  </a:lnTo>
                  <a:lnTo>
                    <a:pt x="17913" y="11321"/>
                  </a:lnTo>
                  <a:lnTo>
                    <a:pt x="17913" y="10952"/>
                  </a:lnTo>
                  <a:lnTo>
                    <a:pt x="18227" y="11134"/>
                  </a:lnTo>
                  <a:lnTo>
                    <a:pt x="18227" y="11503"/>
                  </a:lnTo>
                  <a:lnTo>
                    <a:pt x="17908" y="11685"/>
                  </a:lnTo>
                  <a:lnTo>
                    <a:pt x="17594" y="11505"/>
                  </a:lnTo>
                  <a:close/>
                  <a:moveTo>
                    <a:pt x="18156" y="11078"/>
                  </a:moveTo>
                  <a:lnTo>
                    <a:pt x="17915" y="10936"/>
                  </a:lnTo>
                  <a:lnTo>
                    <a:pt x="17915" y="10570"/>
                  </a:lnTo>
                  <a:lnTo>
                    <a:pt x="18173" y="10418"/>
                  </a:lnTo>
                  <a:lnTo>
                    <a:pt x="18227" y="10388"/>
                  </a:lnTo>
                  <a:lnTo>
                    <a:pt x="18227" y="10754"/>
                  </a:lnTo>
                  <a:lnTo>
                    <a:pt x="18227" y="10756"/>
                  </a:lnTo>
                  <a:lnTo>
                    <a:pt x="18345" y="10825"/>
                  </a:lnTo>
                  <a:lnTo>
                    <a:pt x="18546" y="10941"/>
                  </a:lnTo>
                  <a:lnTo>
                    <a:pt x="18234" y="11123"/>
                  </a:lnTo>
                  <a:lnTo>
                    <a:pt x="18156" y="11078"/>
                  </a:lnTo>
                  <a:close/>
                  <a:moveTo>
                    <a:pt x="18239" y="11515"/>
                  </a:moveTo>
                  <a:lnTo>
                    <a:pt x="18560" y="11331"/>
                  </a:lnTo>
                  <a:lnTo>
                    <a:pt x="18593" y="11349"/>
                  </a:lnTo>
                  <a:lnTo>
                    <a:pt x="18877" y="11515"/>
                  </a:lnTo>
                  <a:lnTo>
                    <a:pt x="18877" y="11884"/>
                  </a:lnTo>
                  <a:lnTo>
                    <a:pt x="18560" y="12068"/>
                  </a:lnTo>
                  <a:lnTo>
                    <a:pt x="18239" y="11884"/>
                  </a:lnTo>
                  <a:lnTo>
                    <a:pt x="18239" y="11515"/>
                  </a:lnTo>
                  <a:close/>
                  <a:moveTo>
                    <a:pt x="18648" y="11366"/>
                  </a:moveTo>
                  <a:lnTo>
                    <a:pt x="18560" y="11314"/>
                  </a:lnTo>
                  <a:lnTo>
                    <a:pt x="18560" y="11314"/>
                  </a:lnTo>
                  <a:lnTo>
                    <a:pt x="18560" y="11314"/>
                  </a:lnTo>
                  <a:lnTo>
                    <a:pt x="18241" y="11498"/>
                  </a:lnTo>
                  <a:lnTo>
                    <a:pt x="18241" y="11137"/>
                  </a:lnTo>
                  <a:lnTo>
                    <a:pt x="18560" y="10950"/>
                  </a:lnTo>
                  <a:lnTo>
                    <a:pt x="18877" y="11137"/>
                  </a:lnTo>
                  <a:lnTo>
                    <a:pt x="18877" y="11498"/>
                  </a:lnTo>
                  <a:lnTo>
                    <a:pt x="18648" y="11366"/>
                  </a:lnTo>
                  <a:close/>
                  <a:moveTo>
                    <a:pt x="18570" y="10941"/>
                  </a:moveTo>
                  <a:lnTo>
                    <a:pt x="18889" y="10756"/>
                  </a:lnTo>
                  <a:lnTo>
                    <a:pt x="18889" y="10754"/>
                  </a:lnTo>
                  <a:lnTo>
                    <a:pt x="18889" y="10385"/>
                  </a:lnTo>
                  <a:lnTo>
                    <a:pt x="19028" y="10466"/>
                  </a:lnTo>
                  <a:lnTo>
                    <a:pt x="19205" y="10570"/>
                  </a:lnTo>
                  <a:lnTo>
                    <a:pt x="19205" y="10936"/>
                  </a:lnTo>
                  <a:lnTo>
                    <a:pt x="18884" y="11123"/>
                  </a:lnTo>
                  <a:lnTo>
                    <a:pt x="18570" y="10941"/>
                  </a:lnTo>
                  <a:close/>
                  <a:moveTo>
                    <a:pt x="18893" y="11134"/>
                  </a:moveTo>
                  <a:lnTo>
                    <a:pt x="19205" y="10955"/>
                  </a:lnTo>
                  <a:lnTo>
                    <a:pt x="19205" y="11321"/>
                  </a:lnTo>
                  <a:lnTo>
                    <a:pt x="19205" y="11321"/>
                  </a:lnTo>
                  <a:lnTo>
                    <a:pt x="19524" y="11505"/>
                  </a:lnTo>
                  <a:lnTo>
                    <a:pt x="19210" y="11685"/>
                  </a:lnTo>
                  <a:lnTo>
                    <a:pt x="18893" y="11503"/>
                  </a:lnTo>
                  <a:lnTo>
                    <a:pt x="18893" y="11134"/>
                  </a:lnTo>
                  <a:close/>
                  <a:moveTo>
                    <a:pt x="19217" y="12077"/>
                  </a:moveTo>
                  <a:lnTo>
                    <a:pt x="19271" y="12047"/>
                  </a:lnTo>
                  <a:lnTo>
                    <a:pt x="19536" y="11893"/>
                  </a:lnTo>
                  <a:lnTo>
                    <a:pt x="19855" y="12077"/>
                  </a:lnTo>
                  <a:lnTo>
                    <a:pt x="19855" y="12446"/>
                  </a:lnTo>
                  <a:lnTo>
                    <a:pt x="19536" y="12630"/>
                  </a:lnTo>
                  <a:lnTo>
                    <a:pt x="19217" y="12446"/>
                  </a:lnTo>
                  <a:lnTo>
                    <a:pt x="19217" y="12077"/>
                  </a:lnTo>
                  <a:close/>
                  <a:moveTo>
                    <a:pt x="19536" y="11881"/>
                  </a:moveTo>
                  <a:lnTo>
                    <a:pt x="19536" y="11881"/>
                  </a:lnTo>
                  <a:lnTo>
                    <a:pt x="19534" y="11881"/>
                  </a:lnTo>
                  <a:lnTo>
                    <a:pt x="19217" y="12063"/>
                  </a:lnTo>
                  <a:lnTo>
                    <a:pt x="19217" y="11702"/>
                  </a:lnTo>
                  <a:lnTo>
                    <a:pt x="19536" y="11517"/>
                  </a:lnTo>
                  <a:lnTo>
                    <a:pt x="19855" y="11702"/>
                  </a:lnTo>
                  <a:lnTo>
                    <a:pt x="19855" y="12063"/>
                  </a:lnTo>
                  <a:lnTo>
                    <a:pt x="19536" y="11881"/>
                  </a:lnTo>
                  <a:close/>
                  <a:moveTo>
                    <a:pt x="19550" y="11505"/>
                  </a:moveTo>
                  <a:lnTo>
                    <a:pt x="19869" y="11321"/>
                  </a:lnTo>
                  <a:lnTo>
                    <a:pt x="19869" y="11321"/>
                  </a:lnTo>
                  <a:lnTo>
                    <a:pt x="19869" y="10955"/>
                  </a:lnTo>
                  <a:lnTo>
                    <a:pt x="20181" y="11134"/>
                  </a:lnTo>
                  <a:lnTo>
                    <a:pt x="20181" y="11503"/>
                  </a:lnTo>
                  <a:lnTo>
                    <a:pt x="19864" y="11685"/>
                  </a:lnTo>
                  <a:lnTo>
                    <a:pt x="19550" y="11505"/>
                  </a:lnTo>
                  <a:close/>
                  <a:moveTo>
                    <a:pt x="19869" y="10936"/>
                  </a:moveTo>
                  <a:lnTo>
                    <a:pt x="19869" y="10570"/>
                  </a:lnTo>
                  <a:lnTo>
                    <a:pt x="20018" y="10482"/>
                  </a:lnTo>
                  <a:lnTo>
                    <a:pt x="20186" y="10385"/>
                  </a:lnTo>
                  <a:lnTo>
                    <a:pt x="20186" y="10754"/>
                  </a:lnTo>
                  <a:lnTo>
                    <a:pt x="20186" y="10756"/>
                  </a:lnTo>
                  <a:lnTo>
                    <a:pt x="20224" y="10778"/>
                  </a:lnTo>
                  <a:lnTo>
                    <a:pt x="20502" y="10941"/>
                  </a:lnTo>
                  <a:lnTo>
                    <a:pt x="20190" y="11123"/>
                  </a:lnTo>
                  <a:lnTo>
                    <a:pt x="19869" y="10936"/>
                  </a:lnTo>
                  <a:close/>
                  <a:moveTo>
                    <a:pt x="20198" y="11515"/>
                  </a:moveTo>
                  <a:lnTo>
                    <a:pt x="20306" y="11451"/>
                  </a:lnTo>
                  <a:lnTo>
                    <a:pt x="20514" y="11331"/>
                  </a:lnTo>
                  <a:lnTo>
                    <a:pt x="20836" y="11515"/>
                  </a:lnTo>
                  <a:lnTo>
                    <a:pt x="20836" y="11884"/>
                  </a:lnTo>
                  <a:lnTo>
                    <a:pt x="20514" y="12068"/>
                  </a:lnTo>
                  <a:lnTo>
                    <a:pt x="20198" y="11884"/>
                  </a:lnTo>
                  <a:lnTo>
                    <a:pt x="20198" y="11515"/>
                  </a:lnTo>
                  <a:close/>
                  <a:moveTo>
                    <a:pt x="20514" y="11314"/>
                  </a:moveTo>
                  <a:lnTo>
                    <a:pt x="20514" y="11314"/>
                  </a:lnTo>
                  <a:lnTo>
                    <a:pt x="20514" y="11314"/>
                  </a:lnTo>
                  <a:lnTo>
                    <a:pt x="20365" y="11401"/>
                  </a:lnTo>
                  <a:lnTo>
                    <a:pt x="20198" y="11498"/>
                  </a:lnTo>
                  <a:lnTo>
                    <a:pt x="20198" y="11137"/>
                  </a:lnTo>
                  <a:lnTo>
                    <a:pt x="20514" y="10950"/>
                  </a:lnTo>
                  <a:lnTo>
                    <a:pt x="20836" y="11137"/>
                  </a:lnTo>
                  <a:lnTo>
                    <a:pt x="20836" y="11498"/>
                  </a:lnTo>
                  <a:lnTo>
                    <a:pt x="20514" y="11314"/>
                  </a:lnTo>
                  <a:close/>
                  <a:moveTo>
                    <a:pt x="20528" y="10941"/>
                  </a:moveTo>
                  <a:lnTo>
                    <a:pt x="20847" y="10756"/>
                  </a:lnTo>
                  <a:lnTo>
                    <a:pt x="20847" y="10754"/>
                  </a:lnTo>
                  <a:lnTo>
                    <a:pt x="20847" y="10388"/>
                  </a:lnTo>
                  <a:lnTo>
                    <a:pt x="21112" y="10539"/>
                  </a:lnTo>
                  <a:lnTo>
                    <a:pt x="21162" y="10570"/>
                  </a:lnTo>
                  <a:lnTo>
                    <a:pt x="21162" y="10936"/>
                  </a:lnTo>
                  <a:lnTo>
                    <a:pt x="20935" y="11068"/>
                  </a:lnTo>
                  <a:lnTo>
                    <a:pt x="20843" y="11123"/>
                  </a:lnTo>
                  <a:lnTo>
                    <a:pt x="20528" y="10941"/>
                  </a:lnTo>
                  <a:close/>
                  <a:moveTo>
                    <a:pt x="20847" y="11134"/>
                  </a:moveTo>
                  <a:lnTo>
                    <a:pt x="21162" y="10955"/>
                  </a:lnTo>
                  <a:lnTo>
                    <a:pt x="21162" y="11321"/>
                  </a:lnTo>
                  <a:lnTo>
                    <a:pt x="21162" y="11321"/>
                  </a:lnTo>
                  <a:lnTo>
                    <a:pt x="21481" y="11505"/>
                  </a:lnTo>
                  <a:lnTo>
                    <a:pt x="21169" y="11685"/>
                  </a:lnTo>
                  <a:lnTo>
                    <a:pt x="20847" y="11503"/>
                  </a:lnTo>
                  <a:lnTo>
                    <a:pt x="20847" y="11134"/>
                  </a:lnTo>
                  <a:close/>
                  <a:moveTo>
                    <a:pt x="21509" y="11505"/>
                  </a:moveTo>
                  <a:lnTo>
                    <a:pt x="21828" y="11321"/>
                  </a:lnTo>
                  <a:lnTo>
                    <a:pt x="21828" y="11321"/>
                  </a:lnTo>
                  <a:lnTo>
                    <a:pt x="21828" y="10952"/>
                  </a:lnTo>
                  <a:lnTo>
                    <a:pt x="22140" y="11134"/>
                  </a:lnTo>
                  <a:lnTo>
                    <a:pt x="22140" y="11503"/>
                  </a:lnTo>
                  <a:lnTo>
                    <a:pt x="21823" y="11685"/>
                  </a:lnTo>
                  <a:lnTo>
                    <a:pt x="21509" y="11505"/>
                  </a:lnTo>
                  <a:close/>
                  <a:moveTo>
                    <a:pt x="21989" y="11030"/>
                  </a:moveTo>
                  <a:lnTo>
                    <a:pt x="21828" y="10936"/>
                  </a:lnTo>
                  <a:lnTo>
                    <a:pt x="21828" y="10570"/>
                  </a:lnTo>
                  <a:lnTo>
                    <a:pt x="22088" y="10418"/>
                  </a:lnTo>
                  <a:lnTo>
                    <a:pt x="22140" y="10388"/>
                  </a:lnTo>
                  <a:lnTo>
                    <a:pt x="22140" y="10754"/>
                  </a:lnTo>
                  <a:lnTo>
                    <a:pt x="22140" y="10756"/>
                  </a:lnTo>
                  <a:lnTo>
                    <a:pt x="22218" y="10799"/>
                  </a:lnTo>
                  <a:lnTo>
                    <a:pt x="22461" y="10941"/>
                  </a:lnTo>
                  <a:lnTo>
                    <a:pt x="22147" y="11123"/>
                  </a:lnTo>
                  <a:lnTo>
                    <a:pt x="21989" y="11030"/>
                  </a:lnTo>
                  <a:close/>
                  <a:moveTo>
                    <a:pt x="22154" y="11515"/>
                  </a:moveTo>
                  <a:lnTo>
                    <a:pt x="22397" y="11375"/>
                  </a:lnTo>
                  <a:lnTo>
                    <a:pt x="22475" y="11331"/>
                  </a:lnTo>
                  <a:lnTo>
                    <a:pt x="22790" y="11515"/>
                  </a:lnTo>
                  <a:lnTo>
                    <a:pt x="22790" y="11884"/>
                  </a:lnTo>
                  <a:lnTo>
                    <a:pt x="22489" y="12058"/>
                  </a:lnTo>
                  <a:lnTo>
                    <a:pt x="22473" y="12068"/>
                  </a:lnTo>
                  <a:lnTo>
                    <a:pt x="22154" y="11884"/>
                  </a:lnTo>
                  <a:lnTo>
                    <a:pt x="22154" y="11515"/>
                  </a:lnTo>
                  <a:close/>
                  <a:moveTo>
                    <a:pt x="22475" y="11314"/>
                  </a:moveTo>
                  <a:lnTo>
                    <a:pt x="22475" y="11314"/>
                  </a:lnTo>
                  <a:lnTo>
                    <a:pt x="22473" y="11314"/>
                  </a:lnTo>
                  <a:lnTo>
                    <a:pt x="22367" y="11378"/>
                  </a:lnTo>
                  <a:lnTo>
                    <a:pt x="22156" y="11498"/>
                  </a:lnTo>
                  <a:lnTo>
                    <a:pt x="22156" y="11137"/>
                  </a:lnTo>
                  <a:lnTo>
                    <a:pt x="22473" y="10950"/>
                  </a:lnTo>
                  <a:lnTo>
                    <a:pt x="22790" y="11137"/>
                  </a:lnTo>
                  <a:lnTo>
                    <a:pt x="22790" y="11498"/>
                  </a:lnTo>
                  <a:lnTo>
                    <a:pt x="22475" y="11314"/>
                  </a:lnTo>
                  <a:close/>
                  <a:moveTo>
                    <a:pt x="22485" y="10941"/>
                  </a:moveTo>
                  <a:lnTo>
                    <a:pt x="22804" y="10756"/>
                  </a:lnTo>
                  <a:lnTo>
                    <a:pt x="22804" y="10754"/>
                  </a:lnTo>
                  <a:lnTo>
                    <a:pt x="22804" y="10385"/>
                  </a:lnTo>
                  <a:lnTo>
                    <a:pt x="22832" y="10399"/>
                  </a:lnTo>
                  <a:lnTo>
                    <a:pt x="23123" y="10572"/>
                  </a:lnTo>
                  <a:lnTo>
                    <a:pt x="23123" y="10936"/>
                  </a:lnTo>
                  <a:lnTo>
                    <a:pt x="22834" y="11104"/>
                  </a:lnTo>
                  <a:lnTo>
                    <a:pt x="22801" y="11123"/>
                  </a:lnTo>
                  <a:lnTo>
                    <a:pt x="22485" y="10941"/>
                  </a:lnTo>
                  <a:close/>
                  <a:moveTo>
                    <a:pt x="22801" y="9991"/>
                  </a:moveTo>
                  <a:lnTo>
                    <a:pt x="22487" y="9809"/>
                  </a:lnTo>
                  <a:lnTo>
                    <a:pt x="22804" y="9627"/>
                  </a:lnTo>
                  <a:lnTo>
                    <a:pt x="22804" y="9627"/>
                  </a:lnTo>
                  <a:lnTo>
                    <a:pt x="22804" y="9256"/>
                  </a:lnTo>
                  <a:lnTo>
                    <a:pt x="22837" y="9274"/>
                  </a:lnTo>
                  <a:lnTo>
                    <a:pt x="23123" y="9442"/>
                  </a:lnTo>
                  <a:lnTo>
                    <a:pt x="23123" y="9806"/>
                  </a:lnTo>
                  <a:lnTo>
                    <a:pt x="22801" y="9991"/>
                  </a:lnTo>
                  <a:close/>
                  <a:moveTo>
                    <a:pt x="22801" y="8861"/>
                  </a:moveTo>
                  <a:lnTo>
                    <a:pt x="22487" y="8681"/>
                  </a:lnTo>
                  <a:lnTo>
                    <a:pt x="22641" y="8591"/>
                  </a:lnTo>
                  <a:lnTo>
                    <a:pt x="22804" y="8497"/>
                  </a:lnTo>
                  <a:lnTo>
                    <a:pt x="22804" y="8497"/>
                  </a:lnTo>
                  <a:lnTo>
                    <a:pt x="22804" y="8126"/>
                  </a:lnTo>
                  <a:lnTo>
                    <a:pt x="23123" y="8310"/>
                  </a:lnTo>
                  <a:lnTo>
                    <a:pt x="23123" y="8676"/>
                  </a:lnTo>
                  <a:lnTo>
                    <a:pt x="23054" y="8717"/>
                  </a:lnTo>
                  <a:lnTo>
                    <a:pt x="22801" y="8861"/>
                  </a:lnTo>
                  <a:close/>
                  <a:moveTo>
                    <a:pt x="22799" y="7731"/>
                  </a:moveTo>
                  <a:lnTo>
                    <a:pt x="22485" y="7549"/>
                  </a:lnTo>
                  <a:lnTo>
                    <a:pt x="22804" y="7365"/>
                  </a:lnTo>
                  <a:lnTo>
                    <a:pt x="22804" y="7365"/>
                  </a:lnTo>
                  <a:lnTo>
                    <a:pt x="22804" y="6994"/>
                  </a:lnTo>
                  <a:lnTo>
                    <a:pt x="22839" y="7015"/>
                  </a:lnTo>
                  <a:lnTo>
                    <a:pt x="23123" y="7180"/>
                  </a:lnTo>
                  <a:lnTo>
                    <a:pt x="23123" y="7544"/>
                  </a:lnTo>
                  <a:lnTo>
                    <a:pt x="22799" y="7731"/>
                  </a:lnTo>
                  <a:close/>
                  <a:moveTo>
                    <a:pt x="22801" y="6601"/>
                  </a:moveTo>
                  <a:lnTo>
                    <a:pt x="22700" y="6542"/>
                  </a:lnTo>
                  <a:lnTo>
                    <a:pt x="22487" y="6419"/>
                  </a:lnTo>
                  <a:lnTo>
                    <a:pt x="22804" y="6235"/>
                  </a:lnTo>
                  <a:lnTo>
                    <a:pt x="22804" y="6235"/>
                  </a:lnTo>
                  <a:lnTo>
                    <a:pt x="22804" y="5864"/>
                  </a:lnTo>
                  <a:lnTo>
                    <a:pt x="22804" y="5864"/>
                  </a:lnTo>
                  <a:lnTo>
                    <a:pt x="23123" y="6053"/>
                  </a:lnTo>
                  <a:lnTo>
                    <a:pt x="23123" y="6415"/>
                  </a:lnTo>
                  <a:lnTo>
                    <a:pt x="22801" y="6601"/>
                  </a:lnTo>
                  <a:close/>
                  <a:moveTo>
                    <a:pt x="22801" y="5469"/>
                  </a:moveTo>
                  <a:lnTo>
                    <a:pt x="22487" y="5287"/>
                  </a:lnTo>
                  <a:lnTo>
                    <a:pt x="22804" y="5105"/>
                  </a:lnTo>
                  <a:lnTo>
                    <a:pt x="22804" y="5103"/>
                  </a:lnTo>
                  <a:lnTo>
                    <a:pt x="22804" y="4734"/>
                  </a:lnTo>
                  <a:lnTo>
                    <a:pt x="22842" y="4756"/>
                  </a:lnTo>
                  <a:lnTo>
                    <a:pt x="23123" y="4919"/>
                  </a:lnTo>
                  <a:lnTo>
                    <a:pt x="23123" y="5285"/>
                  </a:lnTo>
                  <a:lnTo>
                    <a:pt x="22801" y="5469"/>
                  </a:lnTo>
                  <a:close/>
                  <a:moveTo>
                    <a:pt x="22801" y="4340"/>
                  </a:moveTo>
                  <a:lnTo>
                    <a:pt x="22671" y="4264"/>
                  </a:lnTo>
                  <a:lnTo>
                    <a:pt x="22487" y="4158"/>
                  </a:lnTo>
                  <a:lnTo>
                    <a:pt x="22804" y="3973"/>
                  </a:lnTo>
                  <a:lnTo>
                    <a:pt x="22804" y="3973"/>
                  </a:lnTo>
                  <a:lnTo>
                    <a:pt x="22804" y="3605"/>
                  </a:lnTo>
                  <a:lnTo>
                    <a:pt x="23123" y="3789"/>
                  </a:lnTo>
                  <a:lnTo>
                    <a:pt x="23123" y="4155"/>
                  </a:lnTo>
                  <a:lnTo>
                    <a:pt x="23066" y="4188"/>
                  </a:lnTo>
                  <a:lnTo>
                    <a:pt x="22801" y="4340"/>
                  </a:lnTo>
                  <a:close/>
                  <a:moveTo>
                    <a:pt x="22801" y="3210"/>
                  </a:moveTo>
                  <a:lnTo>
                    <a:pt x="22615" y="3104"/>
                  </a:lnTo>
                  <a:lnTo>
                    <a:pt x="22485" y="3028"/>
                  </a:lnTo>
                  <a:lnTo>
                    <a:pt x="22631" y="2943"/>
                  </a:lnTo>
                  <a:lnTo>
                    <a:pt x="22804" y="2844"/>
                  </a:lnTo>
                  <a:lnTo>
                    <a:pt x="22804" y="2844"/>
                  </a:lnTo>
                  <a:lnTo>
                    <a:pt x="22804" y="2473"/>
                  </a:lnTo>
                  <a:lnTo>
                    <a:pt x="23123" y="2659"/>
                  </a:lnTo>
                  <a:lnTo>
                    <a:pt x="23123" y="3026"/>
                  </a:lnTo>
                  <a:lnTo>
                    <a:pt x="22801" y="3210"/>
                  </a:lnTo>
                  <a:close/>
                  <a:moveTo>
                    <a:pt x="22801" y="2080"/>
                  </a:moveTo>
                  <a:lnTo>
                    <a:pt x="22485" y="1898"/>
                  </a:lnTo>
                  <a:lnTo>
                    <a:pt x="22804" y="1714"/>
                  </a:lnTo>
                  <a:lnTo>
                    <a:pt x="22804" y="1714"/>
                  </a:lnTo>
                  <a:lnTo>
                    <a:pt x="22804" y="1343"/>
                  </a:lnTo>
                  <a:lnTo>
                    <a:pt x="23123" y="1530"/>
                  </a:lnTo>
                  <a:lnTo>
                    <a:pt x="23123" y="1894"/>
                  </a:lnTo>
                  <a:lnTo>
                    <a:pt x="22872" y="2040"/>
                  </a:lnTo>
                  <a:lnTo>
                    <a:pt x="22801" y="2080"/>
                  </a:lnTo>
                  <a:close/>
                  <a:moveTo>
                    <a:pt x="22790" y="1319"/>
                  </a:moveTo>
                  <a:lnTo>
                    <a:pt x="22475" y="1137"/>
                  </a:lnTo>
                  <a:lnTo>
                    <a:pt x="22475" y="1137"/>
                  </a:lnTo>
                  <a:lnTo>
                    <a:pt x="22473" y="1137"/>
                  </a:lnTo>
                  <a:lnTo>
                    <a:pt x="22156" y="1322"/>
                  </a:lnTo>
                  <a:lnTo>
                    <a:pt x="22156" y="958"/>
                  </a:lnTo>
                  <a:lnTo>
                    <a:pt x="22317" y="863"/>
                  </a:lnTo>
                  <a:lnTo>
                    <a:pt x="22473" y="776"/>
                  </a:lnTo>
                  <a:lnTo>
                    <a:pt x="22667" y="887"/>
                  </a:lnTo>
                  <a:lnTo>
                    <a:pt x="22790" y="958"/>
                  </a:lnTo>
                  <a:lnTo>
                    <a:pt x="22790" y="1319"/>
                  </a:lnTo>
                  <a:close/>
                  <a:moveTo>
                    <a:pt x="22345" y="1227"/>
                  </a:moveTo>
                  <a:lnTo>
                    <a:pt x="22475" y="1154"/>
                  </a:lnTo>
                  <a:lnTo>
                    <a:pt x="22790" y="1338"/>
                  </a:lnTo>
                  <a:lnTo>
                    <a:pt x="22790" y="1704"/>
                  </a:lnTo>
                  <a:lnTo>
                    <a:pt x="22473" y="1889"/>
                  </a:lnTo>
                  <a:lnTo>
                    <a:pt x="22154" y="1704"/>
                  </a:lnTo>
                  <a:lnTo>
                    <a:pt x="22154" y="1338"/>
                  </a:lnTo>
                  <a:lnTo>
                    <a:pt x="22156" y="1338"/>
                  </a:lnTo>
                  <a:lnTo>
                    <a:pt x="22156" y="1338"/>
                  </a:lnTo>
                  <a:lnTo>
                    <a:pt x="22345" y="1227"/>
                  </a:lnTo>
                  <a:close/>
                  <a:moveTo>
                    <a:pt x="22140" y="2092"/>
                  </a:moveTo>
                  <a:lnTo>
                    <a:pt x="22140" y="2461"/>
                  </a:lnTo>
                  <a:lnTo>
                    <a:pt x="22140" y="2461"/>
                  </a:lnTo>
                  <a:lnTo>
                    <a:pt x="22007" y="2539"/>
                  </a:lnTo>
                  <a:lnTo>
                    <a:pt x="21823" y="2643"/>
                  </a:lnTo>
                  <a:lnTo>
                    <a:pt x="21814" y="2640"/>
                  </a:lnTo>
                  <a:lnTo>
                    <a:pt x="21509" y="2463"/>
                  </a:lnTo>
                  <a:lnTo>
                    <a:pt x="21828" y="2281"/>
                  </a:lnTo>
                  <a:lnTo>
                    <a:pt x="21828" y="1910"/>
                  </a:lnTo>
                  <a:lnTo>
                    <a:pt x="22140" y="2092"/>
                  </a:lnTo>
                  <a:close/>
                  <a:moveTo>
                    <a:pt x="21162" y="1894"/>
                  </a:moveTo>
                  <a:lnTo>
                    <a:pt x="20939" y="2026"/>
                  </a:lnTo>
                  <a:lnTo>
                    <a:pt x="20845" y="2080"/>
                  </a:lnTo>
                  <a:lnTo>
                    <a:pt x="20528" y="1898"/>
                  </a:lnTo>
                  <a:lnTo>
                    <a:pt x="20847" y="1714"/>
                  </a:lnTo>
                  <a:lnTo>
                    <a:pt x="20847" y="1714"/>
                  </a:lnTo>
                  <a:lnTo>
                    <a:pt x="20847" y="1345"/>
                  </a:lnTo>
                  <a:lnTo>
                    <a:pt x="21162" y="1527"/>
                  </a:lnTo>
                  <a:lnTo>
                    <a:pt x="21162" y="1894"/>
                  </a:lnTo>
                  <a:close/>
                  <a:moveTo>
                    <a:pt x="20836" y="1324"/>
                  </a:moveTo>
                  <a:lnTo>
                    <a:pt x="20514" y="1137"/>
                  </a:lnTo>
                  <a:lnTo>
                    <a:pt x="20514" y="1137"/>
                  </a:lnTo>
                  <a:lnTo>
                    <a:pt x="20514" y="1137"/>
                  </a:lnTo>
                  <a:lnTo>
                    <a:pt x="20450" y="1175"/>
                  </a:lnTo>
                  <a:lnTo>
                    <a:pt x="20198" y="1322"/>
                  </a:lnTo>
                  <a:lnTo>
                    <a:pt x="20198" y="960"/>
                  </a:lnTo>
                  <a:lnTo>
                    <a:pt x="20514" y="776"/>
                  </a:lnTo>
                  <a:lnTo>
                    <a:pt x="20687" y="873"/>
                  </a:lnTo>
                  <a:lnTo>
                    <a:pt x="20836" y="960"/>
                  </a:lnTo>
                  <a:lnTo>
                    <a:pt x="20836" y="1324"/>
                  </a:lnTo>
                  <a:close/>
                  <a:moveTo>
                    <a:pt x="20387" y="1227"/>
                  </a:moveTo>
                  <a:lnTo>
                    <a:pt x="20514" y="1154"/>
                  </a:lnTo>
                  <a:lnTo>
                    <a:pt x="20836" y="1338"/>
                  </a:lnTo>
                  <a:lnTo>
                    <a:pt x="20836" y="1704"/>
                  </a:lnTo>
                  <a:lnTo>
                    <a:pt x="20514" y="1889"/>
                  </a:lnTo>
                  <a:lnTo>
                    <a:pt x="20198" y="1704"/>
                  </a:lnTo>
                  <a:lnTo>
                    <a:pt x="20198" y="1338"/>
                  </a:lnTo>
                  <a:lnTo>
                    <a:pt x="20387" y="1227"/>
                  </a:lnTo>
                  <a:close/>
                  <a:moveTo>
                    <a:pt x="20181" y="2092"/>
                  </a:moveTo>
                  <a:lnTo>
                    <a:pt x="20181" y="2461"/>
                  </a:lnTo>
                  <a:lnTo>
                    <a:pt x="20077" y="2522"/>
                  </a:lnTo>
                  <a:lnTo>
                    <a:pt x="19864" y="2643"/>
                  </a:lnTo>
                  <a:lnTo>
                    <a:pt x="19550" y="2463"/>
                  </a:lnTo>
                  <a:lnTo>
                    <a:pt x="19869" y="2281"/>
                  </a:lnTo>
                  <a:lnTo>
                    <a:pt x="19869" y="1910"/>
                  </a:lnTo>
                  <a:lnTo>
                    <a:pt x="20181" y="2092"/>
                  </a:lnTo>
                  <a:close/>
                  <a:moveTo>
                    <a:pt x="19857" y="1891"/>
                  </a:moveTo>
                  <a:lnTo>
                    <a:pt x="19536" y="1707"/>
                  </a:lnTo>
                  <a:lnTo>
                    <a:pt x="19536" y="1707"/>
                  </a:lnTo>
                  <a:lnTo>
                    <a:pt x="19534" y="1707"/>
                  </a:lnTo>
                  <a:lnTo>
                    <a:pt x="19217" y="1889"/>
                  </a:lnTo>
                  <a:lnTo>
                    <a:pt x="19217" y="1527"/>
                  </a:lnTo>
                  <a:lnTo>
                    <a:pt x="19538" y="1341"/>
                  </a:lnTo>
                  <a:lnTo>
                    <a:pt x="19857" y="1525"/>
                  </a:lnTo>
                  <a:lnTo>
                    <a:pt x="19857" y="1891"/>
                  </a:lnTo>
                  <a:close/>
                  <a:moveTo>
                    <a:pt x="19205" y="1894"/>
                  </a:moveTo>
                  <a:lnTo>
                    <a:pt x="18886" y="2080"/>
                  </a:lnTo>
                  <a:lnTo>
                    <a:pt x="18572" y="1898"/>
                  </a:lnTo>
                  <a:lnTo>
                    <a:pt x="18889" y="1714"/>
                  </a:lnTo>
                  <a:lnTo>
                    <a:pt x="18889" y="1714"/>
                  </a:lnTo>
                  <a:lnTo>
                    <a:pt x="18889" y="1345"/>
                  </a:lnTo>
                  <a:lnTo>
                    <a:pt x="19080" y="1454"/>
                  </a:lnTo>
                  <a:lnTo>
                    <a:pt x="19205" y="1527"/>
                  </a:lnTo>
                  <a:lnTo>
                    <a:pt x="19205" y="1894"/>
                  </a:lnTo>
                  <a:close/>
                  <a:moveTo>
                    <a:pt x="18877" y="1322"/>
                  </a:moveTo>
                  <a:lnTo>
                    <a:pt x="18581" y="1151"/>
                  </a:lnTo>
                  <a:lnTo>
                    <a:pt x="18560" y="1137"/>
                  </a:lnTo>
                  <a:lnTo>
                    <a:pt x="18560" y="1137"/>
                  </a:lnTo>
                  <a:lnTo>
                    <a:pt x="18560" y="1137"/>
                  </a:lnTo>
                  <a:lnTo>
                    <a:pt x="18515" y="1163"/>
                  </a:lnTo>
                  <a:lnTo>
                    <a:pt x="18241" y="1322"/>
                  </a:lnTo>
                  <a:lnTo>
                    <a:pt x="18241" y="960"/>
                  </a:lnTo>
                  <a:lnTo>
                    <a:pt x="18494" y="811"/>
                  </a:lnTo>
                  <a:lnTo>
                    <a:pt x="18560" y="776"/>
                  </a:lnTo>
                  <a:lnTo>
                    <a:pt x="18581" y="787"/>
                  </a:lnTo>
                  <a:lnTo>
                    <a:pt x="18877" y="960"/>
                  </a:lnTo>
                  <a:lnTo>
                    <a:pt x="18877" y="1322"/>
                  </a:lnTo>
                  <a:close/>
                  <a:moveTo>
                    <a:pt x="18560" y="1154"/>
                  </a:moveTo>
                  <a:lnTo>
                    <a:pt x="18584" y="1168"/>
                  </a:lnTo>
                  <a:lnTo>
                    <a:pt x="18877" y="1338"/>
                  </a:lnTo>
                  <a:lnTo>
                    <a:pt x="18877" y="1704"/>
                  </a:lnTo>
                  <a:lnTo>
                    <a:pt x="18560" y="1889"/>
                  </a:lnTo>
                  <a:lnTo>
                    <a:pt x="18239" y="1704"/>
                  </a:lnTo>
                  <a:lnTo>
                    <a:pt x="18239" y="1338"/>
                  </a:lnTo>
                  <a:lnTo>
                    <a:pt x="18241" y="1338"/>
                  </a:lnTo>
                  <a:lnTo>
                    <a:pt x="18241" y="1338"/>
                  </a:lnTo>
                  <a:lnTo>
                    <a:pt x="18560" y="1154"/>
                  </a:lnTo>
                  <a:close/>
                  <a:moveTo>
                    <a:pt x="18038" y="1981"/>
                  </a:moveTo>
                  <a:lnTo>
                    <a:pt x="18227" y="2090"/>
                  </a:lnTo>
                  <a:lnTo>
                    <a:pt x="18227" y="2461"/>
                  </a:lnTo>
                  <a:lnTo>
                    <a:pt x="18227" y="2461"/>
                  </a:lnTo>
                  <a:lnTo>
                    <a:pt x="18092" y="2539"/>
                  </a:lnTo>
                  <a:lnTo>
                    <a:pt x="17908" y="2643"/>
                  </a:lnTo>
                  <a:lnTo>
                    <a:pt x="17901" y="2640"/>
                  </a:lnTo>
                  <a:lnTo>
                    <a:pt x="17594" y="2463"/>
                  </a:lnTo>
                  <a:lnTo>
                    <a:pt x="17913" y="2281"/>
                  </a:lnTo>
                  <a:lnTo>
                    <a:pt x="17913" y="1910"/>
                  </a:lnTo>
                  <a:lnTo>
                    <a:pt x="18038" y="1981"/>
                  </a:lnTo>
                  <a:close/>
                  <a:moveTo>
                    <a:pt x="17246" y="1894"/>
                  </a:moveTo>
                  <a:lnTo>
                    <a:pt x="17024" y="2026"/>
                  </a:lnTo>
                  <a:lnTo>
                    <a:pt x="16930" y="2080"/>
                  </a:lnTo>
                  <a:lnTo>
                    <a:pt x="16613" y="1898"/>
                  </a:lnTo>
                  <a:lnTo>
                    <a:pt x="16934" y="1714"/>
                  </a:lnTo>
                  <a:lnTo>
                    <a:pt x="16934" y="1714"/>
                  </a:lnTo>
                  <a:lnTo>
                    <a:pt x="16934" y="1345"/>
                  </a:lnTo>
                  <a:lnTo>
                    <a:pt x="17246" y="1527"/>
                  </a:lnTo>
                  <a:lnTo>
                    <a:pt x="17246" y="1894"/>
                  </a:lnTo>
                  <a:close/>
                  <a:moveTo>
                    <a:pt x="16923" y="1324"/>
                  </a:moveTo>
                  <a:lnTo>
                    <a:pt x="16601" y="1137"/>
                  </a:lnTo>
                  <a:lnTo>
                    <a:pt x="16601" y="1137"/>
                  </a:lnTo>
                  <a:lnTo>
                    <a:pt x="16599" y="1137"/>
                  </a:lnTo>
                  <a:lnTo>
                    <a:pt x="16535" y="1175"/>
                  </a:lnTo>
                  <a:lnTo>
                    <a:pt x="16282" y="1322"/>
                  </a:lnTo>
                  <a:lnTo>
                    <a:pt x="16282" y="960"/>
                  </a:lnTo>
                  <a:lnTo>
                    <a:pt x="16601" y="776"/>
                  </a:lnTo>
                  <a:lnTo>
                    <a:pt x="16774" y="873"/>
                  </a:lnTo>
                  <a:lnTo>
                    <a:pt x="16923" y="960"/>
                  </a:lnTo>
                  <a:lnTo>
                    <a:pt x="16923" y="1324"/>
                  </a:lnTo>
                  <a:close/>
                  <a:moveTo>
                    <a:pt x="16474" y="1227"/>
                  </a:moveTo>
                  <a:lnTo>
                    <a:pt x="16601" y="1154"/>
                  </a:lnTo>
                  <a:lnTo>
                    <a:pt x="16923" y="1338"/>
                  </a:lnTo>
                  <a:lnTo>
                    <a:pt x="16923" y="1704"/>
                  </a:lnTo>
                  <a:lnTo>
                    <a:pt x="16601" y="1889"/>
                  </a:lnTo>
                  <a:lnTo>
                    <a:pt x="16282" y="1704"/>
                  </a:lnTo>
                  <a:lnTo>
                    <a:pt x="16282" y="1338"/>
                  </a:lnTo>
                  <a:lnTo>
                    <a:pt x="16474" y="1227"/>
                  </a:lnTo>
                  <a:close/>
                  <a:moveTo>
                    <a:pt x="16190" y="2045"/>
                  </a:moveTo>
                  <a:lnTo>
                    <a:pt x="16271" y="2092"/>
                  </a:lnTo>
                  <a:lnTo>
                    <a:pt x="16271" y="2458"/>
                  </a:lnTo>
                  <a:lnTo>
                    <a:pt x="16053" y="2586"/>
                  </a:lnTo>
                  <a:lnTo>
                    <a:pt x="15952" y="2643"/>
                  </a:lnTo>
                  <a:lnTo>
                    <a:pt x="15637" y="2463"/>
                  </a:lnTo>
                  <a:lnTo>
                    <a:pt x="15954" y="2281"/>
                  </a:lnTo>
                  <a:lnTo>
                    <a:pt x="15954" y="1910"/>
                  </a:lnTo>
                  <a:lnTo>
                    <a:pt x="16190" y="2045"/>
                  </a:lnTo>
                  <a:close/>
                  <a:moveTo>
                    <a:pt x="15942" y="1889"/>
                  </a:moveTo>
                  <a:lnTo>
                    <a:pt x="15777" y="1794"/>
                  </a:lnTo>
                  <a:lnTo>
                    <a:pt x="15623" y="1707"/>
                  </a:lnTo>
                  <a:lnTo>
                    <a:pt x="15623" y="1707"/>
                  </a:lnTo>
                  <a:lnTo>
                    <a:pt x="15623" y="1707"/>
                  </a:lnTo>
                  <a:lnTo>
                    <a:pt x="15304" y="1889"/>
                  </a:lnTo>
                  <a:lnTo>
                    <a:pt x="15304" y="1527"/>
                  </a:lnTo>
                  <a:lnTo>
                    <a:pt x="15623" y="1341"/>
                  </a:lnTo>
                  <a:lnTo>
                    <a:pt x="15942" y="1525"/>
                  </a:lnTo>
                  <a:lnTo>
                    <a:pt x="15942" y="1889"/>
                  </a:lnTo>
                  <a:close/>
                  <a:moveTo>
                    <a:pt x="15292" y="1894"/>
                  </a:moveTo>
                  <a:lnTo>
                    <a:pt x="14973" y="2080"/>
                  </a:lnTo>
                  <a:lnTo>
                    <a:pt x="14657" y="1898"/>
                  </a:lnTo>
                  <a:lnTo>
                    <a:pt x="14976" y="1714"/>
                  </a:lnTo>
                  <a:lnTo>
                    <a:pt x="14976" y="1714"/>
                  </a:lnTo>
                  <a:lnTo>
                    <a:pt x="14976" y="1345"/>
                  </a:lnTo>
                  <a:lnTo>
                    <a:pt x="15165" y="1454"/>
                  </a:lnTo>
                  <a:lnTo>
                    <a:pt x="15292" y="1527"/>
                  </a:lnTo>
                  <a:lnTo>
                    <a:pt x="15292" y="1894"/>
                  </a:lnTo>
                  <a:close/>
                  <a:moveTo>
                    <a:pt x="14962" y="1322"/>
                  </a:moveTo>
                  <a:lnTo>
                    <a:pt x="14666" y="1151"/>
                  </a:lnTo>
                  <a:lnTo>
                    <a:pt x="14645" y="1137"/>
                  </a:lnTo>
                  <a:lnTo>
                    <a:pt x="14645" y="1137"/>
                  </a:lnTo>
                  <a:lnTo>
                    <a:pt x="14645" y="1137"/>
                  </a:lnTo>
                  <a:lnTo>
                    <a:pt x="14600" y="1163"/>
                  </a:lnTo>
                  <a:lnTo>
                    <a:pt x="14326" y="1322"/>
                  </a:lnTo>
                  <a:lnTo>
                    <a:pt x="14326" y="960"/>
                  </a:lnTo>
                  <a:lnTo>
                    <a:pt x="14489" y="863"/>
                  </a:lnTo>
                  <a:lnTo>
                    <a:pt x="14645" y="776"/>
                  </a:lnTo>
                  <a:lnTo>
                    <a:pt x="14666" y="787"/>
                  </a:lnTo>
                  <a:lnTo>
                    <a:pt x="14962" y="960"/>
                  </a:lnTo>
                  <a:lnTo>
                    <a:pt x="14962" y="1322"/>
                  </a:lnTo>
                  <a:close/>
                  <a:moveTo>
                    <a:pt x="14645" y="1154"/>
                  </a:moveTo>
                  <a:lnTo>
                    <a:pt x="14669" y="1168"/>
                  </a:lnTo>
                  <a:lnTo>
                    <a:pt x="14962" y="1338"/>
                  </a:lnTo>
                  <a:lnTo>
                    <a:pt x="14962" y="1704"/>
                  </a:lnTo>
                  <a:lnTo>
                    <a:pt x="14645" y="1889"/>
                  </a:lnTo>
                  <a:lnTo>
                    <a:pt x="14326" y="1704"/>
                  </a:lnTo>
                  <a:lnTo>
                    <a:pt x="14326" y="1338"/>
                  </a:lnTo>
                  <a:lnTo>
                    <a:pt x="14645" y="1154"/>
                  </a:lnTo>
                  <a:close/>
                  <a:moveTo>
                    <a:pt x="14309" y="2092"/>
                  </a:moveTo>
                  <a:lnTo>
                    <a:pt x="14309" y="2461"/>
                  </a:lnTo>
                  <a:lnTo>
                    <a:pt x="13993" y="2643"/>
                  </a:lnTo>
                  <a:lnTo>
                    <a:pt x="13799" y="2534"/>
                  </a:lnTo>
                  <a:lnTo>
                    <a:pt x="13678" y="2465"/>
                  </a:lnTo>
                  <a:lnTo>
                    <a:pt x="13997" y="2281"/>
                  </a:lnTo>
                  <a:lnTo>
                    <a:pt x="13997" y="1910"/>
                  </a:lnTo>
                  <a:lnTo>
                    <a:pt x="14309" y="2092"/>
                  </a:lnTo>
                  <a:close/>
                  <a:moveTo>
                    <a:pt x="13986" y="1891"/>
                  </a:moveTo>
                  <a:lnTo>
                    <a:pt x="13920" y="1853"/>
                  </a:lnTo>
                  <a:lnTo>
                    <a:pt x="13667" y="1707"/>
                  </a:lnTo>
                  <a:lnTo>
                    <a:pt x="13664" y="1707"/>
                  </a:lnTo>
                  <a:lnTo>
                    <a:pt x="13664" y="1707"/>
                  </a:lnTo>
                  <a:lnTo>
                    <a:pt x="13345" y="1889"/>
                  </a:lnTo>
                  <a:lnTo>
                    <a:pt x="13345" y="1527"/>
                  </a:lnTo>
                  <a:lnTo>
                    <a:pt x="13664" y="1341"/>
                  </a:lnTo>
                  <a:lnTo>
                    <a:pt x="13986" y="1527"/>
                  </a:lnTo>
                  <a:lnTo>
                    <a:pt x="13986" y="1891"/>
                  </a:lnTo>
                  <a:close/>
                  <a:moveTo>
                    <a:pt x="13334" y="1894"/>
                  </a:moveTo>
                  <a:lnTo>
                    <a:pt x="13109" y="2026"/>
                  </a:lnTo>
                  <a:lnTo>
                    <a:pt x="13017" y="2080"/>
                  </a:lnTo>
                  <a:lnTo>
                    <a:pt x="12698" y="1898"/>
                  </a:lnTo>
                  <a:lnTo>
                    <a:pt x="13019" y="1714"/>
                  </a:lnTo>
                  <a:lnTo>
                    <a:pt x="13019" y="1714"/>
                  </a:lnTo>
                  <a:lnTo>
                    <a:pt x="13019" y="1345"/>
                  </a:lnTo>
                  <a:lnTo>
                    <a:pt x="13334" y="1527"/>
                  </a:lnTo>
                  <a:lnTo>
                    <a:pt x="13334" y="1894"/>
                  </a:lnTo>
                  <a:close/>
                  <a:moveTo>
                    <a:pt x="13007" y="1324"/>
                  </a:moveTo>
                  <a:lnTo>
                    <a:pt x="12686" y="1137"/>
                  </a:lnTo>
                  <a:lnTo>
                    <a:pt x="12686" y="1137"/>
                  </a:lnTo>
                  <a:lnTo>
                    <a:pt x="12686" y="1137"/>
                  </a:lnTo>
                  <a:lnTo>
                    <a:pt x="12677" y="1142"/>
                  </a:lnTo>
                  <a:lnTo>
                    <a:pt x="12367" y="1319"/>
                  </a:lnTo>
                  <a:lnTo>
                    <a:pt x="12367" y="958"/>
                  </a:lnTo>
                  <a:lnTo>
                    <a:pt x="12620" y="811"/>
                  </a:lnTo>
                  <a:lnTo>
                    <a:pt x="12686" y="776"/>
                  </a:lnTo>
                  <a:lnTo>
                    <a:pt x="12859" y="873"/>
                  </a:lnTo>
                  <a:lnTo>
                    <a:pt x="13007" y="960"/>
                  </a:lnTo>
                  <a:lnTo>
                    <a:pt x="13007" y="1324"/>
                  </a:lnTo>
                  <a:close/>
                  <a:moveTo>
                    <a:pt x="12670" y="1163"/>
                  </a:moveTo>
                  <a:lnTo>
                    <a:pt x="12686" y="1154"/>
                  </a:lnTo>
                  <a:lnTo>
                    <a:pt x="13007" y="1338"/>
                  </a:lnTo>
                  <a:lnTo>
                    <a:pt x="13007" y="1704"/>
                  </a:lnTo>
                  <a:lnTo>
                    <a:pt x="12686" y="1889"/>
                  </a:lnTo>
                  <a:lnTo>
                    <a:pt x="12367" y="1704"/>
                  </a:lnTo>
                  <a:lnTo>
                    <a:pt x="12367" y="1338"/>
                  </a:lnTo>
                  <a:lnTo>
                    <a:pt x="12670" y="1163"/>
                  </a:lnTo>
                  <a:close/>
                  <a:moveTo>
                    <a:pt x="12039" y="2281"/>
                  </a:moveTo>
                  <a:lnTo>
                    <a:pt x="12039" y="1912"/>
                  </a:lnTo>
                  <a:lnTo>
                    <a:pt x="12223" y="2016"/>
                  </a:lnTo>
                  <a:lnTo>
                    <a:pt x="12353" y="2092"/>
                  </a:lnTo>
                  <a:lnTo>
                    <a:pt x="12353" y="2458"/>
                  </a:lnTo>
                  <a:lnTo>
                    <a:pt x="12036" y="2643"/>
                  </a:lnTo>
                  <a:lnTo>
                    <a:pt x="11722" y="2463"/>
                  </a:lnTo>
                  <a:lnTo>
                    <a:pt x="12039" y="2281"/>
                  </a:lnTo>
                  <a:close/>
                  <a:moveTo>
                    <a:pt x="12027" y="2272"/>
                  </a:moveTo>
                  <a:lnTo>
                    <a:pt x="11708" y="2456"/>
                  </a:lnTo>
                  <a:lnTo>
                    <a:pt x="11389" y="2272"/>
                  </a:lnTo>
                  <a:lnTo>
                    <a:pt x="11389" y="1903"/>
                  </a:lnTo>
                  <a:lnTo>
                    <a:pt x="11668" y="1740"/>
                  </a:lnTo>
                  <a:lnTo>
                    <a:pt x="11706" y="1719"/>
                  </a:lnTo>
                  <a:lnTo>
                    <a:pt x="12025" y="1903"/>
                  </a:lnTo>
                  <a:lnTo>
                    <a:pt x="12025" y="1903"/>
                  </a:lnTo>
                  <a:lnTo>
                    <a:pt x="12027" y="1905"/>
                  </a:lnTo>
                  <a:lnTo>
                    <a:pt x="12027" y="2272"/>
                  </a:lnTo>
                  <a:close/>
                  <a:moveTo>
                    <a:pt x="12025" y="1889"/>
                  </a:moveTo>
                  <a:lnTo>
                    <a:pt x="11706" y="1707"/>
                  </a:lnTo>
                  <a:lnTo>
                    <a:pt x="11706" y="1707"/>
                  </a:lnTo>
                  <a:lnTo>
                    <a:pt x="11706" y="1707"/>
                  </a:lnTo>
                  <a:lnTo>
                    <a:pt x="11389" y="1889"/>
                  </a:lnTo>
                  <a:lnTo>
                    <a:pt x="11389" y="1525"/>
                  </a:lnTo>
                  <a:lnTo>
                    <a:pt x="11708" y="1341"/>
                  </a:lnTo>
                  <a:lnTo>
                    <a:pt x="12025" y="1525"/>
                  </a:lnTo>
                  <a:lnTo>
                    <a:pt x="12025" y="1889"/>
                  </a:lnTo>
                  <a:close/>
                  <a:moveTo>
                    <a:pt x="11377" y="1894"/>
                  </a:moveTo>
                  <a:lnTo>
                    <a:pt x="11193" y="2002"/>
                  </a:lnTo>
                  <a:lnTo>
                    <a:pt x="11058" y="2080"/>
                  </a:lnTo>
                  <a:lnTo>
                    <a:pt x="10741" y="1898"/>
                  </a:lnTo>
                  <a:lnTo>
                    <a:pt x="11060" y="1714"/>
                  </a:lnTo>
                  <a:lnTo>
                    <a:pt x="11060" y="1714"/>
                  </a:lnTo>
                  <a:lnTo>
                    <a:pt x="11060" y="1345"/>
                  </a:lnTo>
                  <a:lnTo>
                    <a:pt x="11377" y="1530"/>
                  </a:lnTo>
                  <a:lnTo>
                    <a:pt x="11377" y="1894"/>
                  </a:lnTo>
                  <a:close/>
                  <a:moveTo>
                    <a:pt x="11046" y="1322"/>
                  </a:moveTo>
                  <a:lnTo>
                    <a:pt x="10753" y="1151"/>
                  </a:lnTo>
                  <a:lnTo>
                    <a:pt x="10730" y="1137"/>
                  </a:lnTo>
                  <a:lnTo>
                    <a:pt x="10730" y="1137"/>
                  </a:lnTo>
                  <a:lnTo>
                    <a:pt x="10730" y="1137"/>
                  </a:lnTo>
                  <a:lnTo>
                    <a:pt x="10687" y="1163"/>
                  </a:lnTo>
                  <a:lnTo>
                    <a:pt x="10411" y="1322"/>
                  </a:lnTo>
                  <a:lnTo>
                    <a:pt x="10411" y="960"/>
                  </a:lnTo>
                  <a:lnTo>
                    <a:pt x="10666" y="811"/>
                  </a:lnTo>
                  <a:lnTo>
                    <a:pt x="10730" y="776"/>
                  </a:lnTo>
                  <a:lnTo>
                    <a:pt x="10753" y="787"/>
                  </a:lnTo>
                  <a:lnTo>
                    <a:pt x="11046" y="960"/>
                  </a:lnTo>
                  <a:lnTo>
                    <a:pt x="11046" y="1322"/>
                  </a:lnTo>
                  <a:close/>
                  <a:moveTo>
                    <a:pt x="10730" y="1154"/>
                  </a:moveTo>
                  <a:lnTo>
                    <a:pt x="10753" y="1168"/>
                  </a:lnTo>
                  <a:lnTo>
                    <a:pt x="11046" y="1338"/>
                  </a:lnTo>
                  <a:lnTo>
                    <a:pt x="11046" y="1704"/>
                  </a:lnTo>
                  <a:lnTo>
                    <a:pt x="10730" y="1889"/>
                  </a:lnTo>
                  <a:lnTo>
                    <a:pt x="10411" y="1704"/>
                  </a:lnTo>
                  <a:lnTo>
                    <a:pt x="10411" y="1338"/>
                  </a:lnTo>
                  <a:lnTo>
                    <a:pt x="10730" y="1154"/>
                  </a:lnTo>
                  <a:close/>
                  <a:moveTo>
                    <a:pt x="10397" y="2092"/>
                  </a:moveTo>
                  <a:lnTo>
                    <a:pt x="10397" y="2461"/>
                  </a:lnTo>
                  <a:lnTo>
                    <a:pt x="10078" y="2643"/>
                  </a:lnTo>
                  <a:lnTo>
                    <a:pt x="9886" y="2534"/>
                  </a:lnTo>
                  <a:lnTo>
                    <a:pt x="9766" y="2465"/>
                  </a:lnTo>
                  <a:lnTo>
                    <a:pt x="10085" y="2281"/>
                  </a:lnTo>
                  <a:lnTo>
                    <a:pt x="10085" y="1910"/>
                  </a:lnTo>
                  <a:lnTo>
                    <a:pt x="10397" y="2092"/>
                  </a:lnTo>
                  <a:close/>
                  <a:moveTo>
                    <a:pt x="10073" y="1891"/>
                  </a:moveTo>
                  <a:lnTo>
                    <a:pt x="10004" y="1853"/>
                  </a:lnTo>
                  <a:lnTo>
                    <a:pt x="9751" y="1707"/>
                  </a:lnTo>
                  <a:lnTo>
                    <a:pt x="9751" y="1707"/>
                  </a:lnTo>
                  <a:lnTo>
                    <a:pt x="9751" y="1707"/>
                  </a:lnTo>
                  <a:lnTo>
                    <a:pt x="9430" y="1889"/>
                  </a:lnTo>
                  <a:lnTo>
                    <a:pt x="9430" y="1527"/>
                  </a:lnTo>
                  <a:lnTo>
                    <a:pt x="9751" y="1341"/>
                  </a:lnTo>
                  <a:lnTo>
                    <a:pt x="10073" y="1527"/>
                  </a:lnTo>
                  <a:lnTo>
                    <a:pt x="10073" y="1891"/>
                  </a:lnTo>
                  <a:close/>
                  <a:moveTo>
                    <a:pt x="9418" y="1894"/>
                  </a:moveTo>
                  <a:lnTo>
                    <a:pt x="9196" y="2026"/>
                  </a:lnTo>
                  <a:lnTo>
                    <a:pt x="9102" y="2080"/>
                  </a:lnTo>
                  <a:lnTo>
                    <a:pt x="8783" y="1898"/>
                  </a:lnTo>
                  <a:lnTo>
                    <a:pt x="9104" y="1714"/>
                  </a:lnTo>
                  <a:lnTo>
                    <a:pt x="9104" y="1714"/>
                  </a:lnTo>
                  <a:lnTo>
                    <a:pt x="9104" y="1345"/>
                  </a:lnTo>
                  <a:lnTo>
                    <a:pt x="9418" y="1527"/>
                  </a:lnTo>
                  <a:lnTo>
                    <a:pt x="9418" y="1894"/>
                  </a:lnTo>
                  <a:close/>
                  <a:moveTo>
                    <a:pt x="9092" y="1324"/>
                  </a:moveTo>
                  <a:lnTo>
                    <a:pt x="8771" y="1137"/>
                  </a:lnTo>
                  <a:lnTo>
                    <a:pt x="8771" y="1137"/>
                  </a:lnTo>
                  <a:lnTo>
                    <a:pt x="8771" y="1137"/>
                  </a:lnTo>
                  <a:lnTo>
                    <a:pt x="8761" y="1142"/>
                  </a:lnTo>
                  <a:lnTo>
                    <a:pt x="8454" y="1319"/>
                  </a:lnTo>
                  <a:lnTo>
                    <a:pt x="8454" y="958"/>
                  </a:lnTo>
                  <a:lnTo>
                    <a:pt x="8707" y="811"/>
                  </a:lnTo>
                  <a:lnTo>
                    <a:pt x="8771" y="776"/>
                  </a:lnTo>
                  <a:lnTo>
                    <a:pt x="8943" y="873"/>
                  </a:lnTo>
                  <a:lnTo>
                    <a:pt x="9092" y="960"/>
                  </a:lnTo>
                  <a:lnTo>
                    <a:pt x="9092" y="1324"/>
                  </a:lnTo>
                  <a:close/>
                  <a:moveTo>
                    <a:pt x="8754" y="1163"/>
                  </a:moveTo>
                  <a:lnTo>
                    <a:pt x="8771" y="1154"/>
                  </a:lnTo>
                  <a:lnTo>
                    <a:pt x="9092" y="1338"/>
                  </a:lnTo>
                  <a:lnTo>
                    <a:pt x="9092" y="1704"/>
                  </a:lnTo>
                  <a:lnTo>
                    <a:pt x="8771" y="1889"/>
                  </a:lnTo>
                  <a:lnTo>
                    <a:pt x="8454" y="1704"/>
                  </a:lnTo>
                  <a:lnTo>
                    <a:pt x="8454" y="1338"/>
                  </a:lnTo>
                  <a:lnTo>
                    <a:pt x="8754" y="1163"/>
                  </a:lnTo>
                  <a:close/>
                  <a:moveTo>
                    <a:pt x="8126" y="2281"/>
                  </a:moveTo>
                  <a:lnTo>
                    <a:pt x="8126" y="1912"/>
                  </a:lnTo>
                  <a:lnTo>
                    <a:pt x="8442" y="2092"/>
                  </a:lnTo>
                  <a:lnTo>
                    <a:pt x="8442" y="2458"/>
                  </a:lnTo>
                  <a:lnTo>
                    <a:pt x="8121" y="2643"/>
                  </a:lnTo>
                  <a:lnTo>
                    <a:pt x="7807" y="2463"/>
                  </a:lnTo>
                  <a:lnTo>
                    <a:pt x="8126" y="2281"/>
                  </a:lnTo>
                  <a:close/>
                  <a:moveTo>
                    <a:pt x="8112" y="2272"/>
                  </a:moveTo>
                  <a:lnTo>
                    <a:pt x="7793" y="2456"/>
                  </a:lnTo>
                  <a:lnTo>
                    <a:pt x="7474" y="2272"/>
                  </a:lnTo>
                  <a:lnTo>
                    <a:pt x="7474" y="1903"/>
                  </a:lnTo>
                  <a:lnTo>
                    <a:pt x="7795" y="1719"/>
                  </a:lnTo>
                  <a:lnTo>
                    <a:pt x="7882" y="1768"/>
                  </a:lnTo>
                  <a:lnTo>
                    <a:pt x="8109" y="1901"/>
                  </a:lnTo>
                  <a:lnTo>
                    <a:pt x="8109" y="1903"/>
                  </a:lnTo>
                  <a:lnTo>
                    <a:pt x="8112" y="1905"/>
                  </a:lnTo>
                  <a:lnTo>
                    <a:pt x="8112" y="2272"/>
                  </a:lnTo>
                  <a:close/>
                  <a:moveTo>
                    <a:pt x="8109" y="1889"/>
                  </a:moveTo>
                  <a:lnTo>
                    <a:pt x="7911" y="1773"/>
                  </a:lnTo>
                  <a:lnTo>
                    <a:pt x="7795" y="1707"/>
                  </a:lnTo>
                  <a:lnTo>
                    <a:pt x="7795" y="1707"/>
                  </a:lnTo>
                  <a:lnTo>
                    <a:pt x="7795" y="1707"/>
                  </a:lnTo>
                  <a:lnTo>
                    <a:pt x="7474" y="1889"/>
                  </a:lnTo>
                  <a:lnTo>
                    <a:pt x="7474" y="1525"/>
                  </a:lnTo>
                  <a:lnTo>
                    <a:pt x="7793" y="1341"/>
                  </a:lnTo>
                  <a:lnTo>
                    <a:pt x="8109" y="1525"/>
                  </a:lnTo>
                  <a:lnTo>
                    <a:pt x="8109" y="1889"/>
                  </a:lnTo>
                  <a:close/>
                  <a:moveTo>
                    <a:pt x="7462" y="1894"/>
                  </a:moveTo>
                  <a:lnTo>
                    <a:pt x="7145" y="2080"/>
                  </a:lnTo>
                  <a:lnTo>
                    <a:pt x="6982" y="1986"/>
                  </a:lnTo>
                  <a:lnTo>
                    <a:pt x="6829" y="1898"/>
                  </a:lnTo>
                  <a:lnTo>
                    <a:pt x="7148" y="1714"/>
                  </a:lnTo>
                  <a:lnTo>
                    <a:pt x="7148" y="1714"/>
                  </a:lnTo>
                  <a:lnTo>
                    <a:pt x="7148" y="1345"/>
                  </a:lnTo>
                  <a:lnTo>
                    <a:pt x="7287" y="1426"/>
                  </a:lnTo>
                  <a:lnTo>
                    <a:pt x="7462" y="1527"/>
                  </a:lnTo>
                  <a:lnTo>
                    <a:pt x="7462" y="1894"/>
                  </a:lnTo>
                  <a:close/>
                  <a:moveTo>
                    <a:pt x="7136" y="1324"/>
                  </a:moveTo>
                  <a:lnTo>
                    <a:pt x="7126" y="1317"/>
                  </a:lnTo>
                  <a:lnTo>
                    <a:pt x="6814" y="1137"/>
                  </a:lnTo>
                  <a:lnTo>
                    <a:pt x="6814" y="1137"/>
                  </a:lnTo>
                  <a:lnTo>
                    <a:pt x="6814" y="1137"/>
                  </a:lnTo>
                  <a:lnTo>
                    <a:pt x="6495" y="1322"/>
                  </a:lnTo>
                  <a:lnTo>
                    <a:pt x="6495" y="960"/>
                  </a:lnTo>
                  <a:lnTo>
                    <a:pt x="6746" y="816"/>
                  </a:lnTo>
                  <a:lnTo>
                    <a:pt x="6817" y="776"/>
                  </a:lnTo>
                  <a:lnTo>
                    <a:pt x="6819" y="776"/>
                  </a:lnTo>
                  <a:lnTo>
                    <a:pt x="7136" y="962"/>
                  </a:lnTo>
                  <a:lnTo>
                    <a:pt x="7136" y="1324"/>
                  </a:lnTo>
                  <a:close/>
                  <a:moveTo>
                    <a:pt x="6814" y="1154"/>
                  </a:moveTo>
                  <a:lnTo>
                    <a:pt x="6980" y="1248"/>
                  </a:lnTo>
                  <a:lnTo>
                    <a:pt x="7136" y="1338"/>
                  </a:lnTo>
                  <a:lnTo>
                    <a:pt x="7136" y="1704"/>
                  </a:lnTo>
                  <a:lnTo>
                    <a:pt x="6838" y="1877"/>
                  </a:lnTo>
                  <a:lnTo>
                    <a:pt x="6817" y="1889"/>
                  </a:lnTo>
                  <a:lnTo>
                    <a:pt x="6637" y="1785"/>
                  </a:lnTo>
                  <a:lnTo>
                    <a:pt x="6495" y="1704"/>
                  </a:lnTo>
                  <a:lnTo>
                    <a:pt x="6495" y="1338"/>
                  </a:lnTo>
                  <a:lnTo>
                    <a:pt x="6814" y="1154"/>
                  </a:lnTo>
                  <a:close/>
                  <a:moveTo>
                    <a:pt x="6169" y="2281"/>
                  </a:moveTo>
                  <a:lnTo>
                    <a:pt x="6169" y="1912"/>
                  </a:lnTo>
                  <a:lnTo>
                    <a:pt x="6302" y="1988"/>
                  </a:lnTo>
                  <a:lnTo>
                    <a:pt x="6481" y="2092"/>
                  </a:lnTo>
                  <a:lnTo>
                    <a:pt x="6481" y="2461"/>
                  </a:lnTo>
                  <a:lnTo>
                    <a:pt x="6361" y="2532"/>
                  </a:lnTo>
                  <a:lnTo>
                    <a:pt x="6162" y="2643"/>
                  </a:lnTo>
                  <a:lnTo>
                    <a:pt x="6002" y="2553"/>
                  </a:lnTo>
                  <a:lnTo>
                    <a:pt x="5971" y="2534"/>
                  </a:lnTo>
                  <a:lnTo>
                    <a:pt x="5850" y="2465"/>
                  </a:lnTo>
                  <a:lnTo>
                    <a:pt x="6169" y="2281"/>
                  </a:lnTo>
                  <a:close/>
                  <a:moveTo>
                    <a:pt x="6155" y="2272"/>
                  </a:moveTo>
                  <a:lnTo>
                    <a:pt x="5836" y="2456"/>
                  </a:lnTo>
                  <a:lnTo>
                    <a:pt x="5515" y="2272"/>
                  </a:lnTo>
                  <a:lnTo>
                    <a:pt x="5515" y="1903"/>
                  </a:lnTo>
                  <a:lnTo>
                    <a:pt x="5836" y="1719"/>
                  </a:lnTo>
                  <a:lnTo>
                    <a:pt x="6155" y="1903"/>
                  </a:lnTo>
                  <a:lnTo>
                    <a:pt x="6155" y="1903"/>
                  </a:lnTo>
                  <a:lnTo>
                    <a:pt x="6155" y="1905"/>
                  </a:lnTo>
                  <a:lnTo>
                    <a:pt x="6155" y="2272"/>
                  </a:lnTo>
                  <a:close/>
                  <a:moveTo>
                    <a:pt x="6155" y="1889"/>
                  </a:moveTo>
                  <a:lnTo>
                    <a:pt x="6089" y="1851"/>
                  </a:lnTo>
                  <a:lnTo>
                    <a:pt x="5836" y="1707"/>
                  </a:lnTo>
                  <a:lnTo>
                    <a:pt x="5836" y="1707"/>
                  </a:lnTo>
                  <a:lnTo>
                    <a:pt x="5836" y="1707"/>
                  </a:lnTo>
                  <a:lnTo>
                    <a:pt x="5515" y="1889"/>
                  </a:lnTo>
                  <a:lnTo>
                    <a:pt x="5515" y="1527"/>
                  </a:lnTo>
                  <a:lnTo>
                    <a:pt x="5836" y="1341"/>
                  </a:lnTo>
                  <a:lnTo>
                    <a:pt x="6155" y="1527"/>
                  </a:lnTo>
                  <a:lnTo>
                    <a:pt x="6155" y="1889"/>
                  </a:lnTo>
                  <a:close/>
                  <a:moveTo>
                    <a:pt x="5503" y="1894"/>
                  </a:moveTo>
                  <a:lnTo>
                    <a:pt x="5345" y="1988"/>
                  </a:lnTo>
                  <a:lnTo>
                    <a:pt x="5281" y="2026"/>
                  </a:lnTo>
                  <a:lnTo>
                    <a:pt x="5186" y="2080"/>
                  </a:lnTo>
                  <a:lnTo>
                    <a:pt x="4870" y="1898"/>
                  </a:lnTo>
                  <a:lnTo>
                    <a:pt x="5189" y="1714"/>
                  </a:lnTo>
                  <a:lnTo>
                    <a:pt x="5189" y="1714"/>
                  </a:lnTo>
                  <a:lnTo>
                    <a:pt x="5189" y="1345"/>
                  </a:lnTo>
                  <a:lnTo>
                    <a:pt x="5503" y="1527"/>
                  </a:lnTo>
                  <a:lnTo>
                    <a:pt x="5503" y="1894"/>
                  </a:lnTo>
                  <a:close/>
                  <a:moveTo>
                    <a:pt x="5177" y="1324"/>
                  </a:moveTo>
                  <a:lnTo>
                    <a:pt x="4858" y="1137"/>
                  </a:lnTo>
                  <a:lnTo>
                    <a:pt x="4856" y="1137"/>
                  </a:lnTo>
                  <a:lnTo>
                    <a:pt x="4856" y="1137"/>
                  </a:lnTo>
                  <a:lnTo>
                    <a:pt x="4792" y="1175"/>
                  </a:lnTo>
                  <a:lnTo>
                    <a:pt x="4539" y="1322"/>
                  </a:lnTo>
                  <a:lnTo>
                    <a:pt x="4539" y="960"/>
                  </a:lnTo>
                  <a:lnTo>
                    <a:pt x="4856" y="776"/>
                  </a:lnTo>
                  <a:lnTo>
                    <a:pt x="5031" y="873"/>
                  </a:lnTo>
                  <a:lnTo>
                    <a:pt x="5177" y="960"/>
                  </a:lnTo>
                  <a:lnTo>
                    <a:pt x="5177" y="1324"/>
                  </a:lnTo>
                  <a:close/>
                  <a:moveTo>
                    <a:pt x="4721" y="1232"/>
                  </a:moveTo>
                  <a:lnTo>
                    <a:pt x="4856" y="1154"/>
                  </a:lnTo>
                  <a:lnTo>
                    <a:pt x="5177" y="1338"/>
                  </a:lnTo>
                  <a:lnTo>
                    <a:pt x="5177" y="1704"/>
                  </a:lnTo>
                  <a:lnTo>
                    <a:pt x="4858" y="1889"/>
                  </a:lnTo>
                  <a:lnTo>
                    <a:pt x="4539" y="1704"/>
                  </a:lnTo>
                  <a:lnTo>
                    <a:pt x="4539" y="1338"/>
                  </a:lnTo>
                  <a:lnTo>
                    <a:pt x="4721" y="1232"/>
                  </a:lnTo>
                  <a:close/>
                  <a:moveTo>
                    <a:pt x="4527" y="2092"/>
                  </a:moveTo>
                  <a:lnTo>
                    <a:pt x="4527" y="2458"/>
                  </a:lnTo>
                  <a:lnTo>
                    <a:pt x="4414" y="2527"/>
                  </a:lnTo>
                  <a:lnTo>
                    <a:pt x="4208" y="2643"/>
                  </a:lnTo>
                  <a:lnTo>
                    <a:pt x="3894" y="2463"/>
                  </a:lnTo>
                  <a:lnTo>
                    <a:pt x="4211" y="2281"/>
                  </a:lnTo>
                  <a:lnTo>
                    <a:pt x="4211" y="1910"/>
                  </a:lnTo>
                  <a:lnTo>
                    <a:pt x="4527" y="2092"/>
                  </a:lnTo>
                  <a:close/>
                  <a:moveTo>
                    <a:pt x="4201" y="1891"/>
                  </a:moveTo>
                  <a:lnTo>
                    <a:pt x="3998" y="1773"/>
                  </a:lnTo>
                  <a:lnTo>
                    <a:pt x="3880" y="1707"/>
                  </a:lnTo>
                  <a:lnTo>
                    <a:pt x="3880" y="1707"/>
                  </a:lnTo>
                  <a:lnTo>
                    <a:pt x="3880" y="1707"/>
                  </a:lnTo>
                  <a:lnTo>
                    <a:pt x="3558" y="1889"/>
                  </a:lnTo>
                  <a:lnTo>
                    <a:pt x="3558" y="1525"/>
                  </a:lnTo>
                  <a:lnTo>
                    <a:pt x="3880" y="1341"/>
                  </a:lnTo>
                  <a:lnTo>
                    <a:pt x="4201" y="1527"/>
                  </a:lnTo>
                  <a:lnTo>
                    <a:pt x="4201" y="1891"/>
                  </a:lnTo>
                  <a:close/>
                  <a:moveTo>
                    <a:pt x="3547" y="1894"/>
                  </a:moveTo>
                  <a:lnTo>
                    <a:pt x="3230" y="2080"/>
                  </a:lnTo>
                  <a:lnTo>
                    <a:pt x="3067" y="1986"/>
                  </a:lnTo>
                  <a:lnTo>
                    <a:pt x="2913" y="1898"/>
                  </a:lnTo>
                  <a:lnTo>
                    <a:pt x="3235" y="1714"/>
                  </a:lnTo>
                  <a:lnTo>
                    <a:pt x="3235" y="1714"/>
                  </a:lnTo>
                  <a:lnTo>
                    <a:pt x="3235" y="1345"/>
                  </a:lnTo>
                  <a:lnTo>
                    <a:pt x="3374" y="1426"/>
                  </a:lnTo>
                  <a:lnTo>
                    <a:pt x="3547" y="1527"/>
                  </a:lnTo>
                  <a:lnTo>
                    <a:pt x="3547" y="1894"/>
                  </a:lnTo>
                  <a:close/>
                  <a:moveTo>
                    <a:pt x="3223" y="1324"/>
                  </a:moveTo>
                  <a:lnTo>
                    <a:pt x="3211" y="1317"/>
                  </a:lnTo>
                  <a:lnTo>
                    <a:pt x="2902" y="1137"/>
                  </a:lnTo>
                  <a:lnTo>
                    <a:pt x="2902" y="1137"/>
                  </a:lnTo>
                  <a:lnTo>
                    <a:pt x="2902" y="1137"/>
                  </a:lnTo>
                  <a:lnTo>
                    <a:pt x="2583" y="1322"/>
                  </a:lnTo>
                  <a:lnTo>
                    <a:pt x="2583" y="960"/>
                  </a:lnTo>
                  <a:lnTo>
                    <a:pt x="2831" y="816"/>
                  </a:lnTo>
                  <a:lnTo>
                    <a:pt x="2902" y="776"/>
                  </a:lnTo>
                  <a:lnTo>
                    <a:pt x="2904" y="776"/>
                  </a:lnTo>
                  <a:lnTo>
                    <a:pt x="3223" y="962"/>
                  </a:lnTo>
                  <a:lnTo>
                    <a:pt x="3223" y="1324"/>
                  </a:lnTo>
                  <a:close/>
                  <a:moveTo>
                    <a:pt x="2644" y="1300"/>
                  </a:moveTo>
                  <a:lnTo>
                    <a:pt x="2902" y="1154"/>
                  </a:lnTo>
                  <a:lnTo>
                    <a:pt x="3065" y="1248"/>
                  </a:lnTo>
                  <a:lnTo>
                    <a:pt x="3223" y="1338"/>
                  </a:lnTo>
                  <a:lnTo>
                    <a:pt x="3223" y="1704"/>
                  </a:lnTo>
                  <a:lnTo>
                    <a:pt x="2923" y="1877"/>
                  </a:lnTo>
                  <a:lnTo>
                    <a:pt x="2902" y="1889"/>
                  </a:lnTo>
                  <a:lnTo>
                    <a:pt x="2724" y="1785"/>
                  </a:lnTo>
                  <a:lnTo>
                    <a:pt x="2583" y="1704"/>
                  </a:lnTo>
                  <a:lnTo>
                    <a:pt x="2583" y="1338"/>
                  </a:lnTo>
                  <a:lnTo>
                    <a:pt x="2644" y="1300"/>
                  </a:lnTo>
                  <a:close/>
                  <a:moveTo>
                    <a:pt x="2254" y="2281"/>
                  </a:moveTo>
                  <a:lnTo>
                    <a:pt x="2254" y="1912"/>
                  </a:lnTo>
                  <a:lnTo>
                    <a:pt x="2389" y="1988"/>
                  </a:lnTo>
                  <a:lnTo>
                    <a:pt x="2566" y="2092"/>
                  </a:lnTo>
                  <a:lnTo>
                    <a:pt x="2566" y="2461"/>
                  </a:lnTo>
                  <a:lnTo>
                    <a:pt x="2257" y="2640"/>
                  </a:lnTo>
                  <a:lnTo>
                    <a:pt x="2249" y="2643"/>
                  </a:lnTo>
                  <a:lnTo>
                    <a:pt x="1938" y="2463"/>
                  </a:lnTo>
                  <a:lnTo>
                    <a:pt x="2254" y="2281"/>
                  </a:lnTo>
                  <a:close/>
                  <a:moveTo>
                    <a:pt x="2242" y="2272"/>
                  </a:moveTo>
                  <a:lnTo>
                    <a:pt x="1923" y="2456"/>
                  </a:lnTo>
                  <a:lnTo>
                    <a:pt x="1604" y="2272"/>
                  </a:lnTo>
                  <a:lnTo>
                    <a:pt x="1604" y="1903"/>
                  </a:lnTo>
                  <a:lnTo>
                    <a:pt x="1921" y="1719"/>
                  </a:lnTo>
                  <a:lnTo>
                    <a:pt x="2049" y="1792"/>
                  </a:lnTo>
                  <a:lnTo>
                    <a:pt x="2240" y="1903"/>
                  </a:lnTo>
                  <a:lnTo>
                    <a:pt x="2240" y="1903"/>
                  </a:lnTo>
                  <a:lnTo>
                    <a:pt x="2242" y="1905"/>
                  </a:lnTo>
                  <a:lnTo>
                    <a:pt x="2242" y="2272"/>
                  </a:lnTo>
                  <a:close/>
                  <a:moveTo>
                    <a:pt x="2240" y="1889"/>
                  </a:moveTo>
                  <a:lnTo>
                    <a:pt x="1921" y="1707"/>
                  </a:lnTo>
                  <a:lnTo>
                    <a:pt x="1921" y="1707"/>
                  </a:lnTo>
                  <a:lnTo>
                    <a:pt x="1921" y="1707"/>
                  </a:lnTo>
                  <a:lnTo>
                    <a:pt x="1604" y="1889"/>
                  </a:lnTo>
                  <a:lnTo>
                    <a:pt x="1604" y="1525"/>
                  </a:lnTo>
                  <a:lnTo>
                    <a:pt x="1923" y="1341"/>
                  </a:lnTo>
                  <a:lnTo>
                    <a:pt x="2240" y="1525"/>
                  </a:lnTo>
                  <a:lnTo>
                    <a:pt x="2240" y="1889"/>
                  </a:lnTo>
                  <a:close/>
                  <a:moveTo>
                    <a:pt x="1590" y="1894"/>
                  </a:moveTo>
                  <a:lnTo>
                    <a:pt x="1491" y="1953"/>
                  </a:lnTo>
                  <a:lnTo>
                    <a:pt x="1269" y="2080"/>
                  </a:lnTo>
                  <a:lnTo>
                    <a:pt x="957" y="1898"/>
                  </a:lnTo>
                  <a:lnTo>
                    <a:pt x="1111" y="1808"/>
                  </a:lnTo>
                  <a:lnTo>
                    <a:pt x="1170" y="1773"/>
                  </a:lnTo>
                  <a:lnTo>
                    <a:pt x="1271" y="1714"/>
                  </a:lnTo>
                  <a:lnTo>
                    <a:pt x="1271" y="1714"/>
                  </a:lnTo>
                  <a:lnTo>
                    <a:pt x="1271" y="1345"/>
                  </a:lnTo>
                  <a:lnTo>
                    <a:pt x="1590" y="1527"/>
                  </a:lnTo>
                  <a:lnTo>
                    <a:pt x="1590" y="1894"/>
                  </a:lnTo>
                  <a:close/>
                  <a:moveTo>
                    <a:pt x="1259" y="1319"/>
                  </a:moveTo>
                  <a:lnTo>
                    <a:pt x="945" y="1137"/>
                  </a:lnTo>
                  <a:lnTo>
                    <a:pt x="945" y="1137"/>
                  </a:lnTo>
                  <a:lnTo>
                    <a:pt x="943" y="1137"/>
                  </a:lnTo>
                  <a:lnTo>
                    <a:pt x="624" y="1322"/>
                  </a:lnTo>
                  <a:lnTo>
                    <a:pt x="624" y="958"/>
                  </a:lnTo>
                  <a:lnTo>
                    <a:pt x="647" y="943"/>
                  </a:lnTo>
                  <a:lnTo>
                    <a:pt x="945" y="776"/>
                  </a:lnTo>
                  <a:lnTo>
                    <a:pt x="1099" y="863"/>
                  </a:lnTo>
                  <a:lnTo>
                    <a:pt x="1259" y="958"/>
                  </a:lnTo>
                  <a:lnTo>
                    <a:pt x="1259" y="1319"/>
                  </a:lnTo>
                  <a:close/>
                  <a:moveTo>
                    <a:pt x="295" y="3026"/>
                  </a:moveTo>
                  <a:lnTo>
                    <a:pt x="295" y="2657"/>
                  </a:lnTo>
                  <a:lnTo>
                    <a:pt x="612" y="2475"/>
                  </a:lnTo>
                  <a:lnTo>
                    <a:pt x="612" y="2844"/>
                  </a:lnTo>
                  <a:lnTo>
                    <a:pt x="612" y="2844"/>
                  </a:lnTo>
                  <a:lnTo>
                    <a:pt x="763" y="2929"/>
                  </a:lnTo>
                  <a:lnTo>
                    <a:pt x="931" y="3028"/>
                  </a:lnTo>
                  <a:lnTo>
                    <a:pt x="617" y="3210"/>
                  </a:lnTo>
                  <a:lnTo>
                    <a:pt x="295" y="3026"/>
                  </a:lnTo>
                  <a:close/>
                  <a:moveTo>
                    <a:pt x="295" y="4155"/>
                  </a:moveTo>
                  <a:lnTo>
                    <a:pt x="295" y="3787"/>
                  </a:lnTo>
                  <a:lnTo>
                    <a:pt x="298" y="3787"/>
                  </a:lnTo>
                  <a:lnTo>
                    <a:pt x="612" y="3607"/>
                  </a:lnTo>
                  <a:lnTo>
                    <a:pt x="612" y="3973"/>
                  </a:lnTo>
                  <a:lnTo>
                    <a:pt x="612" y="3973"/>
                  </a:lnTo>
                  <a:lnTo>
                    <a:pt x="931" y="4158"/>
                  </a:lnTo>
                  <a:lnTo>
                    <a:pt x="614" y="4340"/>
                  </a:lnTo>
                  <a:lnTo>
                    <a:pt x="295" y="4155"/>
                  </a:lnTo>
                  <a:close/>
                  <a:moveTo>
                    <a:pt x="454" y="5377"/>
                  </a:moveTo>
                  <a:lnTo>
                    <a:pt x="295" y="5285"/>
                  </a:lnTo>
                  <a:lnTo>
                    <a:pt x="295" y="4919"/>
                  </a:lnTo>
                  <a:lnTo>
                    <a:pt x="560" y="4765"/>
                  </a:lnTo>
                  <a:lnTo>
                    <a:pt x="612" y="4734"/>
                  </a:lnTo>
                  <a:lnTo>
                    <a:pt x="612" y="5103"/>
                  </a:lnTo>
                  <a:lnTo>
                    <a:pt x="612" y="5105"/>
                  </a:lnTo>
                  <a:lnTo>
                    <a:pt x="929" y="5287"/>
                  </a:lnTo>
                  <a:lnTo>
                    <a:pt x="612" y="5469"/>
                  </a:lnTo>
                  <a:lnTo>
                    <a:pt x="454" y="5377"/>
                  </a:lnTo>
                  <a:close/>
                  <a:moveTo>
                    <a:pt x="432" y="6495"/>
                  </a:moveTo>
                  <a:lnTo>
                    <a:pt x="295" y="6415"/>
                  </a:lnTo>
                  <a:lnTo>
                    <a:pt x="295" y="6051"/>
                  </a:lnTo>
                  <a:lnTo>
                    <a:pt x="612" y="5866"/>
                  </a:lnTo>
                  <a:lnTo>
                    <a:pt x="612" y="6235"/>
                  </a:lnTo>
                  <a:lnTo>
                    <a:pt x="612" y="6235"/>
                  </a:lnTo>
                  <a:lnTo>
                    <a:pt x="929" y="6419"/>
                  </a:lnTo>
                  <a:lnTo>
                    <a:pt x="614" y="6599"/>
                  </a:lnTo>
                  <a:lnTo>
                    <a:pt x="432" y="6495"/>
                  </a:lnTo>
                  <a:close/>
                  <a:moveTo>
                    <a:pt x="295" y="7547"/>
                  </a:moveTo>
                  <a:lnTo>
                    <a:pt x="295" y="7180"/>
                  </a:lnTo>
                  <a:lnTo>
                    <a:pt x="605" y="7001"/>
                  </a:lnTo>
                  <a:lnTo>
                    <a:pt x="612" y="6996"/>
                  </a:lnTo>
                  <a:lnTo>
                    <a:pt x="612" y="7365"/>
                  </a:lnTo>
                  <a:lnTo>
                    <a:pt x="612" y="7365"/>
                  </a:lnTo>
                  <a:lnTo>
                    <a:pt x="929" y="7549"/>
                  </a:lnTo>
                  <a:lnTo>
                    <a:pt x="617" y="7731"/>
                  </a:lnTo>
                  <a:lnTo>
                    <a:pt x="295" y="7547"/>
                  </a:lnTo>
                  <a:close/>
                  <a:moveTo>
                    <a:pt x="295" y="8676"/>
                  </a:moveTo>
                  <a:lnTo>
                    <a:pt x="295" y="8310"/>
                  </a:lnTo>
                  <a:lnTo>
                    <a:pt x="612" y="8128"/>
                  </a:lnTo>
                  <a:lnTo>
                    <a:pt x="612" y="8497"/>
                  </a:lnTo>
                  <a:lnTo>
                    <a:pt x="612" y="8497"/>
                  </a:lnTo>
                  <a:lnTo>
                    <a:pt x="929" y="8679"/>
                  </a:lnTo>
                  <a:lnTo>
                    <a:pt x="614" y="8861"/>
                  </a:lnTo>
                  <a:lnTo>
                    <a:pt x="295" y="8676"/>
                  </a:lnTo>
                  <a:close/>
                  <a:moveTo>
                    <a:pt x="586" y="9976"/>
                  </a:moveTo>
                  <a:lnTo>
                    <a:pt x="454" y="9898"/>
                  </a:lnTo>
                  <a:lnTo>
                    <a:pt x="295" y="9806"/>
                  </a:lnTo>
                  <a:lnTo>
                    <a:pt x="295" y="9442"/>
                  </a:lnTo>
                  <a:lnTo>
                    <a:pt x="605" y="9260"/>
                  </a:lnTo>
                  <a:lnTo>
                    <a:pt x="612" y="9256"/>
                  </a:lnTo>
                  <a:lnTo>
                    <a:pt x="612" y="9627"/>
                  </a:lnTo>
                  <a:lnTo>
                    <a:pt x="612" y="9627"/>
                  </a:lnTo>
                  <a:lnTo>
                    <a:pt x="683" y="9667"/>
                  </a:lnTo>
                  <a:lnTo>
                    <a:pt x="929" y="9809"/>
                  </a:lnTo>
                  <a:lnTo>
                    <a:pt x="614" y="9991"/>
                  </a:lnTo>
                  <a:lnTo>
                    <a:pt x="586" y="9976"/>
                  </a:lnTo>
                  <a:close/>
                  <a:moveTo>
                    <a:pt x="395" y="10993"/>
                  </a:moveTo>
                  <a:lnTo>
                    <a:pt x="295" y="10936"/>
                  </a:lnTo>
                  <a:lnTo>
                    <a:pt x="295" y="10570"/>
                  </a:lnTo>
                  <a:lnTo>
                    <a:pt x="612" y="10385"/>
                  </a:lnTo>
                  <a:lnTo>
                    <a:pt x="612" y="10754"/>
                  </a:lnTo>
                  <a:lnTo>
                    <a:pt x="612" y="10756"/>
                  </a:lnTo>
                  <a:lnTo>
                    <a:pt x="695" y="10801"/>
                  </a:lnTo>
                  <a:lnTo>
                    <a:pt x="931" y="10941"/>
                  </a:lnTo>
                  <a:lnTo>
                    <a:pt x="617" y="11120"/>
                  </a:lnTo>
                  <a:lnTo>
                    <a:pt x="395" y="10993"/>
                  </a:lnTo>
                  <a:close/>
                  <a:moveTo>
                    <a:pt x="295" y="12070"/>
                  </a:moveTo>
                  <a:lnTo>
                    <a:pt x="295" y="11704"/>
                  </a:lnTo>
                  <a:lnTo>
                    <a:pt x="612" y="11522"/>
                  </a:lnTo>
                  <a:lnTo>
                    <a:pt x="612" y="11884"/>
                  </a:lnTo>
                  <a:lnTo>
                    <a:pt x="612" y="11891"/>
                  </a:lnTo>
                  <a:lnTo>
                    <a:pt x="929" y="12073"/>
                  </a:lnTo>
                  <a:lnTo>
                    <a:pt x="614" y="12255"/>
                  </a:lnTo>
                  <a:lnTo>
                    <a:pt x="295" y="12070"/>
                  </a:lnTo>
                  <a:close/>
                  <a:moveTo>
                    <a:pt x="1259" y="13013"/>
                  </a:moveTo>
                  <a:lnTo>
                    <a:pt x="1028" y="13148"/>
                  </a:lnTo>
                  <a:lnTo>
                    <a:pt x="943" y="13198"/>
                  </a:lnTo>
                  <a:lnTo>
                    <a:pt x="624" y="13013"/>
                  </a:lnTo>
                  <a:lnTo>
                    <a:pt x="624" y="12645"/>
                  </a:lnTo>
                  <a:lnTo>
                    <a:pt x="624" y="12645"/>
                  </a:lnTo>
                  <a:lnTo>
                    <a:pt x="945" y="12460"/>
                  </a:lnTo>
                  <a:lnTo>
                    <a:pt x="1148" y="12578"/>
                  </a:lnTo>
                  <a:lnTo>
                    <a:pt x="1259" y="12645"/>
                  </a:lnTo>
                  <a:lnTo>
                    <a:pt x="1259" y="13013"/>
                  </a:lnTo>
                  <a:close/>
                  <a:moveTo>
                    <a:pt x="1259" y="12628"/>
                  </a:moveTo>
                  <a:lnTo>
                    <a:pt x="945" y="12444"/>
                  </a:lnTo>
                  <a:lnTo>
                    <a:pt x="945" y="12444"/>
                  </a:lnTo>
                  <a:lnTo>
                    <a:pt x="943" y="12444"/>
                  </a:lnTo>
                  <a:lnTo>
                    <a:pt x="624" y="12628"/>
                  </a:lnTo>
                  <a:lnTo>
                    <a:pt x="624" y="12266"/>
                  </a:lnTo>
                  <a:lnTo>
                    <a:pt x="943" y="12082"/>
                  </a:lnTo>
                  <a:lnTo>
                    <a:pt x="1096" y="12170"/>
                  </a:lnTo>
                  <a:lnTo>
                    <a:pt x="1259" y="12266"/>
                  </a:lnTo>
                  <a:lnTo>
                    <a:pt x="1259" y="12628"/>
                  </a:lnTo>
                  <a:close/>
                  <a:moveTo>
                    <a:pt x="1269" y="12255"/>
                  </a:moveTo>
                  <a:lnTo>
                    <a:pt x="955" y="12073"/>
                  </a:lnTo>
                  <a:lnTo>
                    <a:pt x="1271" y="11891"/>
                  </a:lnTo>
                  <a:lnTo>
                    <a:pt x="1271" y="11884"/>
                  </a:lnTo>
                  <a:lnTo>
                    <a:pt x="1271" y="11520"/>
                  </a:lnTo>
                  <a:lnTo>
                    <a:pt x="1590" y="11704"/>
                  </a:lnTo>
                  <a:lnTo>
                    <a:pt x="1590" y="12070"/>
                  </a:lnTo>
                  <a:lnTo>
                    <a:pt x="1269" y="12255"/>
                  </a:lnTo>
                  <a:close/>
                  <a:moveTo>
                    <a:pt x="1274" y="12633"/>
                  </a:moveTo>
                  <a:lnTo>
                    <a:pt x="1274" y="12269"/>
                  </a:lnTo>
                  <a:lnTo>
                    <a:pt x="1593" y="12084"/>
                  </a:lnTo>
                  <a:lnTo>
                    <a:pt x="1593" y="12453"/>
                  </a:lnTo>
                  <a:lnTo>
                    <a:pt x="1593" y="12456"/>
                  </a:lnTo>
                  <a:lnTo>
                    <a:pt x="1909" y="12640"/>
                  </a:lnTo>
                  <a:lnTo>
                    <a:pt x="1907" y="12640"/>
                  </a:lnTo>
                  <a:lnTo>
                    <a:pt x="1595" y="12822"/>
                  </a:lnTo>
                  <a:lnTo>
                    <a:pt x="1274" y="12633"/>
                  </a:lnTo>
                  <a:close/>
                  <a:moveTo>
                    <a:pt x="2240" y="13193"/>
                  </a:moveTo>
                  <a:lnTo>
                    <a:pt x="1921" y="13011"/>
                  </a:lnTo>
                  <a:lnTo>
                    <a:pt x="1921" y="13011"/>
                  </a:lnTo>
                  <a:lnTo>
                    <a:pt x="1921" y="13011"/>
                  </a:lnTo>
                  <a:lnTo>
                    <a:pt x="1604" y="13191"/>
                  </a:lnTo>
                  <a:lnTo>
                    <a:pt x="1604" y="12831"/>
                  </a:lnTo>
                  <a:lnTo>
                    <a:pt x="1923" y="12647"/>
                  </a:lnTo>
                  <a:lnTo>
                    <a:pt x="1978" y="12678"/>
                  </a:lnTo>
                  <a:lnTo>
                    <a:pt x="2240" y="12831"/>
                  </a:lnTo>
                  <a:lnTo>
                    <a:pt x="2240" y="13193"/>
                  </a:lnTo>
                  <a:close/>
                  <a:moveTo>
                    <a:pt x="2566" y="12638"/>
                  </a:moveTo>
                  <a:lnTo>
                    <a:pt x="2479" y="12687"/>
                  </a:lnTo>
                  <a:lnTo>
                    <a:pt x="2249" y="12820"/>
                  </a:lnTo>
                  <a:lnTo>
                    <a:pt x="1938" y="12640"/>
                  </a:lnTo>
                  <a:lnTo>
                    <a:pt x="2254" y="12456"/>
                  </a:lnTo>
                  <a:lnTo>
                    <a:pt x="2254" y="12453"/>
                  </a:lnTo>
                  <a:lnTo>
                    <a:pt x="2254" y="12089"/>
                  </a:lnTo>
                  <a:lnTo>
                    <a:pt x="2566" y="12266"/>
                  </a:lnTo>
                  <a:lnTo>
                    <a:pt x="2566" y="12638"/>
                  </a:lnTo>
                  <a:close/>
                  <a:moveTo>
                    <a:pt x="2254" y="12073"/>
                  </a:moveTo>
                  <a:lnTo>
                    <a:pt x="2254" y="12070"/>
                  </a:lnTo>
                  <a:lnTo>
                    <a:pt x="2254" y="11704"/>
                  </a:lnTo>
                  <a:lnTo>
                    <a:pt x="2568" y="11522"/>
                  </a:lnTo>
                  <a:lnTo>
                    <a:pt x="2568" y="11891"/>
                  </a:lnTo>
                  <a:lnTo>
                    <a:pt x="2568" y="11891"/>
                  </a:lnTo>
                  <a:lnTo>
                    <a:pt x="2864" y="12061"/>
                  </a:lnTo>
                  <a:lnTo>
                    <a:pt x="2887" y="12075"/>
                  </a:lnTo>
                  <a:lnTo>
                    <a:pt x="2734" y="12162"/>
                  </a:lnTo>
                  <a:lnTo>
                    <a:pt x="2573" y="12255"/>
                  </a:lnTo>
                  <a:lnTo>
                    <a:pt x="2254" y="12073"/>
                  </a:lnTo>
                  <a:close/>
                  <a:moveTo>
                    <a:pt x="3223" y="13013"/>
                  </a:moveTo>
                  <a:lnTo>
                    <a:pt x="2902" y="13198"/>
                  </a:lnTo>
                  <a:lnTo>
                    <a:pt x="2583" y="13013"/>
                  </a:lnTo>
                  <a:lnTo>
                    <a:pt x="2583" y="12645"/>
                  </a:lnTo>
                  <a:lnTo>
                    <a:pt x="2717" y="12567"/>
                  </a:lnTo>
                  <a:lnTo>
                    <a:pt x="2902" y="12460"/>
                  </a:lnTo>
                  <a:lnTo>
                    <a:pt x="2975" y="12503"/>
                  </a:lnTo>
                  <a:lnTo>
                    <a:pt x="3223" y="12645"/>
                  </a:lnTo>
                  <a:lnTo>
                    <a:pt x="3223" y="13013"/>
                  </a:lnTo>
                  <a:close/>
                  <a:moveTo>
                    <a:pt x="3223" y="12628"/>
                  </a:moveTo>
                  <a:lnTo>
                    <a:pt x="2942" y="12467"/>
                  </a:lnTo>
                  <a:lnTo>
                    <a:pt x="2902" y="12444"/>
                  </a:lnTo>
                  <a:lnTo>
                    <a:pt x="2902" y="12444"/>
                  </a:lnTo>
                  <a:lnTo>
                    <a:pt x="2902" y="12444"/>
                  </a:lnTo>
                  <a:lnTo>
                    <a:pt x="2583" y="12628"/>
                  </a:lnTo>
                  <a:lnTo>
                    <a:pt x="2583" y="12266"/>
                  </a:lnTo>
                  <a:lnTo>
                    <a:pt x="2665" y="12217"/>
                  </a:lnTo>
                  <a:lnTo>
                    <a:pt x="2902" y="12082"/>
                  </a:lnTo>
                  <a:lnTo>
                    <a:pt x="2902" y="12082"/>
                  </a:lnTo>
                  <a:lnTo>
                    <a:pt x="2902" y="12082"/>
                  </a:lnTo>
                  <a:lnTo>
                    <a:pt x="3223" y="12269"/>
                  </a:lnTo>
                  <a:lnTo>
                    <a:pt x="3223" y="12628"/>
                  </a:lnTo>
                  <a:close/>
                  <a:moveTo>
                    <a:pt x="3230" y="12255"/>
                  </a:moveTo>
                  <a:lnTo>
                    <a:pt x="3067" y="12162"/>
                  </a:lnTo>
                  <a:lnTo>
                    <a:pt x="2913" y="12075"/>
                  </a:lnTo>
                  <a:lnTo>
                    <a:pt x="3235" y="11891"/>
                  </a:lnTo>
                  <a:lnTo>
                    <a:pt x="3235" y="11891"/>
                  </a:lnTo>
                  <a:lnTo>
                    <a:pt x="3235" y="11522"/>
                  </a:lnTo>
                  <a:lnTo>
                    <a:pt x="3547" y="11704"/>
                  </a:lnTo>
                  <a:lnTo>
                    <a:pt x="3547" y="12073"/>
                  </a:lnTo>
                  <a:lnTo>
                    <a:pt x="3445" y="12132"/>
                  </a:lnTo>
                  <a:lnTo>
                    <a:pt x="3230" y="12255"/>
                  </a:lnTo>
                  <a:close/>
                  <a:moveTo>
                    <a:pt x="3393" y="12730"/>
                  </a:moveTo>
                  <a:lnTo>
                    <a:pt x="3235" y="12638"/>
                  </a:lnTo>
                  <a:lnTo>
                    <a:pt x="3235" y="12266"/>
                  </a:lnTo>
                  <a:lnTo>
                    <a:pt x="3547" y="12087"/>
                  </a:lnTo>
                  <a:lnTo>
                    <a:pt x="3547" y="12453"/>
                  </a:lnTo>
                  <a:lnTo>
                    <a:pt x="3547" y="12456"/>
                  </a:lnTo>
                  <a:lnTo>
                    <a:pt x="3844" y="12626"/>
                  </a:lnTo>
                  <a:lnTo>
                    <a:pt x="3866" y="12638"/>
                  </a:lnTo>
                  <a:lnTo>
                    <a:pt x="3551" y="12822"/>
                  </a:lnTo>
                  <a:lnTo>
                    <a:pt x="3393" y="12730"/>
                  </a:lnTo>
                  <a:close/>
                  <a:moveTo>
                    <a:pt x="4196" y="13193"/>
                  </a:moveTo>
                  <a:lnTo>
                    <a:pt x="3998" y="13077"/>
                  </a:lnTo>
                  <a:lnTo>
                    <a:pt x="3880" y="13011"/>
                  </a:lnTo>
                  <a:lnTo>
                    <a:pt x="3880" y="13011"/>
                  </a:lnTo>
                  <a:lnTo>
                    <a:pt x="3880" y="13011"/>
                  </a:lnTo>
                  <a:lnTo>
                    <a:pt x="3748" y="13087"/>
                  </a:lnTo>
                  <a:lnTo>
                    <a:pt x="3558" y="13195"/>
                  </a:lnTo>
                  <a:lnTo>
                    <a:pt x="3558" y="12831"/>
                  </a:lnTo>
                  <a:lnTo>
                    <a:pt x="3849" y="12664"/>
                  </a:lnTo>
                  <a:lnTo>
                    <a:pt x="3880" y="12647"/>
                  </a:lnTo>
                  <a:lnTo>
                    <a:pt x="4196" y="12831"/>
                  </a:lnTo>
                  <a:lnTo>
                    <a:pt x="4196" y="13193"/>
                  </a:lnTo>
                  <a:close/>
                  <a:moveTo>
                    <a:pt x="4527" y="12638"/>
                  </a:moveTo>
                  <a:lnTo>
                    <a:pt x="4487" y="12659"/>
                  </a:lnTo>
                  <a:lnTo>
                    <a:pt x="4208" y="12822"/>
                  </a:lnTo>
                  <a:lnTo>
                    <a:pt x="3989" y="12694"/>
                  </a:lnTo>
                  <a:lnTo>
                    <a:pt x="3894" y="12640"/>
                  </a:lnTo>
                  <a:lnTo>
                    <a:pt x="4211" y="12456"/>
                  </a:lnTo>
                  <a:lnTo>
                    <a:pt x="4211" y="12453"/>
                  </a:lnTo>
                  <a:lnTo>
                    <a:pt x="4211" y="12087"/>
                  </a:lnTo>
                  <a:lnTo>
                    <a:pt x="4367" y="12177"/>
                  </a:lnTo>
                  <a:lnTo>
                    <a:pt x="4527" y="12269"/>
                  </a:lnTo>
                  <a:lnTo>
                    <a:pt x="4527" y="12638"/>
                  </a:lnTo>
                  <a:close/>
                  <a:moveTo>
                    <a:pt x="4291" y="12118"/>
                  </a:moveTo>
                  <a:lnTo>
                    <a:pt x="4213" y="12073"/>
                  </a:lnTo>
                  <a:lnTo>
                    <a:pt x="4213" y="11704"/>
                  </a:lnTo>
                  <a:lnTo>
                    <a:pt x="4527" y="11522"/>
                  </a:lnTo>
                  <a:lnTo>
                    <a:pt x="4527" y="11891"/>
                  </a:lnTo>
                  <a:lnTo>
                    <a:pt x="4527" y="11891"/>
                  </a:lnTo>
                  <a:lnTo>
                    <a:pt x="4638" y="11955"/>
                  </a:lnTo>
                  <a:lnTo>
                    <a:pt x="4844" y="12075"/>
                  </a:lnTo>
                  <a:lnTo>
                    <a:pt x="4532" y="12255"/>
                  </a:lnTo>
                  <a:lnTo>
                    <a:pt x="4291" y="12118"/>
                  </a:lnTo>
                  <a:close/>
                  <a:moveTo>
                    <a:pt x="5177" y="13013"/>
                  </a:moveTo>
                  <a:lnTo>
                    <a:pt x="4858" y="13198"/>
                  </a:lnTo>
                  <a:lnTo>
                    <a:pt x="4539" y="13013"/>
                  </a:lnTo>
                  <a:lnTo>
                    <a:pt x="4539" y="12645"/>
                  </a:lnTo>
                  <a:lnTo>
                    <a:pt x="4856" y="12460"/>
                  </a:lnTo>
                  <a:lnTo>
                    <a:pt x="5177" y="12645"/>
                  </a:lnTo>
                  <a:lnTo>
                    <a:pt x="5177" y="13013"/>
                  </a:lnTo>
                  <a:close/>
                  <a:moveTo>
                    <a:pt x="5177" y="12628"/>
                  </a:moveTo>
                  <a:lnTo>
                    <a:pt x="4858" y="12444"/>
                  </a:lnTo>
                  <a:lnTo>
                    <a:pt x="4856" y="12444"/>
                  </a:lnTo>
                  <a:lnTo>
                    <a:pt x="4856" y="12444"/>
                  </a:lnTo>
                  <a:lnTo>
                    <a:pt x="4565" y="12614"/>
                  </a:lnTo>
                  <a:lnTo>
                    <a:pt x="4539" y="12630"/>
                  </a:lnTo>
                  <a:lnTo>
                    <a:pt x="4539" y="12266"/>
                  </a:lnTo>
                  <a:lnTo>
                    <a:pt x="4622" y="12219"/>
                  </a:lnTo>
                  <a:lnTo>
                    <a:pt x="4856" y="12082"/>
                  </a:lnTo>
                  <a:lnTo>
                    <a:pt x="4856" y="12082"/>
                  </a:lnTo>
                  <a:lnTo>
                    <a:pt x="4856" y="12082"/>
                  </a:lnTo>
                  <a:lnTo>
                    <a:pt x="4858" y="12082"/>
                  </a:lnTo>
                  <a:lnTo>
                    <a:pt x="4964" y="12144"/>
                  </a:lnTo>
                  <a:lnTo>
                    <a:pt x="5177" y="12266"/>
                  </a:lnTo>
                  <a:lnTo>
                    <a:pt x="5177" y="12628"/>
                  </a:lnTo>
                  <a:close/>
                  <a:moveTo>
                    <a:pt x="5186" y="12255"/>
                  </a:moveTo>
                  <a:lnTo>
                    <a:pt x="4889" y="12087"/>
                  </a:lnTo>
                  <a:lnTo>
                    <a:pt x="4870" y="12075"/>
                  </a:lnTo>
                  <a:lnTo>
                    <a:pt x="5189" y="11891"/>
                  </a:lnTo>
                  <a:lnTo>
                    <a:pt x="5189" y="11891"/>
                  </a:lnTo>
                  <a:lnTo>
                    <a:pt x="5189" y="11522"/>
                  </a:lnTo>
                  <a:lnTo>
                    <a:pt x="5503" y="11704"/>
                  </a:lnTo>
                  <a:lnTo>
                    <a:pt x="5503" y="12073"/>
                  </a:lnTo>
                  <a:lnTo>
                    <a:pt x="5439" y="12110"/>
                  </a:lnTo>
                  <a:lnTo>
                    <a:pt x="5186" y="12255"/>
                  </a:lnTo>
                  <a:close/>
                  <a:moveTo>
                    <a:pt x="5189" y="12638"/>
                  </a:moveTo>
                  <a:lnTo>
                    <a:pt x="5189" y="12269"/>
                  </a:lnTo>
                  <a:lnTo>
                    <a:pt x="5352" y="12177"/>
                  </a:lnTo>
                  <a:lnTo>
                    <a:pt x="5503" y="12087"/>
                  </a:lnTo>
                  <a:lnTo>
                    <a:pt x="5503" y="12453"/>
                  </a:lnTo>
                  <a:lnTo>
                    <a:pt x="5503" y="12456"/>
                  </a:lnTo>
                  <a:lnTo>
                    <a:pt x="5671" y="12552"/>
                  </a:lnTo>
                  <a:lnTo>
                    <a:pt x="5749" y="12597"/>
                  </a:lnTo>
                  <a:lnTo>
                    <a:pt x="5822" y="12640"/>
                  </a:lnTo>
                  <a:lnTo>
                    <a:pt x="5671" y="12727"/>
                  </a:lnTo>
                  <a:lnTo>
                    <a:pt x="5510" y="12820"/>
                  </a:lnTo>
                  <a:lnTo>
                    <a:pt x="5189" y="12638"/>
                  </a:lnTo>
                  <a:close/>
                  <a:moveTo>
                    <a:pt x="6155" y="13193"/>
                  </a:moveTo>
                  <a:lnTo>
                    <a:pt x="6089" y="13155"/>
                  </a:lnTo>
                  <a:lnTo>
                    <a:pt x="5836" y="13011"/>
                  </a:lnTo>
                  <a:lnTo>
                    <a:pt x="5836" y="13011"/>
                  </a:lnTo>
                  <a:lnTo>
                    <a:pt x="5836" y="13011"/>
                  </a:lnTo>
                  <a:lnTo>
                    <a:pt x="5706" y="13084"/>
                  </a:lnTo>
                  <a:lnTo>
                    <a:pt x="5515" y="13195"/>
                  </a:lnTo>
                  <a:lnTo>
                    <a:pt x="5515" y="12834"/>
                  </a:lnTo>
                  <a:lnTo>
                    <a:pt x="5836" y="12647"/>
                  </a:lnTo>
                  <a:lnTo>
                    <a:pt x="6155" y="12831"/>
                  </a:lnTo>
                  <a:lnTo>
                    <a:pt x="6155" y="13193"/>
                  </a:lnTo>
                  <a:close/>
                  <a:moveTo>
                    <a:pt x="6481" y="12638"/>
                  </a:moveTo>
                  <a:lnTo>
                    <a:pt x="6162" y="12820"/>
                  </a:lnTo>
                  <a:lnTo>
                    <a:pt x="6002" y="12727"/>
                  </a:lnTo>
                  <a:lnTo>
                    <a:pt x="5850" y="12640"/>
                  </a:lnTo>
                  <a:lnTo>
                    <a:pt x="6004" y="12552"/>
                  </a:lnTo>
                  <a:lnTo>
                    <a:pt x="6169" y="12456"/>
                  </a:lnTo>
                  <a:lnTo>
                    <a:pt x="6169" y="12453"/>
                  </a:lnTo>
                  <a:lnTo>
                    <a:pt x="6169" y="12089"/>
                  </a:lnTo>
                  <a:lnTo>
                    <a:pt x="6481" y="12266"/>
                  </a:lnTo>
                  <a:lnTo>
                    <a:pt x="6481" y="12638"/>
                  </a:lnTo>
                  <a:close/>
                  <a:moveTo>
                    <a:pt x="6172" y="12073"/>
                  </a:moveTo>
                  <a:lnTo>
                    <a:pt x="6169" y="12073"/>
                  </a:lnTo>
                  <a:lnTo>
                    <a:pt x="6169" y="12070"/>
                  </a:lnTo>
                  <a:lnTo>
                    <a:pt x="6169" y="11704"/>
                  </a:lnTo>
                  <a:lnTo>
                    <a:pt x="6484" y="11522"/>
                  </a:lnTo>
                  <a:lnTo>
                    <a:pt x="6484" y="11891"/>
                  </a:lnTo>
                  <a:lnTo>
                    <a:pt x="6484" y="11891"/>
                  </a:lnTo>
                  <a:lnTo>
                    <a:pt x="6779" y="12061"/>
                  </a:lnTo>
                  <a:lnTo>
                    <a:pt x="6803" y="12075"/>
                  </a:lnTo>
                  <a:lnTo>
                    <a:pt x="6649" y="12162"/>
                  </a:lnTo>
                  <a:lnTo>
                    <a:pt x="6486" y="12255"/>
                  </a:lnTo>
                  <a:lnTo>
                    <a:pt x="6172" y="12073"/>
                  </a:lnTo>
                  <a:close/>
                  <a:moveTo>
                    <a:pt x="7136" y="13013"/>
                  </a:moveTo>
                  <a:lnTo>
                    <a:pt x="6817" y="13198"/>
                  </a:lnTo>
                  <a:lnTo>
                    <a:pt x="6495" y="13013"/>
                  </a:lnTo>
                  <a:lnTo>
                    <a:pt x="6495" y="12645"/>
                  </a:lnTo>
                  <a:lnTo>
                    <a:pt x="6633" y="12564"/>
                  </a:lnTo>
                  <a:lnTo>
                    <a:pt x="6814" y="12460"/>
                  </a:lnTo>
                  <a:lnTo>
                    <a:pt x="6890" y="12503"/>
                  </a:lnTo>
                  <a:lnTo>
                    <a:pt x="7136" y="12645"/>
                  </a:lnTo>
                  <a:lnTo>
                    <a:pt x="7136" y="13013"/>
                  </a:lnTo>
                  <a:close/>
                  <a:moveTo>
                    <a:pt x="7136" y="12628"/>
                  </a:moveTo>
                  <a:lnTo>
                    <a:pt x="6855" y="12467"/>
                  </a:lnTo>
                  <a:lnTo>
                    <a:pt x="6814" y="12444"/>
                  </a:lnTo>
                  <a:lnTo>
                    <a:pt x="6814" y="12444"/>
                  </a:lnTo>
                  <a:lnTo>
                    <a:pt x="6814" y="12444"/>
                  </a:lnTo>
                  <a:lnTo>
                    <a:pt x="6495" y="12628"/>
                  </a:lnTo>
                  <a:lnTo>
                    <a:pt x="6495" y="12266"/>
                  </a:lnTo>
                  <a:lnTo>
                    <a:pt x="6581" y="12217"/>
                  </a:lnTo>
                  <a:lnTo>
                    <a:pt x="6814" y="12082"/>
                  </a:lnTo>
                  <a:lnTo>
                    <a:pt x="6817" y="12082"/>
                  </a:lnTo>
                  <a:lnTo>
                    <a:pt x="6817" y="12082"/>
                  </a:lnTo>
                  <a:lnTo>
                    <a:pt x="7136" y="12269"/>
                  </a:lnTo>
                  <a:lnTo>
                    <a:pt x="7136" y="12628"/>
                  </a:lnTo>
                  <a:close/>
                  <a:moveTo>
                    <a:pt x="7145" y="12255"/>
                  </a:moveTo>
                  <a:lnTo>
                    <a:pt x="6982" y="12162"/>
                  </a:lnTo>
                  <a:lnTo>
                    <a:pt x="6829" y="12075"/>
                  </a:lnTo>
                  <a:lnTo>
                    <a:pt x="7148" y="11891"/>
                  </a:lnTo>
                  <a:lnTo>
                    <a:pt x="7148" y="11891"/>
                  </a:lnTo>
                  <a:lnTo>
                    <a:pt x="7148" y="11522"/>
                  </a:lnTo>
                  <a:lnTo>
                    <a:pt x="7462" y="11704"/>
                  </a:lnTo>
                  <a:lnTo>
                    <a:pt x="7462" y="12073"/>
                  </a:lnTo>
                  <a:lnTo>
                    <a:pt x="7360" y="12132"/>
                  </a:lnTo>
                  <a:lnTo>
                    <a:pt x="7145" y="12255"/>
                  </a:lnTo>
                  <a:close/>
                  <a:moveTo>
                    <a:pt x="7148" y="12638"/>
                  </a:moveTo>
                  <a:lnTo>
                    <a:pt x="7148" y="12266"/>
                  </a:lnTo>
                  <a:lnTo>
                    <a:pt x="7462" y="12087"/>
                  </a:lnTo>
                  <a:lnTo>
                    <a:pt x="7462" y="12453"/>
                  </a:lnTo>
                  <a:lnTo>
                    <a:pt x="7462" y="12456"/>
                  </a:lnTo>
                  <a:lnTo>
                    <a:pt x="7760" y="12626"/>
                  </a:lnTo>
                  <a:lnTo>
                    <a:pt x="7781" y="12638"/>
                  </a:lnTo>
                  <a:lnTo>
                    <a:pt x="7467" y="12822"/>
                  </a:lnTo>
                  <a:lnTo>
                    <a:pt x="7148" y="12638"/>
                  </a:lnTo>
                  <a:close/>
                  <a:moveTo>
                    <a:pt x="8109" y="13193"/>
                  </a:moveTo>
                  <a:lnTo>
                    <a:pt x="7911" y="13077"/>
                  </a:lnTo>
                  <a:lnTo>
                    <a:pt x="7795" y="13011"/>
                  </a:lnTo>
                  <a:lnTo>
                    <a:pt x="7795" y="13011"/>
                  </a:lnTo>
                  <a:lnTo>
                    <a:pt x="7795" y="13011"/>
                  </a:lnTo>
                  <a:lnTo>
                    <a:pt x="7660" y="13087"/>
                  </a:lnTo>
                  <a:lnTo>
                    <a:pt x="7474" y="13195"/>
                  </a:lnTo>
                  <a:lnTo>
                    <a:pt x="7474" y="12831"/>
                  </a:lnTo>
                  <a:lnTo>
                    <a:pt x="7764" y="12664"/>
                  </a:lnTo>
                  <a:lnTo>
                    <a:pt x="7793" y="12647"/>
                  </a:lnTo>
                  <a:lnTo>
                    <a:pt x="8109" y="12831"/>
                  </a:lnTo>
                  <a:lnTo>
                    <a:pt x="8109" y="13193"/>
                  </a:lnTo>
                  <a:close/>
                  <a:moveTo>
                    <a:pt x="8442" y="12635"/>
                  </a:moveTo>
                  <a:lnTo>
                    <a:pt x="8121" y="12820"/>
                  </a:lnTo>
                  <a:lnTo>
                    <a:pt x="7901" y="12694"/>
                  </a:lnTo>
                  <a:lnTo>
                    <a:pt x="7809" y="12640"/>
                  </a:lnTo>
                  <a:lnTo>
                    <a:pt x="8126" y="12456"/>
                  </a:lnTo>
                  <a:lnTo>
                    <a:pt x="8126" y="12453"/>
                  </a:lnTo>
                  <a:lnTo>
                    <a:pt x="8126" y="12089"/>
                  </a:lnTo>
                  <a:lnTo>
                    <a:pt x="8442" y="12269"/>
                  </a:lnTo>
                  <a:lnTo>
                    <a:pt x="8442" y="12635"/>
                  </a:lnTo>
                  <a:close/>
                  <a:moveTo>
                    <a:pt x="8126" y="12070"/>
                  </a:moveTo>
                  <a:lnTo>
                    <a:pt x="8126" y="12070"/>
                  </a:lnTo>
                  <a:lnTo>
                    <a:pt x="8126" y="11704"/>
                  </a:lnTo>
                  <a:lnTo>
                    <a:pt x="8442" y="11520"/>
                  </a:lnTo>
                  <a:lnTo>
                    <a:pt x="8442" y="11891"/>
                  </a:lnTo>
                  <a:lnTo>
                    <a:pt x="8442" y="11891"/>
                  </a:lnTo>
                  <a:lnTo>
                    <a:pt x="8551" y="11955"/>
                  </a:lnTo>
                  <a:lnTo>
                    <a:pt x="8759" y="12075"/>
                  </a:lnTo>
                  <a:lnTo>
                    <a:pt x="8445" y="12255"/>
                  </a:lnTo>
                  <a:lnTo>
                    <a:pt x="8126" y="12070"/>
                  </a:lnTo>
                  <a:close/>
                  <a:moveTo>
                    <a:pt x="9092" y="13013"/>
                  </a:moveTo>
                  <a:lnTo>
                    <a:pt x="8771" y="13198"/>
                  </a:lnTo>
                  <a:lnTo>
                    <a:pt x="8454" y="13013"/>
                  </a:lnTo>
                  <a:lnTo>
                    <a:pt x="8454" y="12645"/>
                  </a:lnTo>
                  <a:lnTo>
                    <a:pt x="8747" y="12472"/>
                  </a:lnTo>
                  <a:lnTo>
                    <a:pt x="8771" y="12460"/>
                  </a:lnTo>
                  <a:lnTo>
                    <a:pt x="9092" y="12645"/>
                  </a:lnTo>
                  <a:lnTo>
                    <a:pt x="9092" y="13013"/>
                  </a:lnTo>
                  <a:close/>
                  <a:moveTo>
                    <a:pt x="9092" y="12628"/>
                  </a:moveTo>
                  <a:lnTo>
                    <a:pt x="8771" y="12444"/>
                  </a:lnTo>
                  <a:lnTo>
                    <a:pt x="8771" y="12444"/>
                  </a:lnTo>
                  <a:lnTo>
                    <a:pt x="8771" y="12444"/>
                  </a:lnTo>
                  <a:lnTo>
                    <a:pt x="8752" y="12456"/>
                  </a:lnTo>
                  <a:lnTo>
                    <a:pt x="8454" y="12628"/>
                  </a:lnTo>
                  <a:lnTo>
                    <a:pt x="8454" y="12266"/>
                  </a:lnTo>
                  <a:lnTo>
                    <a:pt x="8584" y="12188"/>
                  </a:lnTo>
                  <a:lnTo>
                    <a:pt x="8771" y="12082"/>
                  </a:lnTo>
                  <a:lnTo>
                    <a:pt x="8771" y="12082"/>
                  </a:lnTo>
                  <a:lnTo>
                    <a:pt x="8771" y="12082"/>
                  </a:lnTo>
                  <a:lnTo>
                    <a:pt x="8773" y="12082"/>
                  </a:lnTo>
                  <a:lnTo>
                    <a:pt x="8880" y="12144"/>
                  </a:lnTo>
                  <a:lnTo>
                    <a:pt x="9092" y="12266"/>
                  </a:lnTo>
                  <a:lnTo>
                    <a:pt x="9092" y="12628"/>
                  </a:lnTo>
                  <a:close/>
                  <a:moveTo>
                    <a:pt x="9099" y="12255"/>
                  </a:moveTo>
                  <a:lnTo>
                    <a:pt x="8802" y="12087"/>
                  </a:lnTo>
                  <a:lnTo>
                    <a:pt x="8783" y="12075"/>
                  </a:lnTo>
                  <a:lnTo>
                    <a:pt x="9104" y="11891"/>
                  </a:lnTo>
                  <a:lnTo>
                    <a:pt x="9104" y="11891"/>
                  </a:lnTo>
                  <a:lnTo>
                    <a:pt x="9104" y="11522"/>
                  </a:lnTo>
                  <a:lnTo>
                    <a:pt x="9418" y="11704"/>
                  </a:lnTo>
                  <a:lnTo>
                    <a:pt x="9418" y="12073"/>
                  </a:lnTo>
                  <a:lnTo>
                    <a:pt x="9352" y="12110"/>
                  </a:lnTo>
                  <a:lnTo>
                    <a:pt x="9099" y="12255"/>
                  </a:lnTo>
                  <a:close/>
                  <a:moveTo>
                    <a:pt x="9104" y="12638"/>
                  </a:moveTo>
                  <a:lnTo>
                    <a:pt x="9104" y="12269"/>
                  </a:lnTo>
                  <a:lnTo>
                    <a:pt x="9418" y="12087"/>
                  </a:lnTo>
                  <a:lnTo>
                    <a:pt x="9418" y="12453"/>
                  </a:lnTo>
                  <a:lnTo>
                    <a:pt x="9418" y="12456"/>
                  </a:lnTo>
                  <a:lnTo>
                    <a:pt x="9664" y="12597"/>
                  </a:lnTo>
                  <a:lnTo>
                    <a:pt x="9737" y="12640"/>
                  </a:lnTo>
                  <a:lnTo>
                    <a:pt x="9423" y="12820"/>
                  </a:lnTo>
                  <a:lnTo>
                    <a:pt x="9104" y="12638"/>
                  </a:lnTo>
                  <a:close/>
                  <a:moveTo>
                    <a:pt x="10070" y="13195"/>
                  </a:moveTo>
                  <a:lnTo>
                    <a:pt x="10004" y="13155"/>
                  </a:lnTo>
                  <a:lnTo>
                    <a:pt x="9751" y="13011"/>
                  </a:lnTo>
                  <a:lnTo>
                    <a:pt x="9751" y="13011"/>
                  </a:lnTo>
                  <a:lnTo>
                    <a:pt x="9751" y="13011"/>
                  </a:lnTo>
                  <a:lnTo>
                    <a:pt x="9622" y="13084"/>
                  </a:lnTo>
                  <a:lnTo>
                    <a:pt x="9430" y="13195"/>
                  </a:lnTo>
                  <a:lnTo>
                    <a:pt x="9430" y="12834"/>
                  </a:lnTo>
                  <a:lnTo>
                    <a:pt x="9751" y="12647"/>
                  </a:lnTo>
                  <a:lnTo>
                    <a:pt x="10070" y="12834"/>
                  </a:lnTo>
                  <a:lnTo>
                    <a:pt x="10070" y="13195"/>
                  </a:lnTo>
                  <a:close/>
                  <a:moveTo>
                    <a:pt x="10397" y="12638"/>
                  </a:moveTo>
                  <a:lnTo>
                    <a:pt x="10078" y="12820"/>
                  </a:lnTo>
                  <a:lnTo>
                    <a:pt x="9766" y="12640"/>
                  </a:lnTo>
                  <a:lnTo>
                    <a:pt x="10085" y="12456"/>
                  </a:lnTo>
                  <a:lnTo>
                    <a:pt x="10085" y="12453"/>
                  </a:lnTo>
                  <a:lnTo>
                    <a:pt x="10085" y="12453"/>
                  </a:lnTo>
                  <a:lnTo>
                    <a:pt x="10085" y="12087"/>
                  </a:lnTo>
                  <a:lnTo>
                    <a:pt x="10326" y="12226"/>
                  </a:lnTo>
                  <a:lnTo>
                    <a:pt x="10397" y="12266"/>
                  </a:lnTo>
                  <a:lnTo>
                    <a:pt x="10397" y="12638"/>
                  </a:lnTo>
                  <a:close/>
                  <a:moveTo>
                    <a:pt x="10245" y="12167"/>
                  </a:moveTo>
                  <a:lnTo>
                    <a:pt x="10085" y="12073"/>
                  </a:lnTo>
                  <a:lnTo>
                    <a:pt x="10085" y="11704"/>
                  </a:lnTo>
                  <a:lnTo>
                    <a:pt x="10397" y="11522"/>
                  </a:lnTo>
                  <a:lnTo>
                    <a:pt x="10397" y="11891"/>
                  </a:lnTo>
                  <a:lnTo>
                    <a:pt x="10397" y="11891"/>
                  </a:lnTo>
                  <a:lnTo>
                    <a:pt x="10675" y="12051"/>
                  </a:lnTo>
                  <a:lnTo>
                    <a:pt x="10718" y="12075"/>
                  </a:lnTo>
                  <a:lnTo>
                    <a:pt x="10401" y="12255"/>
                  </a:lnTo>
                  <a:lnTo>
                    <a:pt x="10245" y="12167"/>
                  </a:lnTo>
                  <a:close/>
                  <a:moveTo>
                    <a:pt x="11046" y="13013"/>
                  </a:moveTo>
                  <a:lnTo>
                    <a:pt x="10730" y="13198"/>
                  </a:lnTo>
                  <a:lnTo>
                    <a:pt x="10411" y="13013"/>
                  </a:lnTo>
                  <a:lnTo>
                    <a:pt x="10411" y="12645"/>
                  </a:lnTo>
                  <a:lnTo>
                    <a:pt x="10730" y="12460"/>
                  </a:lnTo>
                  <a:lnTo>
                    <a:pt x="10763" y="12479"/>
                  </a:lnTo>
                  <a:lnTo>
                    <a:pt x="11046" y="12645"/>
                  </a:lnTo>
                  <a:lnTo>
                    <a:pt x="11046" y="13013"/>
                  </a:lnTo>
                  <a:close/>
                  <a:moveTo>
                    <a:pt x="11046" y="12628"/>
                  </a:moveTo>
                  <a:lnTo>
                    <a:pt x="10819" y="12496"/>
                  </a:lnTo>
                  <a:lnTo>
                    <a:pt x="10730" y="12444"/>
                  </a:lnTo>
                  <a:lnTo>
                    <a:pt x="10730" y="12444"/>
                  </a:lnTo>
                  <a:lnTo>
                    <a:pt x="10730" y="12444"/>
                  </a:lnTo>
                  <a:lnTo>
                    <a:pt x="10411" y="12628"/>
                  </a:lnTo>
                  <a:lnTo>
                    <a:pt x="10411" y="12266"/>
                  </a:lnTo>
                  <a:lnTo>
                    <a:pt x="10730" y="12082"/>
                  </a:lnTo>
                  <a:lnTo>
                    <a:pt x="10730" y="12082"/>
                  </a:lnTo>
                  <a:lnTo>
                    <a:pt x="10730" y="12082"/>
                  </a:lnTo>
                  <a:lnTo>
                    <a:pt x="10940" y="12203"/>
                  </a:lnTo>
                  <a:lnTo>
                    <a:pt x="11046" y="12266"/>
                  </a:lnTo>
                  <a:lnTo>
                    <a:pt x="11046" y="12628"/>
                  </a:lnTo>
                  <a:close/>
                  <a:moveTo>
                    <a:pt x="11056" y="12255"/>
                  </a:moveTo>
                  <a:lnTo>
                    <a:pt x="10741" y="12075"/>
                  </a:lnTo>
                  <a:lnTo>
                    <a:pt x="11060" y="11891"/>
                  </a:lnTo>
                  <a:lnTo>
                    <a:pt x="11060" y="11891"/>
                  </a:lnTo>
                  <a:lnTo>
                    <a:pt x="11060" y="11522"/>
                  </a:lnTo>
                  <a:lnTo>
                    <a:pt x="11377" y="11704"/>
                  </a:lnTo>
                  <a:lnTo>
                    <a:pt x="11377" y="12070"/>
                  </a:lnTo>
                  <a:lnTo>
                    <a:pt x="11056" y="12255"/>
                  </a:lnTo>
                  <a:close/>
                  <a:moveTo>
                    <a:pt x="11060" y="12638"/>
                  </a:moveTo>
                  <a:lnTo>
                    <a:pt x="11060" y="12266"/>
                  </a:lnTo>
                  <a:lnTo>
                    <a:pt x="11377" y="12087"/>
                  </a:lnTo>
                  <a:lnTo>
                    <a:pt x="11377" y="12453"/>
                  </a:lnTo>
                  <a:lnTo>
                    <a:pt x="11377" y="12456"/>
                  </a:lnTo>
                  <a:lnTo>
                    <a:pt x="11694" y="12640"/>
                  </a:lnTo>
                  <a:lnTo>
                    <a:pt x="11613" y="12685"/>
                  </a:lnTo>
                  <a:lnTo>
                    <a:pt x="11379" y="12822"/>
                  </a:lnTo>
                  <a:lnTo>
                    <a:pt x="11060" y="12638"/>
                  </a:lnTo>
                  <a:close/>
                  <a:moveTo>
                    <a:pt x="12025" y="13193"/>
                  </a:moveTo>
                  <a:lnTo>
                    <a:pt x="11706" y="13011"/>
                  </a:lnTo>
                  <a:lnTo>
                    <a:pt x="11706" y="13011"/>
                  </a:lnTo>
                  <a:lnTo>
                    <a:pt x="11706" y="13011"/>
                  </a:lnTo>
                  <a:lnTo>
                    <a:pt x="11684" y="13023"/>
                  </a:lnTo>
                  <a:lnTo>
                    <a:pt x="11389" y="13193"/>
                  </a:lnTo>
                  <a:lnTo>
                    <a:pt x="11389" y="12831"/>
                  </a:lnTo>
                  <a:lnTo>
                    <a:pt x="11708" y="12647"/>
                  </a:lnTo>
                  <a:lnTo>
                    <a:pt x="11871" y="12739"/>
                  </a:lnTo>
                  <a:lnTo>
                    <a:pt x="12025" y="12831"/>
                  </a:lnTo>
                  <a:lnTo>
                    <a:pt x="12025" y="13193"/>
                  </a:lnTo>
                  <a:close/>
                  <a:moveTo>
                    <a:pt x="12353" y="12635"/>
                  </a:moveTo>
                  <a:lnTo>
                    <a:pt x="12034" y="12820"/>
                  </a:lnTo>
                  <a:lnTo>
                    <a:pt x="11722" y="12640"/>
                  </a:lnTo>
                  <a:lnTo>
                    <a:pt x="12039" y="12456"/>
                  </a:lnTo>
                  <a:lnTo>
                    <a:pt x="12039" y="12453"/>
                  </a:lnTo>
                  <a:lnTo>
                    <a:pt x="12039" y="12089"/>
                  </a:lnTo>
                  <a:lnTo>
                    <a:pt x="12353" y="12269"/>
                  </a:lnTo>
                  <a:lnTo>
                    <a:pt x="12353" y="12635"/>
                  </a:lnTo>
                  <a:close/>
                  <a:moveTo>
                    <a:pt x="12062" y="12087"/>
                  </a:moveTo>
                  <a:lnTo>
                    <a:pt x="12039" y="12073"/>
                  </a:lnTo>
                  <a:lnTo>
                    <a:pt x="12039" y="12070"/>
                  </a:lnTo>
                  <a:lnTo>
                    <a:pt x="12039" y="11704"/>
                  </a:lnTo>
                  <a:lnTo>
                    <a:pt x="12355" y="11520"/>
                  </a:lnTo>
                  <a:lnTo>
                    <a:pt x="12355" y="11891"/>
                  </a:lnTo>
                  <a:lnTo>
                    <a:pt x="12355" y="11891"/>
                  </a:lnTo>
                  <a:lnTo>
                    <a:pt x="12466" y="11955"/>
                  </a:lnTo>
                  <a:lnTo>
                    <a:pt x="12672" y="12075"/>
                  </a:lnTo>
                  <a:lnTo>
                    <a:pt x="12358" y="12257"/>
                  </a:lnTo>
                  <a:lnTo>
                    <a:pt x="12062" y="12087"/>
                  </a:lnTo>
                  <a:close/>
                  <a:moveTo>
                    <a:pt x="13007" y="13013"/>
                  </a:moveTo>
                  <a:lnTo>
                    <a:pt x="12686" y="13198"/>
                  </a:lnTo>
                  <a:lnTo>
                    <a:pt x="12367" y="13013"/>
                  </a:lnTo>
                  <a:lnTo>
                    <a:pt x="12367" y="12645"/>
                  </a:lnTo>
                  <a:lnTo>
                    <a:pt x="12662" y="12472"/>
                  </a:lnTo>
                  <a:lnTo>
                    <a:pt x="12686" y="12460"/>
                  </a:lnTo>
                  <a:lnTo>
                    <a:pt x="13007" y="12645"/>
                  </a:lnTo>
                  <a:lnTo>
                    <a:pt x="13007" y="13013"/>
                  </a:lnTo>
                  <a:close/>
                  <a:moveTo>
                    <a:pt x="13007" y="12628"/>
                  </a:moveTo>
                  <a:lnTo>
                    <a:pt x="12686" y="12444"/>
                  </a:lnTo>
                  <a:lnTo>
                    <a:pt x="12686" y="12444"/>
                  </a:lnTo>
                  <a:lnTo>
                    <a:pt x="12686" y="12444"/>
                  </a:lnTo>
                  <a:lnTo>
                    <a:pt x="12667" y="12456"/>
                  </a:lnTo>
                  <a:lnTo>
                    <a:pt x="12367" y="12628"/>
                  </a:lnTo>
                  <a:lnTo>
                    <a:pt x="12367" y="12266"/>
                  </a:lnTo>
                  <a:lnTo>
                    <a:pt x="12499" y="12188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792" y="12144"/>
                  </a:lnTo>
                  <a:lnTo>
                    <a:pt x="13007" y="12266"/>
                  </a:lnTo>
                  <a:lnTo>
                    <a:pt x="13007" y="12628"/>
                  </a:lnTo>
                  <a:close/>
                  <a:moveTo>
                    <a:pt x="13015" y="12255"/>
                  </a:moveTo>
                  <a:lnTo>
                    <a:pt x="12717" y="12087"/>
                  </a:lnTo>
                  <a:lnTo>
                    <a:pt x="12698" y="12075"/>
                  </a:lnTo>
                  <a:lnTo>
                    <a:pt x="13019" y="11891"/>
                  </a:lnTo>
                  <a:lnTo>
                    <a:pt x="13019" y="11891"/>
                  </a:lnTo>
                  <a:lnTo>
                    <a:pt x="13019" y="11522"/>
                  </a:lnTo>
                  <a:lnTo>
                    <a:pt x="13334" y="11704"/>
                  </a:lnTo>
                  <a:lnTo>
                    <a:pt x="13334" y="12073"/>
                  </a:lnTo>
                  <a:lnTo>
                    <a:pt x="13267" y="12110"/>
                  </a:lnTo>
                  <a:lnTo>
                    <a:pt x="13015" y="12255"/>
                  </a:lnTo>
                  <a:close/>
                  <a:moveTo>
                    <a:pt x="13019" y="12638"/>
                  </a:moveTo>
                  <a:lnTo>
                    <a:pt x="13019" y="12269"/>
                  </a:lnTo>
                  <a:lnTo>
                    <a:pt x="13334" y="12087"/>
                  </a:lnTo>
                  <a:lnTo>
                    <a:pt x="13334" y="12453"/>
                  </a:lnTo>
                  <a:lnTo>
                    <a:pt x="13334" y="12456"/>
                  </a:lnTo>
                  <a:lnTo>
                    <a:pt x="13579" y="12597"/>
                  </a:lnTo>
                  <a:lnTo>
                    <a:pt x="13653" y="12640"/>
                  </a:lnTo>
                  <a:lnTo>
                    <a:pt x="13338" y="12820"/>
                  </a:lnTo>
                  <a:lnTo>
                    <a:pt x="13019" y="12638"/>
                  </a:lnTo>
                  <a:close/>
                  <a:moveTo>
                    <a:pt x="13986" y="13195"/>
                  </a:moveTo>
                  <a:lnTo>
                    <a:pt x="13920" y="13155"/>
                  </a:lnTo>
                  <a:lnTo>
                    <a:pt x="13667" y="13011"/>
                  </a:lnTo>
                  <a:lnTo>
                    <a:pt x="13664" y="13011"/>
                  </a:lnTo>
                  <a:lnTo>
                    <a:pt x="13664" y="13011"/>
                  </a:lnTo>
                  <a:lnTo>
                    <a:pt x="13534" y="13084"/>
                  </a:lnTo>
                  <a:lnTo>
                    <a:pt x="13345" y="13195"/>
                  </a:lnTo>
                  <a:lnTo>
                    <a:pt x="13345" y="12834"/>
                  </a:lnTo>
                  <a:lnTo>
                    <a:pt x="13664" y="12647"/>
                  </a:lnTo>
                  <a:lnTo>
                    <a:pt x="13986" y="12834"/>
                  </a:lnTo>
                  <a:lnTo>
                    <a:pt x="13986" y="13195"/>
                  </a:lnTo>
                  <a:close/>
                  <a:moveTo>
                    <a:pt x="14309" y="12638"/>
                  </a:moveTo>
                  <a:lnTo>
                    <a:pt x="13993" y="12820"/>
                  </a:lnTo>
                  <a:lnTo>
                    <a:pt x="13678" y="12640"/>
                  </a:lnTo>
                  <a:lnTo>
                    <a:pt x="13997" y="12456"/>
                  </a:lnTo>
                  <a:lnTo>
                    <a:pt x="13997" y="12453"/>
                  </a:lnTo>
                  <a:lnTo>
                    <a:pt x="13997" y="12453"/>
                  </a:lnTo>
                  <a:lnTo>
                    <a:pt x="13997" y="12087"/>
                  </a:lnTo>
                  <a:lnTo>
                    <a:pt x="14309" y="12266"/>
                  </a:lnTo>
                  <a:lnTo>
                    <a:pt x="14309" y="12638"/>
                  </a:lnTo>
                  <a:close/>
                  <a:moveTo>
                    <a:pt x="14111" y="12136"/>
                  </a:moveTo>
                  <a:lnTo>
                    <a:pt x="14000" y="12073"/>
                  </a:lnTo>
                  <a:lnTo>
                    <a:pt x="14000" y="11704"/>
                  </a:lnTo>
                  <a:lnTo>
                    <a:pt x="14312" y="11522"/>
                  </a:lnTo>
                  <a:lnTo>
                    <a:pt x="14312" y="11891"/>
                  </a:lnTo>
                  <a:lnTo>
                    <a:pt x="14312" y="11891"/>
                  </a:lnTo>
                  <a:lnTo>
                    <a:pt x="14591" y="12051"/>
                  </a:lnTo>
                  <a:lnTo>
                    <a:pt x="14631" y="12075"/>
                  </a:lnTo>
                  <a:lnTo>
                    <a:pt x="14316" y="12255"/>
                  </a:lnTo>
                  <a:lnTo>
                    <a:pt x="14111" y="12136"/>
                  </a:lnTo>
                  <a:close/>
                  <a:moveTo>
                    <a:pt x="14962" y="13013"/>
                  </a:moveTo>
                  <a:lnTo>
                    <a:pt x="14664" y="13186"/>
                  </a:lnTo>
                  <a:lnTo>
                    <a:pt x="14645" y="13198"/>
                  </a:lnTo>
                  <a:lnTo>
                    <a:pt x="14326" y="13013"/>
                  </a:lnTo>
                  <a:lnTo>
                    <a:pt x="14326" y="12645"/>
                  </a:lnTo>
                  <a:lnTo>
                    <a:pt x="14645" y="12460"/>
                  </a:lnTo>
                  <a:lnTo>
                    <a:pt x="14678" y="12479"/>
                  </a:lnTo>
                  <a:lnTo>
                    <a:pt x="14962" y="12645"/>
                  </a:lnTo>
                  <a:lnTo>
                    <a:pt x="14962" y="13013"/>
                  </a:lnTo>
                  <a:close/>
                  <a:moveTo>
                    <a:pt x="14962" y="12628"/>
                  </a:moveTo>
                  <a:lnTo>
                    <a:pt x="14732" y="12496"/>
                  </a:lnTo>
                  <a:lnTo>
                    <a:pt x="14645" y="12444"/>
                  </a:lnTo>
                  <a:lnTo>
                    <a:pt x="14645" y="12444"/>
                  </a:lnTo>
                  <a:lnTo>
                    <a:pt x="14645" y="12444"/>
                  </a:lnTo>
                  <a:lnTo>
                    <a:pt x="14326" y="12628"/>
                  </a:lnTo>
                  <a:lnTo>
                    <a:pt x="14326" y="12266"/>
                  </a:lnTo>
                  <a:lnTo>
                    <a:pt x="14491" y="12170"/>
                  </a:lnTo>
                  <a:lnTo>
                    <a:pt x="14643" y="12082"/>
                  </a:lnTo>
                  <a:lnTo>
                    <a:pt x="14645" y="12082"/>
                  </a:lnTo>
                  <a:lnTo>
                    <a:pt x="14645" y="12082"/>
                  </a:lnTo>
                  <a:lnTo>
                    <a:pt x="14853" y="12203"/>
                  </a:lnTo>
                  <a:lnTo>
                    <a:pt x="14962" y="12266"/>
                  </a:lnTo>
                  <a:lnTo>
                    <a:pt x="14962" y="12628"/>
                  </a:lnTo>
                  <a:close/>
                  <a:moveTo>
                    <a:pt x="14973" y="12257"/>
                  </a:moveTo>
                  <a:lnTo>
                    <a:pt x="14657" y="12075"/>
                  </a:lnTo>
                  <a:lnTo>
                    <a:pt x="14976" y="11891"/>
                  </a:lnTo>
                  <a:lnTo>
                    <a:pt x="14976" y="11891"/>
                  </a:lnTo>
                  <a:lnTo>
                    <a:pt x="14976" y="11522"/>
                  </a:lnTo>
                  <a:lnTo>
                    <a:pt x="15292" y="11704"/>
                  </a:lnTo>
                  <a:lnTo>
                    <a:pt x="15292" y="12073"/>
                  </a:lnTo>
                  <a:lnTo>
                    <a:pt x="15177" y="12139"/>
                  </a:lnTo>
                  <a:lnTo>
                    <a:pt x="14973" y="12257"/>
                  </a:lnTo>
                  <a:close/>
                  <a:moveTo>
                    <a:pt x="14978" y="12638"/>
                  </a:moveTo>
                  <a:lnTo>
                    <a:pt x="14978" y="12266"/>
                  </a:lnTo>
                  <a:lnTo>
                    <a:pt x="15051" y="12224"/>
                  </a:lnTo>
                  <a:lnTo>
                    <a:pt x="15292" y="12087"/>
                  </a:lnTo>
                  <a:lnTo>
                    <a:pt x="15292" y="12453"/>
                  </a:lnTo>
                  <a:lnTo>
                    <a:pt x="15292" y="12456"/>
                  </a:lnTo>
                  <a:lnTo>
                    <a:pt x="15590" y="12626"/>
                  </a:lnTo>
                  <a:lnTo>
                    <a:pt x="15609" y="12640"/>
                  </a:lnTo>
                  <a:lnTo>
                    <a:pt x="15295" y="12822"/>
                  </a:lnTo>
                  <a:lnTo>
                    <a:pt x="14978" y="12638"/>
                  </a:lnTo>
                  <a:close/>
                  <a:moveTo>
                    <a:pt x="15940" y="13193"/>
                  </a:moveTo>
                  <a:lnTo>
                    <a:pt x="15777" y="13098"/>
                  </a:lnTo>
                  <a:lnTo>
                    <a:pt x="15623" y="13011"/>
                  </a:lnTo>
                  <a:lnTo>
                    <a:pt x="15623" y="13011"/>
                  </a:lnTo>
                  <a:lnTo>
                    <a:pt x="15623" y="13011"/>
                  </a:lnTo>
                  <a:lnTo>
                    <a:pt x="15434" y="13120"/>
                  </a:lnTo>
                  <a:lnTo>
                    <a:pt x="15304" y="13195"/>
                  </a:lnTo>
                  <a:lnTo>
                    <a:pt x="15304" y="12831"/>
                  </a:lnTo>
                  <a:lnTo>
                    <a:pt x="15623" y="12647"/>
                  </a:lnTo>
                  <a:lnTo>
                    <a:pt x="15940" y="12831"/>
                  </a:lnTo>
                  <a:lnTo>
                    <a:pt x="15940" y="13193"/>
                  </a:lnTo>
                  <a:close/>
                  <a:moveTo>
                    <a:pt x="16271" y="12635"/>
                  </a:moveTo>
                  <a:lnTo>
                    <a:pt x="16030" y="12775"/>
                  </a:lnTo>
                  <a:lnTo>
                    <a:pt x="15952" y="12822"/>
                  </a:lnTo>
                  <a:lnTo>
                    <a:pt x="15732" y="12694"/>
                  </a:lnTo>
                  <a:lnTo>
                    <a:pt x="15637" y="12640"/>
                  </a:lnTo>
                  <a:lnTo>
                    <a:pt x="15954" y="12456"/>
                  </a:lnTo>
                  <a:lnTo>
                    <a:pt x="15954" y="12453"/>
                  </a:lnTo>
                  <a:lnTo>
                    <a:pt x="15954" y="12087"/>
                  </a:lnTo>
                  <a:lnTo>
                    <a:pt x="16271" y="12269"/>
                  </a:lnTo>
                  <a:lnTo>
                    <a:pt x="16271" y="12635"/>
                  </a:lnTo>
                  <a:close/>
                  <a:moveTo>
                    <a:pt x="15980" y="12084"/>
                  </a:moveTo>
                  <a:lnTo>
                    <a:pt x="15956" y="12073"/>
                  </a:lnTo>
                  <a:lnTo>
                    <a:pt x="15956" y="11704"/>
                  </a:lnTo>
                  <a:lnTo>
                    <a:pt x="16271" y="11522"/>
                  </a:lnTo>
                  <a:lnTo>
                    <a:pt x="16271" y="11891"/>
                  </a:lnTo>
                  <a:lnTo>
                    <a:pt x="16271" y="11891"/>
                  </a:lnTo>
                  <a:lnTo>
                    <a:pt x="16382" y="11955"/>
                  </a:lnTo>
                  <a:lnTo>
                    <a:pt x="16587" y="12075"/>
                  </a:lnTo>
                  <a:lnTo>
                    <a:pt x="16275" y="12255"/>
                  </a:lnTo>
                  <a:lnTo>
                    <a:pt x="15980" y="12084"/>
                  </a:lnTo>
                  <a:close/>
                  <a:moveTo>
                    <a:pt x="16923" y="13013"/>
                  </a:moveTo>
                  <a:lnTo>
                    <a:pt x="16601" y="13198"/>
                  </a:lnTo>
                  <a:lnTo>
                    <a:pt x="16282" y="13013"/>
                  </a:lnTo>
                  <a:lnTo>
                    <a:pt x="16282" y="12645"/>
                  </a:lnTo>
                  <a:lnTo>
                    <a:pt x="16393" y="12581"/>
                  </a:lnTo>
                  <a:lnTo>
                    <a:pt x="16601" y="12460"/>
                  </a:lnTo>
                  <a:lnTo>
                    <a:pt x="16923" y="12645"/>
                  </a:lnTo>
                  <a:lnTo>
                    <a:pt x="16923" y="13013"/>
                  </a:lnTo>
                  <a:close/>
                  <a:moveTo>
                    <a:pt x="16923" y="12628"/>
                  </a:moveTo>
                  <a:lnTo>
                    <a:pt x="16601" y="12444"/>
                  </a:lnTo>
                  <a:lnTo>
                    <a:pt x="16601" y="12444"/>
                  </a:lnTo>
                  <a:lnTo>
                    <a:pt x="16599" y="12444"/>
                  </a:lnTo>
                  <a:lnTo>
                    <a:pt x="16450" y="12531"/>
                  </a:lnTo>
                  <a:lnTo>
                    <a:pt x="16282" y="12628"/>
                  </a:lnTo>
                  <a:lnTo>
                    <a:pt x="16282" y="12266"/>
                  </a:lnTo>
                  <a:lnTo>
                    <a:pt x="16334" y="12236"/>
                  </a:lnTo>
                  <a:lnTo>
                    <a:pt x="16601" y="12082"/>
                  </a:lnTo>
                  <a:lnTo>
                    <a:pt x="16708" y="12144"/>
                  </a:lnTo>
                  <a:lnTo>
                    <a:pt x="16923" y="12266"/>
                  </a:lnTo>
                  <a:lnTo>
                    <a:pt x="16923" y="12628"/>
                  </a:lnTo>
                  <a:close/>
                  <a:moveTo>
                    <a:pt x="16930" y="12255"/>
                  </a:moveTo>
                  <a:lnTo>
                    <a:pt x="16632" y="12087"/>
                  </a:lnTo>
                  <a:lnTo>
                    <a:pt x="16613" y="12075"/>
                  </a:lnTo>
                  <a:lnTo>
                    <a:pt x="16934" y="11891"/>
                  </a:lnTo>
                  <a:lnTo>
                    <a:pt x="16934" y="11891"/>
                  </a:lnTo>
                  <a:lnTo>
                    <a:pt x="16934" y="11522"/>
                  </a:lnTo>
                  <a:lnTo>
                    <a:pt x="17246" y="11704"/>
                  </a:lnTo>
                  <a:lnTo>
                    <a:pt x="17246" y="12073"/>
                  </a:lnTo>
                  <a:lnTo>
                    <a:pt x="17183" y="12110"/>
                  </a:lnTo>
                  <a:lnTo>
                    <a:pt x="16930" y="12255"/>
                  </a:lnTo>
                  <a:close/>
                  <a:moveTo>
                    <a:pt x="16934" y="12638"/>
                  </a:moveTo>
                  <a:lnTo>
                    <a:pt x="16934" y="12269"/>
                  </a:lnTo>
                  <a:lnTo>
                    <a:pt x="17246" y="12087"/>
                  </a:lnTo>
                  <a:lnTo>
                    <a:pt x="17246" y="12453"/>
                  </a:lnTo>
                  <a:lnTo>
                    <a:pt x="17246" y="12456"/>
                  </a:lnTo>
                  <a:lnTo>
                    <a:pt x="17532" y="12619"/>
                  </a:lnTo>
                  <a:lnTo>
                    <a:pt x="17568" y="12640"/>
                  </a:lnTo>
                  <a:lnTo>
                    <a:pt x="17253" y="12820"/>
                  </a:lnTo>
                  <a:lnTo>
                    <a:pt x="16934" y="12638"/>
                  </a:lnTo>
                  <a:close/>
                  <a:moveTo>
                    <a:pt x="17899" y="13193"/>
                  </a:moveTo>
                  <a:lnTo>
                    <a:pt x="17580" y="13011"/>
                  </a:lnTo>
                  <a:lnTo>
                    <a:pt x="17580" y="13011"/>
                  </a:lnTo>
                  <a:lnTo>
                    <a:pt x="17580" y="13011"/>
                  </a:lnTo>
                  <a:lnTo>
                    <a:pt x="17258" y="13195"/>
                  </a:lnTo>
                  <a:lnTo>
                    <a:pt x="17258" y="12834"/>
                  </a:lnTo>
                  <a:lnTo>
                    <a:pt x="17580" y="12647"/>
                  </a:lnTo>
                  <a:lnTo>
                    <a:pt x="17899" y="12831"/>
                  </a:lnTo>
                  <a:lnTo>
                    <a:pt x="17899" y="13193"/>
                  </a:lnTo>
                  <a:close/>
                  <a:moveTo>
                    <a:pt x="18227" y="12638"/>
                  </a:moveTo>
                  <a:lnTo>
                    <a:pt x="18227" y="12638"/>
                  </a:lnTo>
                  <a:lnTo>
                    <a:pt x="18168" y="12671"/>
                  </a:lnTo>
                  <a:lnTo>
                    <a:pt x="17908" y="12822"/>
                  </a:lnTo>
                  <a:lnTo>
                    <a:pt x="17594" y="12640"/>
                  </a:lnTo>
                  <a:lnTo>
                    <a:pt x="17913" y="12456"/>
                  </a:lnTo>
                  <a:lnTo>
                    <a:pt x="17913" y="12453"/>
                  </a:lnTo>
                  <a:lnTo>
                    <a:pt x="17913" y="12087"/>
                  </a:lnTo>
                  <a:lnTo>
                    <a:pt x="18227" y="12266"/>
                  </a:lnTo>
                  <a:lnTo>
                    <a:pt x="18227" y="12638"/>
                  </a:lnTo>
                  <a:close/>
                  <a:moveTo>
                    <a:pt x="17960" y="12099"/>
                  </a:moveTo>
                  <a:lnTo>
                    <a:pt x="17915" y="12073"/>
                  </a:lnTo>
                  <a:lnTo>
                    <a:pt x="17915" y="11704"/>
                  </a:lnTo>
                  <a:lnTo>
                    <a:pt x="18227" y="11522"/>
                  </a:lnTo>
                  <a:lnTo>
                    <a:pt x="18227" y="11891"/>
                  </a:lnTo>
                  <a:lnTo>
                    <a:pt x="18227" y="11891"/>
                  </a:lnTo>
                  <a:lnTo>
                    <a:pt x="18503" y="12051"/>
                  </a:lnTo>
                  <a:lnTo>
                    <a:pt x="18546" y="12075"/>
                  </a:lnTo>
                  <a:lnTo>
                    <a:pt x="18232" y="12255"/>
                  </a:lnTo>
                  <a:lnTo>
                    <a:pt x="17960" y="12099"/>
                  </a:lnTo>
                  <a:close/>
                  <a:moveTo>
                    <a:pt x="18877" y="13013"/>
                  </a:moveTo>
                  <a:lnTo>
                    <a:pt x="18560" y="13198"/>
                  </a:lnTo>
                  <a:lnTo>
                    <a:pt x="18239" y="13013"/>
                  </a:lnTo>
                  <a:lnTo>
                    <a:pt x="18239" y="12645"/>
                  </a:lnTo>
                  <a:lnTo>
                    <a:pt x="18560" y="12460"/>
                  </a:lnTo>
                  <a:lnTo>
                    <a:pt x="18593" y="12479"/>
                  </a:lnTo>
                  <a:lnTo>
                    <a:pt x="18877" y="12645"/>
                  </a:lnTo>
                  <a:lnTo>
                    <a:pt x="18877" y="13013"/>
                  </a:lnTo>
                  <a:close/>
                  <a:moveTo>
                    <a:pt x="18877" y="12628"/>
                  </a:moveTo>
                  <a:lnTo>
                    <a:pt x="18648" y="12496"/>
                  </a:lnTo>
                  <a:lnTo>
                    <a:pt x="18560" y="12444"/>
                  </a:lnTo>
                  <a:lnTo>
                    <a:pt x="18560" y="12444"/>
                  </a:lnTo>
                  <a:lnTo>
                    <a:pt x="18560" y="12444"/>
                  </a:lnTo>
                  <a:lnTo>
                    <a:pt x="18241" y="12628"/>
                  </a:lnTo>
                  <a:lnTo>
                    <a:pt x="18241" y="12266"/>
                  </a:lnTo>
                  <a:lnTo>
                    <a:pt x="18558" y="12082"/>
                  </a:lnTo>
                  <a:lnTo>
                    <a:pt x="18560" y="12082"/>
                  </a:lnTo>
                  <a:lnTo>
                    <a:pt x="18560" y="12082"/>
                  </a:lnTo>
                  <a:lnTo>
                    <a:pt x="18768" y="12203"/>
                  </a:lnTo>
                  <a:lnTo>
                    <a:pt x="18877" y="12266"/>
                  </a:lnTo>
                  <a:lnTo>
                    <a:pt x="18877" y="12628"/>
                  </a:lnTo>
                  <a:close/>
                  <a:moveTo>
                    <a:pt x="18886" y="12257"/>
                  </a:moveTo>
                  <a:lnTo>
                    <a:pt x="18572" y="12075"/>
                  </a:lnTo>
                  <a:lnTo>
                    <a:pt x="18889" y="11891"/>
                  </a:lnTo>
                  <a:lnTo>
                    <a:pt x="18889" y="11891"/>
                  </a:lnTo>
                  <a:lnTo>
                    <a:pt x="18889" y="11522"/>
                  </a:lnTo>
                  <a:lnTo>
                    <a:pt x="19205" y="11704"/>
                  </a:lnTo>
                  <a:lnTo>
                    <a:pt x="19205" y="12073"/>
                  </a:lnTo>
                  <a:lnTo>
                    <a:pt x="19182" y="12087"/>
                  </a:lnTo>
                  <a:lnTo>
                    <a:pt x="18886" y="12257"/>
                  </a:lnTo>
                  <a:close/>
                  <a:moveTo>
                    <a:pt x="18893" y="12638"/>
                  </a:moveTo>
                  <a:lnTo>
                    <a:pt x="18893" y="12266"/>
                  </a:lnTo>
                  <a:lnTo>
                    <a:pt x="18950" y="12233"/>
                  </a:lnTo>
                  <a:lnTo>
                    <a:pt x="19205" y="12087"/>
                  </a:lnTo>
                  <a:lnTo>
                    <a:pt x="19205" y="12453"/>
                  </a:lnTo>
                  <a:lnTo>
                    <a:pt x="19205" y="12456"/>
                  </a:lnTo>
                  <a:lnTo>
                    <a:pt x="19522" y="12640"/>
                  </a:lnTo>
                  <a:lnTo>
                    <a:pt x="19250" y="12798"/>
                  </a:lnTo>
                  <a:lnTo>
                    <a:pt x="19210" y="12822"/>
                  </a:lnTo>
                  <a:lnTo>
                    <a:pt x="18893" y="12638"/>
                  </a:lnTo>
                  <a:close/>
                  <a:moveTo>
                    <a:pt x="19855" y="13193"/>
                  </a:moveTo>
                  <a:lnTo>
                    <a:pt x="19536" y="13011"/>
                  </a:lnTo>
                  <a:lnTo>
                    <a:pt x="19536" y="13011"/>
                  </a:lnTo>
                  <a:lnTo>
                    <a:pt x="19534" y="13011"/>
                  </a:lnTo>
                  <a:lnTo>
                    <a:pt x="19413" y="13082"/>
                  </a:lnTo>
                  <a:lnTo>
                    <a:pt x="19217" y="13193"/>
                  </a:lnTo>
                  <a:lnTo>
                    <a:pt x="19217" y="12831"/>
                  </a:lnTo>
                  <a:lnTo>
                    <a:pt x="19536" y="12647"/>
                  </a:lnTo>
                  <a:lnTo>
                    <a:pt x="19699" y="12739"/>
                  </a:lnTo>
                  <a:lnTo>
                    <a:pt x="19855" y="12831"/>
                  </a:lnTo>
                  <a:lnTo>
                    <a:pt x="19855" y="13193"/>
                  </a:lnTo>
                  <a:close/>
                  <a:moveTo>
                    <a:pt x="20181" y="12638"/>
                  </a:moveTo>
                  <a:lnTo>
                    <a:pt x="19864" y="12822"/>
                  </a:lnTo>
                  <a:lnTo>
                    <a:pt x="19550" y="12640"/>
                  </a:lnTo>
                  <a:lnTo>
                    <a:pt x="19869" y="12456"/>
                  </a:lnTo>
                  <a:lnTo>
                    <a:pt x="19869" y="12453"/>
                  </a:lnTo>
                  <a:lnTo>
                    <a:pt x="19869" y="12087"/>
                  </a:lnTo>
                  <a:lnTo>
                    <a:pt x="20181" y="12266"/>
                  </a:lnTo>
                  <a:lnTo>
                    <a:pt x="20181" y="12638"/>
                  </a:lnTo>
                  <a:close/>
                  <a:moveTo>
                    <a:pt x="20042" y="12172"/>
                  </a:moveTo>
                  <a:lnTo>
                    <a:pt x="19869" y="12073"/>
                  </a:lnTo>
                  <a:lnTo>
                    <a:pt x="19869" y="11704"/>
                  </a:lnTo>
                  <a:lnTo>
                    <a:pt x="20186" y="11522"/>
                  </a:lnTo>
                  <a:lnTo>
                    <a:pt x="20186" y="11891"/>
                  </a:lnTo>
                  <a:lnTo>
                    <a:pt x="20186" y="11891"/>
                  </a:lnTo>
                  <a:lnTo>
                    <a:pt x="20294" y="11955"/>
                  </a:lnTo>
                  <a:lnTo>
                    <a:pt x="20502" y="12075"/>
                  </a:lnTo>
                  <a:lnTo>
                    <a:pt x="20188" y="12257"/>
                  </a:lnTo>
                  <a:lnTo>
                    <a:pt x="20042" y="12172"/>
                  </a:lnTo>
                  <a:close/>
                  <a:moveTo>
                    <a:pt x="20836" y="13013"/>
                  </a:moveTo>
                  <a:lnTo>
                    <a:pt x="20514" y="13198"/>
                  </a:lnTo>
                  <a:lnTo>
                    <a:pt x="20198" y="13013"/>
                  </a:lnTo>
                  <a:lnTo>
                    <a:pt x="20198" y="12645"/>
                  </a:lnTo>
                  <a:lnTo>
                    <a:pt x="20306" y="12581"/>
                  </a:lnTo>
                  <a:lnTo>
                    <a:pt x="20514" y="12460"/>
                  </a:lnTo>
                  <a:lnTo>
                    <a:pt x="20836" y="12645"/>
                  </a:lnTo>
                  <a:lnTo>
                    <a:pt x="20836" y="13013"/>
                  </a:lnTo>
                  <a:close/>
                  <a:moveTo>
                    <a:pt x="20836" y="12628"/>
                  </a:moveTo>
                  <a:lnTo>
                    <a:pt x="20514" y="12444"/>
                  </a:lnTo>
                  <a:lnTo>
                    <a:pt x="20514" y="12444"/>
                  </a:lnTo>
                  <a:lnTo>
                    <a:pt x="20514" y="12444"/>
                  </a:lnTo>
                  <a:lnTo>
                    <a:pt x="20365" y="12531"/>
                  </a:lnTo>
                  <a:lnTo>
                    <a:pt x="20198" y="12628"/>
                  </a:lnTo>
                  <a:lnTo>
                    <a:pt x="20198" y="12266"/>
                  </a:lnTo>
                  <a:lnTo>
                    <a:pt x="20250" y="12236"/>
                  </a:lnTo>
                  <a:lnTo>
                    <a:pt x="20517" y="12082"/>
                  </a:lnTo>
                  <a:lnTo>
                    <a:pt x="20623" y="12144"/>
                  </a:lnTo>
                  <a:lnTo>
                    <a:pt x="20836" y="12266"/>
                  </a:lnTo>
                  <a:lnTo>
                    <a:pt x="20836" y="12628"/>
                  </a:lnTo>
                  <a:close/>
                  <a:moveTo>
                    <a:pt x="20845" y="12255"/>
                  </a:moveTo>
                  <a:lnTo>
                    <a:pt x="20545" y="12087"/>
                  </a:lnTo>
                  <a:lnTo>
                    <a:pt x="20528" y="12075"/>
                  </a:lnTo>
                  <a:lnTo>
                    <a:pt x="20847" y="11891"/>
                  </a:lnTo>
                  <a:lnTo>
                    <a:pt x="20847" y="11891"/>
                  </a:lnTo>
                  <a:lnTo>
                    <a:pt x="20847" y="11522"/>
                  </a:lnTo>
                  <a:lnTo>
                    <a:pt x="21162" y="11704"/>
                  </a:lnTo>
                  <a:lnTo>
                    <a:pt x="21162" y="12073"/>
                  </a:lnTo>
                  <a:lnTo>
                    <a:pt x="21095" y="12110"/>
                  </a:lnTo>
                  <a:lnTo>
                    <a:pt x="20845" y="12255"/>
                  </a:lnTo>
                  <a:close/>
                  <a:moveTo>
                    <a:pt x="20847" y="12638"/>
                  </a:moveTo>
                  <a:lnTo>
                    <a:pt x="20847" y="12269"/>
                  </a:lnTo>
                  <a:lnTo>
                    <a:pt x="21162" y="12087"/>
                  </a:lnTo>
                  <a:lnTo>
                    <a:pt x="21162" y="12453"/>
                  </a:lnTo>
                  <a:lnTo>
                    <a:pt x="21162" y="12456"/>
                  </a:lnTo>
                  <a:lnTo>
                    <a:pt x="21447" y="12619"/>
                  </a:lnTo>
                  <a:lnTo>
                    <a:pt x="21481" y="12640"/>
                  </a:lnTo>
                  <a:lnTo>
                    <a:pt x="21166" y="12820"/>
                  </a:lnTo>
                  <a:lnTo>
                    <a:pt x="20847" y="12638"/>
                  </a:lnTo>
                  <a:close/>
                  <a:moveTo>
                    <a:pt x="21814" y="13193"/>
                  </a:moveTo>
                  <a:lnTo>
                    <a:pt x="21495" y="13011"/>
                  </a:lnTo>
                  <a:lnTo>
                    <a:pt x="21495" y="13011"/>
                  </a:lnTo>
                  <a:lnTo>
                    <a:pt x="21495" y="13011"/>
                  </a:lnTo>
                  <a:lnTo>
                    <a:pt x="21173" y="13195"/>
                  </a:lnTo>
                  <a:lnTo>
                    <a:pt x="21173" y="12834"/>
                  </a:lnTo>
                  <a:lnTo>
                    <a:pt x="21495" y="12647"/>
                  </a:lnTo>
                  <a:lnTo>
                    <a:pt x="21814" y="12831"/>
                  </a:lnTo>
                  <a:lnTo>
                    <a:pt x="21814" y="13193"/>
                  </a:lnTo>
                  <a:close/>
                  <a:moveTo>
                    <a:pt x="22140" y="12638"/>
                  </a:moveTo>
                  <a:lnTo>
                    <a:pt x="22140" y="12638"/>
                  </a:lnTo>
                  <a:lnTo>
                    <a:pt x="22083" y="12671"/>
                  </a:lnTo>
                  <a:lnTo>
                    <a:pt x="21823" y="12822"/>
                  </a:lnTo>
                  <a:lnTo>
                    <a:pt x="21509" y="12640"/>
                  </a:lnTo>
                  <a:lnTo>
                    <a:pt x="21828" y="12456"/>
                  </a:lnTo>
                  <a:lnTo>
                    <a:pt x="21828" y="12453"/>
                  </a:lnTo>
                  <a:lnTo>
                    <a:pt x="21828" y="12087"/>
                  </a:lnTo>
                  <a:lnTo>
                    <a:pt x="22140" y="12269"/>
                  </a:lnTo>
                  <a:lnTo>
                    <a:pt x="22140" y="12638"/>
                  </a:lnTo>
                  <a:close/>
                  <a:moveTo>
                    <a:pt x="21861" y="12092"/>
                  </a:moveTo>
                  <a:lnTo>
                    <a:pt x="21828" y="12073"/>
                  </a:lnTo>
                  <a:lnTo>
                    <a:pt x="21828" y="11704"/>
                  </a:lnTo>
                  <a:lnTo>
                    <a:pt x="22140" y="11522"/>
                  </a:lnTo>
                  <a:lnTo>
                    <a:pt x="22140" y="11891"/>
                  </a:lnTo>
                  <a:lnTo>
                    <a:pt x="22140" y="11891"/>
                  </a:lnTo>
                  <a:lnTo>
                    <a:pt x="22338" y="12004"/>
                  </a:lnTo>
                  <a:lnTo>
                    <a:pt x="22461" y="12075"/>
                  </a:lnTo>
                  <a:lnTo>
                    <a:pt x="22147" y="12255"/>
                  </a:lnTo>
                  <a:lnTo>
                    <a:pt x="21861" y="12092"/>
                  </a:lnTo>
                  <a:close/>
                  <a:moveTo>
                    <a:pt x="22790" y="13013"/>
                  </a:moveTo>
                  <a:lnTo>
                    <a:pt x="22492" y="13186"/>
                  </a:lnTo>
                  <a:lnTo>
                    <a:pt x="22473" y="13198"/>
                  </a:lnTo>
                  <a:lnTo>
                    <a:pt x="22154" y="13013"/>
                  </a:lnTo>
                  <a:lnTo>
                    <a:pt x="22154" y="12645"/>
                  </a:lnTo>
                  <a:lnTo>
                    <a:pt x="22397" y="12505"/>
                  </a:lnTo>
                  <a:lnTo>
                    <a:pt x="22475" y="12460"/>
                  </a:lnTo>
                  <a:lnTo>
                    <a:pt x="22790" y="12645"/>
                  </a:lnTo>
                  <a:lnTo>
                    <a:pt x="22790" y="13013"/>
                  </a:lnTo>
                  <a:close/>
                  <a:moveTo>
                    <a:pt x="22790" y="12626"/>
                  </a:moveTo>
                  <a:lnTo>
                    <a:pt x="22475" y="12444"/>
                  </a:lnTo>
                  <a:lnTo>
                    <a:pt x="22475" y="12444"/>
                  </a:lnTo>
                  <a:lnTo>
                    <a:pt x="22473" y="12444"/>
                  </a:lnTo>
                  <a:lnTo>
                    <a:pt x="22367" y="12505"/>
                  </a:lnTo>
                  <a:lnTo>
                    <a:pt x="22156" y="12628"/>
                  </a:lnTo>
                  <a:lnTo>
                    <a:pt x="22156" y="12266"/>
                  </a:lnTo>
                  <a:lnTo>
                    <a:pt x="22319" y="12170"/>
                  </a:lnTo>
                  <a:lnTo>
                    <a:pt x="22473" y="12082"/>
                  </a:lnTo>
                  <a:lnTo>
                    <a:pt x="22473" y="12082"/>
                  </a:lnTo>
                  <a:lnTo>
                    <a:pt x="22473" y="12082"/>
                  </a:lnTo>
                  <a:lnTo>
                    <a:pt x="22617" y="12165"/>
                  </a:lnTo>
                  <a:lnTo>
                    <a:pt x="22790" y="12266"/>
                  </a:lnTo>
                  <a:lnTo>
                    <a:pt x="22790" y="12626"/>
                  </a:lnTo>
                  <a:close/>
                  <a:moveTo>
                    <a:pt x="22801" y="12257"/>
                  </a:moveTo>
                  <a:lnTo>
                    <a:pt x="22485" y="12075"/>
                  </a:lnTo>
                  <a:lnTo>
                    <a:pt x="22804" y="11891"/>
                  </a:lnTo>
                  <a:lnTo>
                    <a:pt x="22804" y="11891"/>
                  </a:lnTo>
                  <a:lnTo>
                    <a:pt x="22804" y="11520"/>
                  </a:lnTo>
                  <a:lnTo>
                    <a:pt x="23123" y="11704"/>
                  </a:lnTo>
                  <a:lnTo>
                    <a:pt x="23123" y="12070"/>
                  </a:lnTo>
                  <a:lnTo>
                    <a:pt x="22801" y="12257"/>
                  </a:lnTo>
                  <a:close/>
                  <a:moveTo>
                    <a:pt x="23439" y="12638"/>
                  </a:moveTo>
                  <a:lnTo>
                    <a:pt x="23125" y="12820"/>
                  </a:lnTo>
                  <a:lnTo>
                    <a:pt x="22896" y="12687"/>
                  </a:lnTo>
                  <a:lnTo>
                    <a:pt x="22808" y="12638"/>
                  </a:lnTo>
                  <a:lnTo>
                    <a:pt x="22808" y="12266"/>
                  </a:lnTo>
                  <a:lnTo>
                    <a:pt x="23123" y="12087"/>
                  </a:lnTo>
                  <a:lnTo>
                    <a:pt x="23123" y="12453"/>
                  </a:lnTo>
                  <a:lnTo>
                    <a:pt x="23123" y="12456"/>
                  </a:lnTo>
                  <a:lnTo>
                    <a:pt x="23439" y="12638"/>
                  </a:lnTo>
                  <a:close/>
                  <a:moveTo>
                    <a:pt x="23439" y="11503"/>
                  </a:moveTo>
                  <a:lnTo>
                    <a:pt x="23125" y="11685"/>
                  </a:lnTo>
                  <a:lnTo>
                    <a:pt x="22808" y="11503"/>
                  </a:lnTo>
                  <a:lnTo>
                    <a:pt x="22808" y="11134"/>
                  </a:lnTo>
                  <a:lnTo>
                    <a:pt x="23123" y="10952"/>
                  </a:lnTo>
                  <a:lnTo>
                    <a:pt x="23123" y="11321"/>
                  </a:lnTo>
                  <a:lnTo>
                    <a:pt x="23123" y="11321"/>
                  </a:lnTo>
                  <a:lnTo>
                    <a:pt x="23439" y="11503"/>
                  </a:lnTo>
                  <a:close/>
                  <a:moveTo>
                    <a:pt x="23439" y="10373"/>
                  </a:moveTo>
                  <a:lnTo>
                    <a:pt x="23125" y="10558"/>
                  </a:lnTo>
                  <a:lnTo>
                    <a:pt x="23106" y="10546"/>
                  </a:lnTo>
                  <a:lnTo>
                    <a:pt x="22808" y="10373"/>
                  </a:lnTo>
                  <a:lnTo>
                    <a:pt x="22808" y="10002"/>
                  </a:lnTo>
                  <a:lnTo>
                    <a:pt x="23123" y="9823"/>
                  </a:lnTo>
                  <a:lnTo>
                    <a:pt x="23123" y="10189"/>
                  </a:lnTo>
                  <a:lnTo>
                    <a:pt x="23123" y="10191"/>
                  </a:lnTo>
                  <a:lnTo>
                    <a:pt x="23439" y="10373"/>
                  </a:lnTo>
                  <a:close/>
                  <a:moveTo>
                    <a:pt x="23286" y="9154"/>
                  </a:moveTo>
                  <a:lnTo>
                    <a:pt x="23439" y="9244"/>
                  </a:lnTo>
                  <a:lnTo>
                    <a:pt x="23127" y="9426"/>
                  </a:lnTo>
                  <a:lnTo>
                    <a:pt x="22808" y="9241"/>
                  </a:lnTo>
                  <a:lnTo>
                    <a:pt x="22808" y="8873"/>
                  </a:lnTo>
                  <a:lnTo>
                    <a:pt x="23033" y="8743"/>
                  </a:lnTo>
                  <a:lnTo>
                    <a:pt x="23123" y="8691"/>
                  </a:lnTo>
                  <a:lnTo>
                    <a:pt x="23123" y="9059"/>
                  </a:lnTo>
                  <a:lnTo>
                    <a:pt x="23123" y="9059"/>
                  </a:lnTo>
                  <a:lnTo>
                    <a:pt x="23286" y="9154"/>
                  </a:lnTo>
                  <a:close/>
                  <a:moveTo>
                    <a:pt x="23220" y="7986"/>
                  </a:moveTo>
                  <a:lnTo>
                    <a:pt x="23439" y="8116"/>
                  </a:lnTo>
                  <a:lnTo>
                    <a:pt x="23224" y="8239"/>
                  </a:lnTo>
                  <a:lnTo>
                    <a:pt x="23127" y="8296"/>
                  </a:lnTo>
                  <a:lnTo>
                    <a:pt x="22905" y="8168"/>
                  </a:lnTo>
                  <a:lnTo>
                    <a:pt x="22808" y="8112"/>
                  </a:lnTo>
                  <a:lnTo>
                    <a:pt x="22808" y="7745"/>
                  </a:lnTo>
                  <a:lnTo>
                    <a:pt x="23045" y="7606"/>
                  </a:lnTo>
                  <a:lnTo>
                    <a:pt x="23123" y="7561"/>
                  </a:lnTo>
                  <a:lnTo>
                    <a:pt x="23123" y="7930"/>
                  </a:lnTo>
                  <a:lnTo>
                    <a:pt x="23123" y="7930"/>
                  </a:lnTo>
                  <a:lnTo>
                    <a:pt x="23220" y="7986"/>
                  </a:lnTo>
                  <a:close/>
                  <a:moveTo>
                    <a:pt x="23236" y="6868"/>
                  </a:moveTo>
                  <a:lnTo>
                    <a:pt x="23439" y="6984"/>
                  </a:lnTo>
                  <a:lnTo>
                    <a:pt x="23217" y="7112"/>
                  </a:lnTo>
                  <a:lnTo>
                    <a:pt x="23125" y="7166"/>
                  </a:lnTo>
                  <a:lnTo>
                    <a:pt x="22825" y="6991"/>
                  </a:lnTo>
                  <a:lnTo>
                    <a:pt x="22808" y="6982"/>
                  </a:lnTo>
                  <a:lnTo>
                    <a:pt x="22808" y="6616"/>
                  </a:lnTo>
                  <a:lnTo>
                    <a:pt x="23123" y="6431"/>
                  </a:lnTo>
                  <a:lnTo>
                    <a:pt x="23123" y="6802"/>
                  </a:lnTo>
                  <a:lnTo>
                    <a:pt x="23123" y="6802"/>
                  </a:lnTo>
                  <a:lnTo>
                    <a:pt x="23236" y="6868"/>
                  </a:lnTo>
                  <a:close/>
                  <a:moveTo>
                    <a:pt x="23439" y="5855"/>
                  </a:moveTo>
                  <a:lnTo>
                    <a:pt x="23127" y="6037"/>
                  </a:lnTo>
                  <a:lnTo>
                    <a:pt x="22808" y="5852"/>
                  </a:lnTo>
                  <a:lnTo>
                    <a:pt x="22808" y="5484"/>
                  </a:lnTo>
                  <a:lnTo>
                    <a:pt x="23123" y="5299"/>
                  </a:lnTo>
                  <a:lnTo>
                    <a:pt x="23123" y="5668"/>
                  </a:lnTo>
                  <a:lnTo>
                    <a:pt x="23123" y="5670"/>
                  </a:lnTo>
                  <a:lnTo>
                    <a:pt x="23439" y="5855"/>
                  </a:lnTo>
                  <a:close/>
                  <a:moveTo>
                    <a:pt x="23295" y="4637"/>
                  </a:moveTo>
                  <a:lnTo>
                    <a:pt x="23442" y="4723"/>
                  </a:lnTo>
                  <a:lnTo>
                    <a:pt x="23430" y="4730"/>
                  </a:lnTo>
                  <a:lnTo>
                    <a:pt x="23127" y="4905"/>
                  </a:lnTo>
                  <a:lnTo>
                    <a:pt x="22808" y="4723"/>
                  </a:lnTo>
                  <a:lnTo>
                    <a:pt x="22808" y="4351"/>
                  </a:lnTo>
                  <a:lnTo>
                    <a:pt x="23123" y="4169"/>
                  </a:lnTo>
                  <a:lnTo>
                    <a:pt x="23123" y="4538"/>
                  </a:lnTo>
                  <a:lnTo>
                    <a:pt x="23123" y="4538"/>
                  </a:lnTo>
                  <a:lnTo>
                    <a:pt x="23295" y="4637"/>
                  </a:lnTo>
                  <a:close/>
                  <a:moveTo>
                    <a:pt x="23442" y="3593"/>
                  </a:moveTo>
                  <a:lnTo>
                    <a:pt x="23316" y="3664"/>
                  </a:lnTo>
                  <a:lnTo>
                    <a:pt x="23125" y="3775"/>
                  </a:lnTo>
                  <a:lnTo>
                    <a:pt x="22967" y="3683"/>
                  </a:lnTo>
                  <a:lnTo>
                    <a:pt x="22808" y="3590"/>
                  </a:lnTo>
                  <a:lnTo>
                    <a:pt x="22808" y="3224"/>
                  </a:lnTo>
                  <a:lnTo>
                    <a:pt x="23123" y="3042"/>
                  </a:lnTo>
                  <a:lnTo>
                    <a:pt x="23123" y="3408"/>
                  </a:lnTo>
                  <a:lnTo>
                    <a:pt x="23123" y="3411"/>
                  </a:lnTo>
                  <a:lnTo>
                    <a:pt x="23442" y="3593"/>
                  </a:lnTo>
                  <a:close/>
                  <a:moveTo>
                    <a:pt x="23439" y="2463"/>
                  </a:moveTo>
                  <a:lnTo>
                    <a:pt x="23125" y="2643"/>
                  </a:lnTo>
                  <a:lnTo>
                    <a:pt x="23118" y="2640"/>
                  </a:lnTo>
                  <a:lnTo>
                    <a:pt x="22808" y="2461"/>
                  </a:lnTo>
                  <a:lnTo>
                    <a:pt x="22808" y="2092"/>
                  </a:lnTo>
                  <a:lnTo>
                    <a:pt x="22986" y="1988"/>
                  </a:lnTo>
                  <a:lnTo>
                    <a:pt x="23123" y="1910"/>
                  </a:lnTo>
                  <a:lnTo>
                    <a:pt x="23123" y="2281"/>
                  </a:lnTo>
                  <a:lnTo>
                    <a:pt x="23439" y="2463"/>
                  </a:lnTo>
                  <a:close/>
                  <a:moveTo>
                    <a:pt x="23288" y="1244"/>
                  </a:moveTo>
                  <a:lnTo>
                    <a:pt x="23442" y="1331"/>
                  </a:lnTo>
                  <a:lnTo>
                    <a:pt x="23127" y="1513"/>
                  </a:lnTo>
                  <a:lnTo>
                    <a:pt x="22808" y="1329"/>
                  </a:lnTo>
                  <a:lnTo>
                    <a:pt x="22808" y="962"/>
                  </a:lnTo>
                  <a:lnTo>
                    <a:pt x="23123" y="778"/>
                  </a:lnTo>
                  <a:lnTo>
                    <a:pt x="23123" y="1147"/>
                  </a:lnTo>
                  <a:lnTo>
                    <a:pt x="23123" y="1147"/>
                  </a:lnTo>
                  <a:lnTo>
                    <a:pt x="23288" y="1244"/>
                  </a:lnTo>
                  <a:close/>
                  <a:moveTo>
                    <a:pt x="22804" y="582"/>
                  </a:moveTo>
                  <a:lnTo>
                    <a:pt x="22804" y="580"/>
                  </a:lnTo>
                  <a:lnTo>
                    <a:pt x="22804" y="213"/>
                  </a:lnTo>
                  <a:lnTo>
                    <a:pt x="23123" y="398"/>
                  </a:lnTo>
                  <a:lnTo>
                    <a:pt x="23123" y="764"/>
                  </a:lnTo>
                  <a:lnTo>
                    <a:pt x="22976" y="849"/>
                  </a:lnTo>
                  <a:lnTo>
                    <a:pt x="22801" y="948"/>
                  </a:lnTo>
                  <a:lnTo>
                    <a:pt x="22549" y="804"/>
                  </a:lnTo>
                  <a:lnTo>
                    <a:pt x="22485" y="766"/>
                  </a:lnTo>
                  <a:lnTo>
                    <a:pt x="22804" y="582"/>
                  </a:lnTo>
                  <a:close/>
                  <a:moveTo>
                    <a:pt x="22154" y="208"/>
                  </a:moveTo>
                  <a:lnTo>
                    <a:pt x="22156" y="208"/>
                  </a:lnTo>
                  <a:lnTo>
                    <a:pt x="22156" y="206"/>
                  </a:lnTo>
                  <a:lnTo>
                    <a:pt x="22475" y="22"/>
                  </a:lnTo>
                  <a:lnTo>
                    <a:pt x="22790" y="206"/>
                  </a:lnTo>
                  <a:lnTo>
                    <a:pt x="22790" y="575"/>
                  </a:lnTo>
                  <a:lnTo>
                    <a:pt x="22532" y="726"/>
                  </a:lnTo>
                  <a:lnTo>
                    <a:pt x="22473" y="759"/>
                  </a:lnTo>
                  <a:lnTo>
                    <a:pt x="22154" y="575"/>
                  </a:lnTo>
                  <a:lnTo>
                    <a:pt x="22154" y="208"/>
                  </a:lnTo>
                  <a:close/>
                  <a:moveTo>
                    <a:pt x="21828" y="395"/>
                  </a:moveTo>
                  <a:lnTo>
                    <a:pt x="22140" y="218"/>
                  </a:lnTo>
                  <a:lnTo>
                    <a:pt x="22140" y="580"/>
                  </a:lnTo>
                  <a:lnTo>
                    <a:pt x="22140" y="582"/>
                  </a:lnTo>
                  <a:lnTo>
                    <a:pt x="22461" y="766"/>
                  </a:lnTo>
                  <a:lnTo>
                    <a:pt x="22145" y="948"/>
                  </a:lnTo>
                  <a:lnTo>
                    <a:pt x="22074" y="906"/>
                  </a:lnTo>
                  <a:lnTo>
                    <a:pt x="21828" y="764"/>
                  </a:lnTo>
                  <a:lnTo>
                    <a:pt x="21828" y="395"/>
                  </a:lnTo>
                  <a:close/>
                  <a:moveTo>
                    <a:pt x="21828" y="1147"/>
                  </a:moveTo>
                  <a:lnTo>
                    <a:pt x="21828" y="1147"/>
                  </a:lnTo>
                  <a:lnTo>
                    <a:pt x="21828" y="778"/>
                  </a:lnTo>
                  <a:lnTo>
                    <a:pt x="21989" y="873"/>
                  </a:lnTo>
                  <a:lnTo>
                    <a:pt x="22140" y="962"/>
                  </a:lnTo>
                  <a:lnTo>
                    <a:pt x="22140" y="1331"/>
                  </a:lnTo>
                  <a:lnTo>
                    <a:pt x="21821" y="1515"/>
                  </a:lnTo>
                  <a:lnTo>
                    <a:pt x="21507" y="1333"/>
                  </a:lnTo>
                  <a:lnTo>
                    <a:pt x="21828" y="1147"/>
                  </a:lnTo>
                  <a:close/>
                  <a:moveTo>
                    <a:pt x="21173" y="395"/>
                  </a:moveTo>
                  <a:lnTo>
                    <a:pt x="21495" y="211"/>
                  </a:lnTo>
                  <a:lnTo>
                    <a:pt x="21495" y="211"/>
                  </a:lnTo>
                  <a:lnTo>
                    <a:pt x="21495" y="211"/>
                  </a:lnTo>
                  <a:lnTo>
                    <a:pt x="21603" y="272"/>
                  </a:lnTo>
                  <a:lnTo>
                    <a:pt x="21814" y="395"/>
                  </a:lnTo>
                  <a:lnTo>
                    <a:pt x="21814" y="757"/>
                  </a:lnTo>
                  <a:lnTo>
                    <a:pt x="21585" y="622"/>
                  </a:lnTo>
                  <a:lnTo>
                    <a:pt x="21495" y="572"/>
                  </a:lnTo>
                  <a:lnTo>
                    <a:pt x="21495" y="572"/>
                  </a:lnTo>
                  <a:lnTo>
                    <a:pt x="21495" y="572"/>
                  </a:lnTo>
                  <a:lnTo>
                    <a:pt x="21313" y="676"/>
                  </a:lnTo>
                  <a:lnTo>
                    <a:pt x="21173" y="759"/>
                  </a:lnTo>
                  <a:lnTo>
                    <a:pt x="21173" y="395"/>
                  </a:lnTo>
                  <a:close/>
                  <a:moveTo>
                    <a:pt x="21483" y="1333"/>
                  </a:moveTo>
                  <a:lnTo>
                    <a:pt x="21169" y="1515"/>
                  </a:lnTo>
                  <a:lnTo>
                    <a:pt x="21058" y="1452"/>
                  </a:lnTo>
                  <a:lnTo>
                    <a:pt x="20847" y="1331"/>
                  </a:lnTo>
                  <a:lnTo>
                    <a:pt x="20847" y="962"/>
                  </a:lnTo>
                  <a:lnTo>
                    <a:pt x="20944" y="906"/>
                  </a:lnTo>
                  <a:lnTo>
                    <a:pt x="21162" y="780"/>
                  </a:lnTo>
                  <a:lnTo>
                    <a:pt x="21162" y="1147"/>
                  </a:lnTo>
                  <a:lnTo>
                    <a:pt x="21162" y="1147"/>
                  </a:lnTo>
                  <a:lnTo>
                    <a:pt x="21483" y="1333"/>
                  </a:lnTo>
                  <a:close/>
                  <a:moveTo>
                    <a:pt x="20847" y="582"/>
                  </a:moveTo>
                  <a:lnTo>
                    <a:pt x="20847" y="580"/>
                  </a:lnTo>
                  <a:lnTo>
                    <a:pt x="20847" y="216"/>
                  </a:lnTo>
                  <a:lnTo>
                    <a:pt x="21162" y="395"/>
                  </a:lnTo>
                  <a:lnTo>
                    <a:pt x="21162" y="766"/>
                  </a:lnTo>
                  <a:lnTo>
                    <a:pt x="21121" y="787"/>
                  </a:lnTo>
                  <a:lnTo>
                    <a:pt x="20845" y="948"/>
                  </a:lnTo>
                  <a:lnTo>
                    <a:pt x="20528" y="766"/>
                  </a:lnTo>
                  <a:lnTo>
                    <a:pt x="20847" y="582"/>
                  </a:lnTo>
                  <a:close/>
                  <a:moveTo>
                    <a:pt x="20198" y="206"/>
                  </a:moveTo>
                  <a:lnTo>
                    <a:pt x="20422" y="76"/>
                  </a:lnTo>
                  <a:lnTo>
                    <a:pt x="20514" y="22"/>
                  </a:lnTo>
                  <a:lnTo>
                    <a:pt x="20774" y="171"/>
                  </a:lnTo>
                  <a:lnTo>
                    <a:pt x="20836" y="206"/>
                  </a:lnTo>
                  <a:lnTo>
                    <a:pt x="20836" y="575"/>
                  </a:lnTo>
                  <a:lnTo>
                    <a:pt x="20514" y="759"/>
                  </a:lnTo>
                  <a:lnTo>
                    <a:pt x="20198" y="575"/>
                  </a:lnTo>
                  <a:lnTo>
                    <a:pt x="20198" y="206"/>
                  </a:lnTo>
                  <a:close/>
                  <a:moveTo>
                    <a:pt x="19869" y="395"/>
                  </a:moveTo>
                  <a:lnTo>
                    <a:pt x="20186" y="213"/>
                  </a:lnTo>
                  <a:lnTo>
                    <a:pt x="20186" y="580"/>
                  </a:lnTo>
                  <a:lnTo>
                    <a:pt x="20186" y="582"/>
                  </a:lnTo>
                  <a:lnTo>
                    <a:pt x="20306" y="653"/>
                  </a:lnTo>
                  <a:lnTo>
                    <a:pt x="20502" y="766"/>
                  </a:lnTo>
                  <a:lnTo>
                    <a:pt x="20316" y="875"/>
                  </a:lnTo>
                  <a:lnTo>
                    <a:pt x="20190" y="948"/>
                  </a:lnTo>
                  <a:lnTo>
                    <a:pt x="19869" y="766"/>
                  </a:lnTo>
                  <a:lnTo>
                    <a:pt x="19869" y="395"/>
                  </a:lnTo>
                  <a:close/>
                  <a:moveTo>
                    <a:pt x="19869" y="1147"/>
                  </a:moveTo>
                  <a:lnTo>
                    <a:pt x="19869" y="1147"/>
                  </a:lnTo>
                  <a:lnTo>
                    <a:pt x="19869" y="780"/>
                  </a:lnTo>
                  <a:lnTo>
                    <a:pt x="20181" y="962"/>
                  </a:lnTo>
                  <a:lnTo>
                    <a:pt x="20181" y="1331"/>
                  </a:lnTo>
                  <a:lnTo>
                    <a:pt x="19864" y="1513"/>
                  </a:lnTo>
                  <a:lnTo>
                    <a:pt x="19550" y="1333"/>
                  </a:lnTo>
                  <a:lnTo>
                    <a:pt x="19869" y="1147"/>
                  </a:lnTo>
                  <a:close/>
                  <a:moveTo>
                    <a:pt x="19217" y="395"/>
                  </a:moveTo>
                  <a:lnTo>
                    <a:pt x="19304" y="346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855" y="395"/>
                  </a:lnTo>
                  <a:lnTo>
                    <a:pt x="19855" y="754"/>
                  </a:lnTo>
                  <a:lnTo>
                    <a:pt x="19536" y="572"/>
                  </a:lnTo>
                  <a:lnTo>
                    <a:pt x="19536" y="572"/>
                  </a:lnTo>
                  <a:lnTo>
                    <a:pt x="19534" y="572"/>
                  </a:lnTo>
                  <a:lnTo>
                    <a:pt x="19349" y="681"/>
                  </a:lnTo>
                  <a:lnTo>
                    <a:pt x="19217" y="757"/>
                  </a:lnTo>
                  <a:lnTo>
                    <a:pt x="19217" y="395"/>
                  </a:lnTo>
                  <a:close/>
                  <a:moveTo>
                    <a:pt x="19217" y="773"/>
                  </a:moveTo>
                  <a:lnTo>
                    <a:pt x="19269" y="743"/>
                  </a:lnTo>
                  <a:lnTo>
                    <a:pt x="19536" y="587"/>
                  </a:lnTo>
                  <a:lnTo>
                    <a:pt x="19855" y="773"/>
                  </a:lnTo>
                  <a:lnTo>
                    <a:pt x="19855" y="1142"/>
                  </a:lnTo>
                  <a:lnTo>
                    <a:pt x="19536" y="1326"/>
                  </a:lnTo>
                  <a:lnTo>
                    <a:pt x="19295" y="1187"/>
                  </a:lnTo>
                  <a:lnTo>
                    <a:pt x="19217" y="1142"/>
                  </a:lnTo>
                  <a:lnTo>
                    <a:pt x="19217" y="773"/>
                  </a:lnTo>
                  <a:close/>
                  <a:moveTo>
                    <a:pt x="19311" y="1208"/>
                  </a:moveTo>
                  <a:lnTo>
                    <a:pt x="19524" y="1333"/>
                  </a:lnTo>
                  <a:lnTo>
                    <a:pt x="19210" y="1515"/>
                  </a:lnTo>
                  <a:lnTo>
                    <a:pt x="18893" y="1331"/>
                  </a:lnTo>
                  <a:lnTo>
                    <a:pt x="18893" y="962"/>
                  </a:lnTo>
                  <a:lnTo>
                    <a:pt x="19205" y="780"/>
                  </a:lnTo>
                  <a:lnTo>
                    <a:pt x="19205" y="1147"/>
                  </a:lnTo>
                  <a:lnTo>
                    <a:pt x="19205" y="1147"/>
                  </a:lnTo>
                  <a:lnTo>
                    <a:pt x="19311" y="1208"/>
                  </a:lnTo>
                  <a:close/>
                  <a:moveTo>
                    <a:pt x="18889" y="582"/>
                  </a:moveTo>
                  <a:lnTo>
                    <a:pt x="18889" y="580"/>
                  </a:lnTo>
                  <a:lnTo>
                    <a:pt x="18889" y="213"/>
                  </a:lnTo>
                  <a:lnTo>
                    <a:pt x="19205" y="395"/>
                  </a:lnTo>
                  <a:lnTo>
                    <a:pt x="19205" y="764"/>
                  </a:lnTo>
                  <a:lnTo>
                    <a:pt x="19132" y="806"/>
                  </a:lnTo>
                  <a:lnTo>
                    <a:pt x="18884" y="948"/>
                  </a:lnTo>
                  <a:lnTo>
                    <a:pt x="18721" y="854"/>
                  </a:lnTo>
                  <a:lnTo>
                    <a:pt x="18572" y="766"/>
                  </a:lnTo>
                  <a:lnTo>
                    <a:pt x="18889" y="582"/>
                  </a:lnTo>
                  <a:close/>
                  <a:moveTo>
                    <a:pt x="18239" y="208"/>
                  </a:moveTo>
                  <a:lnTo>
                    <a:pt x="18241" y="208"/>
                  </a:lnTo>
                  <a:lnTo>
                    <a:pt x="18241" y="206"/>
                  </a:lnTo>
                  <a:lnTo>
                    <a:pt x="18300" y="171"/>
                  </a:lnTo>
                  <a:lnTo>
                    <a:pt x="18560" y="22"/>
                  </a:lnTo>
                  <a:lnTo>
                    <a:pt x="18579" y="34"/>
                  </a:lnTo>
                  <a:lnTo>
                    <a:pt x="18877" y="206"/>
                  </a:lnTo>
                  <a:lnTo>
                    <a:pt x="18877" y="575"/>
                  </a:lnTo>
                  <a:lnTo>
                    <a:pt x="18560" y="759"/>
                  </a:lnTo>
                  <a:lnTo>
                    <a:pt x="18560" y="759"/>
                  </a:lnTo>
                  <a:lnTo>
                    <a:pt x="18239" y="575"/>
                  </a:lnTo>
                  <a:lnTo>
                    <a:pt x="18239" y="208"/>
                  </a:lnTo>
                  <a:close/>
                  <a:moveTo>
                    <a:pt x="17915" y="395"/>
                  </a:moveTo>
                  <a:lnTo>
                    <a:pt x="18227" y="218"/>
                  </a:lnTo>
                  <a:lnTo>
                    <a:pt x="18227" y="580"/>
                  </a:lnTo>
                  <a:lnTo>
                    <a:pt x="18227" y="582"/>
                  </a:lnTo>
                  <a:lnTo>
                    <a:pt x="18546" y="766"/>
                  </a:lnTo>
                  <a:lnTo>
                    <a:pt x="18234" y="948"/>
                  </a:lnTo>
                  <a:lnTo>
                    <a:pt x="17995" y="811"/>
                  </a:lnTo>
                  <a:lnTo>
                    <a:pt x="17915" y="764"/>
                  </a:lnTo>
                  <a:lnTo>
                    <a:pt x="17915" y="395"/>
                  </a:lnTo>
                  <a:close/>
                  <a:moveTo>
                    <a:pt x="17913" y="1147"/>
                  </a:moveTo>
                  <a:lnTo>
                    <a:pt x="17913" y="1147"/>
                  </a:lnTo>
                  <a:lnTo>
                    <a:pt x="17913" y="778"/>
                  </a:lnTo>
                  <a:lnTo>
                    <a:pt x="18227" y="960"/>
                  </a:lnTo>
                  <a:lnTo>
                    <a:pt x="18227" y="1331"/>
                  </a:lnTo>
                  <a:lnTo>
                    <a:pt x="17908" y="1515"/>
                  </a:lnTo>
                  <a:lnTo>
                    <a:pt x="17591" y="1333"/>
                  </a:lnTo>
                  <a:lnTo>
                    <a:pt x="17913" y="1147"/>
                  </a:lnTo>
                  <a:close/>
                  <a:moveTo>
                    <a:pt x="17258" y="395"/>
                  </a:moveTo>
                  <a:lnTo>
                    <a:pt x="17580" y="211"/>
                  </a:lnTo>
                  <a:lnTo>
                    <a:pt x="17580" y="211"/>
                  </a:lnTo>
                  <a:lnTo>
                    <a:pt x="17580" y="211"/>
                  </a:lnTo>
                  <a:lnTo>
                    <a:pt x="17688" y="272"/>
                  </a:lnTo>
                  <a:lnTo>
                    <a:pt x="17899" y="395"/>
                  </a:lnTo>
                  <a:lnTo>
                    <a:pt x="17899" y="757"/>
                  </a:lnTo>
                  <a:lnTo>
                    <a:pt x="17669" y="622"/>
                  </a:lnTo>
                  <a:lnTo>
                    <a:pt x="17580" y="572"/>
                  </a:lnTo>
                  <a:lnTo>
                    <a:pt x="17580" y="572"/>
                  </a:lnTo>
                  <a:lnTo>
                    <a:pt x="17580" y="572"/>
                  </a:lnTo>
                  <a:lnTo>
                    <a:pt x="17398" y="676"/>
                  </a:lnTo>
                  <a:lnTo>
                    <a:pt x="17258" y="759"/>
                  </a:lnTo>
                  <a:lnTo>
                    <a:pt x="17258" y="395"/>
                  </a:lnTo>
                  <a:close/>
                  <a:moveTo>
                    <a:pt x="17568" y="1333"/>
                  </a:moveTo>
                  <a:lnTo>
                    <a:pt x="17253" y="1515"/>
                  </a:lnTo>
                  <a:lnTo>
                    <a:pt x="17142" y="1452"/>
                  </a:lnTo>
                  <a:lnTo>
                    <a:pt x="16934" y="1331"/>
                  </a:lnTo>
                  <a:lnTo>
                    <a:pt x="16934" y="962"/>
                  </a:lnTo>
                  <a:lnTo>
                    <a:pt x="17029" y="906"/>
                  </a:lnTo>
                  <a:lnTo>
                    <a:pt x="17246" y="780"/>
                  </a:lnTo>
                  <a:lnTo>
                    <a:pt x="17246" y="1147"/>
                  </a:lnTo>
                  <a:lnTo>
                    <a:pt x="17246" y="1147"/>
                  </a:lnTo>
                  <a:lnTo>
                    <a:pt x="17568" y="1333"/>
                  </a:lnTo>
                  <a:close/>
                  <a:moveTo>
                    <a:pt x="16934" y="582"/>
                  </a:moveTo>
                  <a:lnTo>
                    <a:pt x="16934" y="580"/>
                  </a:lnTo>
                  <a:lnTo>
                    <a:pt x="16934" y="216"/>
                  </a:lnTo>
                  <a:lnTo>
                    <a:pt x="17246" y="395"/>
                  </a:lnTo>
                  <a:lnTo>
                    <a:pt x="17246" y="766"/>
                  </a:lnTo>
                  <a:lnTo>
                    <a:pt x="17209" y="787"/>
                  </a:lnTo>
                  <a:lnTo>
                    <a:pt x="16930" y="948"/>
                  </a:lnTo>
                  <a:lnTo>
                    <a:pt x="16613" y="766"/>
                  </a:lnTo>
                  <a:lnTo>
                    <a:pt x="16934" y="582"/>
                  </a:lnTo>
                  <a:close/>
                  <a:moveTo>
                    <a:pt x="16282" y="206"/>
                  </a:moveTo>
                  <a:lnTo>
                    <a:pt x="16507" y="76"/>
                  </a:lnTo>
                  <a:lnTo>
                    <a:pt x="16601" y="22"/>
                  </a:lnTo>
                  <a:lnTo>
                    <a:pt x="16859" y="171"/>
                  </a:lnTo>
                  <a:lnTo>
                    <a:pt x="16923" y="206"/>
                  </a:lnTo>
                  <a:lnTo>
                    <a:pt x="16923" y="575"/>
                  </a:lnTo>
                  <a:lnTo>
                    <a:pt x="16601" y="759"/>
                  </a:lnTo>
                  <a:lnTo>
                    <a:pt x="16282" y="575"/>
                  </a:lnTo>
                  <a:lnTo>
                    <a:pt x="16282" y="206"/>
                  </a:lnTo>
                  <a:close/>
                  <a:moveTo>
                    <a:pt x="15956" y="395"/>
                  </a:moveTo>
                  <a:lnTo>
                    <a:pt x="16271" y="216"/>
                  </a:lnTo>
                  <a:lnTo>
                    <a:pt x="16271" y="580"/>
                  </a:lnTo>
                  <a:lnTo>
                    <a:pt x="16271" y="582"/>
                  </a:lnTo>
                  <a:lnTo>
                    <a:pt x="16393" y="653"/>
                  </a:lnTo>
                  <a:lnTo>
                    <a:pt x="16587" y="766"/>
                  </a:lnTo>
                  <a:lnTo>
                    <a:pt x="16403" y="875"/>
                  </a:lnTo>
                  <a:lnTo>
                    <a:pt x="16275" y="948"/>
                  </a:lnTo>
                  <a:lnTo>
                    <a:pt x="16063" y="828"/>
                  </a:lnTo>
                  <a:lnTo>
                    <a:pt x="15956" y="764"/>
                  </a:lnTo>
                  <a:lnTo>
                    <a:pt x="15956" y="395"/>
                  </a:lnTo>
                  <a:close/>
                  <a:moveTo>
                    <a:pt x="15954" y="1147"/>
                  </a:moveTo>
                  <a:lnTo>
                    <a:pt x="15954" y="1147"/>
                  </a:lnTo>
                  <a:lnTo>
                    <a:pt x="15954" y="778"/>
                  </a:lnTo>
                  <a:lnTo>
                    <a:pt x="16138" y="884"/>
                  </a:lnTo>
                  <a:lnTo>
                    <a:pt x="16271" y="962"/>
                  </a:lnTo>
                  <a:lnTo>
                    <a:pt x="16271" y="1329"/>
                  </a:lnTo>
                  <a:lnTo>
                    <a:pt x="15949" y="1513"/>
                  </a:lnTo>
                  <a:lnTo>
                    <a:pt x="15635" y="1333"/>
                  </a:lnTo>
                  <a:lnTo>
                    <a:pt x="15954" y="1147"/>
                  </a:lnTo>
                  <a:close/>
                  <a:moveTo>
                    <a:pt x="15304" y="395"/>
                  </a:moveTo>
                  <a:lnTo>
                    <a:pt x="15623" y="211"/>
                  </a:lnTo>
                  <a:lnTo>
                    <a:pt x="15623" y="211"/>
                  </a:lnTo>
                  <a:lnTo>
                    <a:pt x="15625" y="211"/>
                  </a:lnTo>
                  <a:lnTo>
                    <a:pt x="15661" y="230"/>
                  </a:lnTo>
                  <a:lnTo>
                    <a:pt x="15940" y="395"/>
                  </a:lnTo>
                  <a:lnTo>
                    <a:pt x="15940" y="754"/>
                  </a:lnTo>
                  <a:lnTo>
                    <a:pt x="15623" y="572"/>
                  </a:lnTo>
                  <a:lnTo>
                    <a:pt x="15623" y="572"/>
                  </a:lnTo>
                  <a:lnTo>
                    <a:pt x="15623" y="572"/>
                  </a:lnTo>
                  <a:lnTo>
                    <a:pt x="15304" y="759"/>
                  </a:lnTo>
                  <a:lnTo>
                    <a:pt x="15304" y="395"/>
                  </a:lnTo>
                  <a:close/>
                  <a:moveTo>
                    <a:pt x="15304" y="773"/>
                  </a:moveTo>
                  <a:lnTo>
                    <a:pt x="15623" y="587"/>
                  </a:lnTo>
                  <a:lnTo>
                    <a:pt x="15744" y="658"/>
                  </a:lnTo>
                  <a:lnTo>
                    <a:pt x="15940" y="771"/>
                  </a:lnTo>
                  <a:lnTo>
                    <a:pt x="15940" y="1142"/>
                  </a:lnTo>
                  <a:lnTo>
                    <a:pt x="15833" y="1203"/>
                  </a:lnTo>
                  <a:lnTo>
                    <a:pt x="15623" y="1326"/>
                  </a:lnTo>
                  <a:lnTo>
                    <a:pt x="15304" y="1142"/>
                  </a:lnTo>
                  <a:lnTo>
                    <a:pt x="15304" y="773"/>
                  </a:lnTo>
                  <a:close/>
                  <a:moveTo>
                    <a:pt x="15611" y="1333"/>
                  </a:moveTo>
                  <a:lnTo>
                    <a:pt x="15297" y="1515"/>
                  </a:lnTo>
                  <a:lnTo>
                    <a:pt x="14978" y="1331"/>
                  </a:lnTo>
                  <a:lnTo>
                    <a:pt x="14978" y="962"/>
                  </a:lnTo>
                  <a:lnTo>
                    <a:pt x="15292" y="780"/>
                  </a:lnTo>
                  <a:lnTo>
                    <a:pt x="15292" y="1147"/>
                  </a:lnTo>
                  <a:lnTo>
                    <a:pt x="15292" y="1147"/>
                  </a:lnTo>
                  <a:lnTo>
                    <a:pt x="15611" y="1333"/>
                  </a:lnTo>
                  <a:close/>
                  <a:moveTo>
                    <a:pt x="14976" y="582"/>
                  </a:moveTo>
                  <a:lnTo>
                    <a:pt x="14976" y="580"/>
                  </a:lnTo>
                  <a:lnTo>
                    <a:pt x="14976" y="213"/>
                  </a:lnTo>
                  <a:lnTo>
                    <a:pt x="15292" y="395"/>
                  </a:lnTo>
                  <a:lnTo>
                    <a:pt x="15292" y="766"/>
                  </a:lnTo>
                  <a:lnTo>
                    <a:pt x="15269" y="778"/>
                  </a:lnTo>
                  <a:lnTo>
                    <a:pt x="14971" y="948"/>
                  </a:lnTo>
                  <a:lnTo>
                    <a:pt x="14806" y="854"/>
                  </a:lnTo>
                  <a:lnTo>
                    <a:pt x="14657" y="766"/>
                  </a:lnTo>
                  <a:lnTo>
                    <a:pt x="14976" y="582"/>
                  </a:lnTo>
                  <a:close/>
                  <a:moveTo>
                    <a:pt x="14326" y="206"/>
                  </a:moveTo>
                  <a:lnTo>
                    <a:pt x="14385" y="171"/>
                  </a:lnTo>
                  <a:lnTo>
                    <a:pt x="14645" y="22"/>
                  </a:lnTo>
                  <a:lnTo>
                    <a:pt x="14664" y="34"/>
                  </a:lnTo>
                  <a:lnTo>
                    <a:pt x="14962" y="206"/>
                  </a:lnTo>
                  <a:lnTo>
                    <a:pt x="14962" y="575"/>
                  </a:lnTo>
                  <a:lnTo>
                    <a:pt x="14704" y="726"/>
                  </a:lnTo>
                  <a:lnTo>
                    <a:pt x="14645" y="759"/>
                  </a:lnTo>
                  <a:lnTo>
                    <a:pt x="14326" y="575"/>
                  </a:lnTo>
                  <a:lnTo>
                    <a:pt x="14326" y="206"/>
                  </a:lnTo>
                  <a:close/>
                  <a:moveTo>
                    <a:pt x="14000" y="395"/>
                  </a:moveTo>
                  <a:lnTo>
                    <a:pt x="14087" y="343"/>
                  </a:lnTo>
                  <a:lnTo>
                    <a:pt x="14312" y="216"/>
                  </a:lnTo>
                  <a:lnTo>
                    <a:pt x="14312" y="580"/>
                  </a:lnTo>
                  <a:lnTo>
                    <a:pt x="14312" y="582"/>
                  </a:lnTo>
                  <a:lnTo>
                    <a:pt x="14631" y="766"/>
                  </a:lnTo>
                  <a:lnTo>
                    <a:pt x="14316" y="948"/>
                  </a:lnTo>
                  <a:lnTo>
                    <a:pt x="14000" y="766"/>
                  </a:lnTo>
                  <a:lnTo>
                    <a:pt x="14000" y="395"/>
                  </a:lnTo>
                  <a:close/>
                  <a:moveTo>
                    <a:pt x="13997" y="1147"/>
                  </a:moveTo>
                  <a:lnTo>
                    <a:pt x="13997" y="780"/>
                  </a:lnTo>
                  <a:lnTo>
                    <a:pt x="14309" y="962"/>
                  </a:lnTo>
                  <a:lnTo>
                    <a:pt x="14309" y="1331"/>
                  </a:lnTo>
                  <a:lnTo>
                    <a:pt x="14137" y="1430"/>
                  </a:lnTo>
                  <a:lnTo>
                    <a:pt x="13990" y="1515"/>
                  </a:lnTo>
                  <a:lnTo>
                    <a:pt x="13678" y="1333"/>
                  </a:lnTo>
                  <a:lnTo>
                    <a:pt x="13997" y="1147"/>
                  </a:lnTo>
                  <a:close/>
                  <a:moveTo>
                    <a:pt x="13345" y="395"/>
                  </a:moveTo>
                  <a:lnTo>
                    <a:pt x="13664" y="211"/>
                  </a:lnTo>
                  <a:lnTo>
                    <a:pt x="13664" y="211"/>
                  </a:lnTo>
                  <a:lnTo>
                    <a:pt x="13667" y="211"/>
                  </a:lnTo>
                  <a:lnTo>
                    <a:pt x="13986" y="395"/>
                  </a:lnTo>
                  <a:lnTo>
                    <a:pt x="13986" y="757"/>
                  </a:lnTo>
                  <a:lnTo>
                    <a:pt x="13667" y="572"/>
                  </a:lnTo>
                  <a:lnTo>
                    <a:pt x="13664" y="572"/>
                  </a:lnTo>
                  <a:lnTo>
                    <a:pt x="13664" y="572"/>
                  </a:lnTo>
                  <a:lnTo>
                    <a:pt x="13345" y="759"/>
                  </a:lnTo>
                  <a:lnTo>
                    <a:pt x="13345" y="395"/>
                  </a:lnTo>
                  <a:close/>
                  <a:moveTo>
                    <a:pt x="13345" y="773"/>
                  </a:moveTo>
                  <a:lnTo>
                    <a:pt x="13664" y="587"/>
                  </a:lnTo>
                  <a:lnTo>
                    <a:pt x="13986" y="773"/>
                  </a:lnTo>
                  <a:lnTo>
                    <a:pt x="13986" y="1142"/>
                  </a:lnTo>
                  <a:lnTo>
                    <a:pt x="13664" y="1326"/>
                  </a:lnTo>
                  <a:lnTo>
                    <a:pt x="13345" y="1142"/>
                  </a:lnTo>
                  <a:lnTo>
                    <a:pt x="13345" y="773"/>
                  </a:lnTo>
                  <a:close/>
                  <a:moveTo>
                    <a:pt x="13653" y="1333"/>
                  </a:moveTo>
                  <a:lnTo>
                    <a:pt x="13341" y="1515"/>
                  </a:lnTo>
                  <a:lnTo>
                    <a:pt x="13227" y="1452"/>
                  </a:lnTo>
                  <a:lnTo>
                    <a:pt x="13019" y="1331"/>
                  </a:lnTo>
                  <a:lnTo>
                    <a:pt x="13019" y="962"/>
                  </a:lnTo>
                  <a:lnTo>
                    <a:pt x="13116" y="906"/>
                  </a:lnTo>
                  <a:lnTo>
                    <a:pt x="13334" y="780"/>
                  </a:lnTo>
                  <a:lnTo>
                    <a:pt x="13334" y="1147"/>
                  </a:lnTo>
                  <a:lnTo>
                    <a:pt x="13334" y="1147"/>
                  </a:lnTo>
                  <a:lnTo>
                    <a:pt x="13653" y="1333"/>
                  </a:lnTo>
                  <a:close/>
                  <a:moveTo>
                    <a:pt x="13019" y="582"/>
                  </a:moveTo>
                  <a:lnTo>
                    <a:pt x="13019" y="580"/>
                  </a:lnTo>
                  <a:lnTo>
                    <a:pt x="13019" y="216"/>
                  </a:lnTo>
                  <a:lnTo>
                    <a:pt x="13334" y="395"/>
                  </a:lnTo>
                  <a:lnTo>
                    <a:pt x="13334" y="766"/>
                  </a:lnTo>
                  <a:lnTo>
                    <a:pt x="13293" y="787"/>
                  </a:lnTo>
                  <a:lnTo>
                    <a:pt x="13015" y="948"/>
                  </a:lnTo>
                  <a:lnTo>
                    <a:pt x="12700" y="766"/>
                  </a:lnTo>
                  <a:lnTo>
                    <a:pt x="13019" y="582"/>
                  </a:lnTo>
                  <a:close/>
                  <a:moveTo>
                    <a:pt x="12367" y="206"/>
                  </a:moveTo>
                  <a:lnTo>
                    <a:pt x="12672" y="29"/>
                  </a:lnTo>
                  <a:lnTo>
                    <a:pt x="12686" y="22"/>
                  </a:lnTo>
                  <a:lnTo>
                    <a:pt x="12809" y="93"/>
                  </a:lnTo>
                  <a:lnTo>
                    <a:pt x="13007" y="206"/>
                  </a:lnTo>
                  <a:lnTo>
                    <a:pt x="13007" y="575"/>
                  </a:lnTo>
                  <a:lnTo>
                    <a:pt x="12686" y="759"/>
                  </a:lnTo>
                  <a:lnTo>
                    <a:pt x="12367" y="575"/>
                  </a:lnTo>
                  <a:lnTo>
                    <a:pt x="12367" y="206"/>
                  </a:lnTo>
                  <a:close/>
                  <a:moveTo>
                    <a:pt x="12039" y="766"/>
                  </a:moveTo>
                  <a:lnTo>
                    <a:pt x="12039" y="398"/>
                  </a:lnTo>
                  <a:lnTo>
                    <a:pt x="12355" y="213"/>
                  </a:lnTo>
                  <a:lnTo>
                    <a:pt x="12355" y="580"/>
                  </a:lnTo>
                  <a:lnTo>
                    <a:pt x="12355" y="582"/>
                  </a:lnTo>
                  <a:lnTo>
                    <a:pt x="12478" y="653"/>
                  </a:lnTo>
                  <a:lnTo>
                    <a:pt x="12672" y="766"/>
                  </a:lnTo>
                  <a:lnTo>
                    <a:pt x="12561" y="832"/>
                  </a:lnTo>
                  <a:lnTo>
                    <a:pt x="12358" y="948"/>
                  </a:lnTo>
                  <a:lnTo>
                    <a:pt x="12128" y="818"/>
                  </a:lnTo>
                  <a:lnTo>
                    <a:pt x="12039" y="766"/>
                  </a:lnTo>
                  <a:lnTo>
                    <a:pt x="12039" y="766"/>
                  </a:lnTo>
                  <a:close/>
                  <a:moveTo>
                    <a:pt x="12039" y="1147"/>
                  </a:moveTo>
                  <a:lnTo>
                    <a:pt x="12039" y="1147"/>
                  </a:lnTo>
                  <a:lnTo>
                    <a:pt x="12039" y="780"/>
                  </a:lnTo>
                  <a:lnTo>
                    <a:pt x="12343" y="955"/>
                  </a:lnTo>
                  <a:lnTo>
                    <a:pt x="12353" y="962"/>
                  </a:lnTo>
                  <a:lnTo>
                    <a:pt x="12353" y="1329"/>
                  </a:lnTo>
                  <a:lnTo>
                    <a:pt x="12034" y="1513"/>
                  </a:lnTo>
                  <a:lnTo>
                    <a:pt x="11720" y="1333"/>
                  </a:lnTo>
                  <a:lnTo>
                    <a:pt x="12039" y="1147"/>
                  </a:lnTo>
                  <a:close/>
                  <a:moveTo>
                    <a:pt x="11389" y="395"/>
                  </a:moveTo>
                  <a:lnTo>
                    <a:pt x="11604" y="268"/>
                  </a:lnTo>
                  <a:lnTo>
                    <a:pt x="11706" y="211"/>
                  </a:lnTo>
                  <a:lnTo>
                    <a:pt x="11706" y="211"/>
                  </a:lnTo>
                  <a:lnTo>
                    <a:pt x="11708" y="211"/>
                  </a:lnTo>
                  <a:lnTo>
                    <a:pt x="12025" y="393"/>
                  </a:lnTo>
                  <a:lnTo>
                    <a:pt x="12025" y="754"/>
                  </a:lnTo>
                  <a:lnTo>
                    <a:pt x="11706" y="572"/>
                  </a:lnTo>
                  <a:lnTo>
                    <a:pt x="11706" y="572"/>
                  </a:lnTo>
                  <a:lnTo>
                    <a:pt x="11706" y="572"/>
                  </a:lnTo>
                  <a:lnTo>
                    <a:pt x="11677" y="589"/>
                  </a:lnTo>
                  <a:lnTo>
                    <a:pt x="11389" y="757"/>
                  </a:lnTo>
                  <a:lnTo>
                    <a:pt x="11389" y="395"/>
                  </a:lnTo>
                  <a:close/>
                  <a:moveTo>
                    <a:pt x="11389" y="773"/>
                  </a:moveTo>
                  <a:lnTo>
                    <a:pt x="11668" y="610"/>
                  </a:lnTo>
                  <a:lnTo>
                    <a:pt x="11706" y="587"/>
                  </a:lnTo>
                  <a:lnTo>
                    <a:pt x="12027" y="773"/>
                  </a:lnTo>
                  <a:lnTo>
                    <a:pt x="12027" y="1142"/>
                  </a:lnTo>
                  <a:lnTo>
                    <a:pt x="11786" y="1281"/>
                  </a:lnTo>
                  <a:lnTo>
                    <a:pt x="11708" y="1326"/>
                  </a:lnTo>
                  <a:lnTo>
                    <a:pt x="11465" y="1187"/>
                  </a:lnTo>
                  <a:lnTo>
                    <a:pt x="11389" y="1142"/>
                  </a:lnTo>
                  <a:lnTo>
                    <a:pt x="11389" y="773"/>
                  </a:lnTo>
                  <a:close/>
                  <a:moveTo>
                    <a:pt x="11481" y="1208"/>
                  </a:moveTo>
                  <a:lnTo>
                    <a:pt x="11694" y="1333"/>
                  </a:lnTo>
                  <a:lnTo>
                    <a:pt x="11382" y="1513"/>
                  </a:lnTo>
                  <a:lnTo>
                    <a:pt x="11060" y="1329"/>
                  </a:lnTo>
                  <a:lnTo>
                    <a:pt x="11060" y="962"/>
                  </a:lnTo>
                  <a:lnTo>
                    <a:pt x="11377" y="778"/>
                  </a:lnTo>
                  <a:lnTo>
                    <a:pt x="11377" y="1147"/>
                  </a:lnTo>
                  <a:lnTo>
                    <a:pt x="11377" y="1147"/>
                  </a:lnTo>
                  <a:lnTo>
                    <a:pt x="11481" y="1208"/>
                  </a:lnTo>
                  <a:close/>
                  <a:moveTo>
                    <a:pt x="11060" y="582"/>
                  </a:moveTo>
                  <a:lnTo>
                    <a:pt x="11060" y="580"/>
                  </a:lnTo>
                  <a:lnTo>
                    <a:pt x="11060" y="216"/>
                  </a:lnTo>
                  <a:lnTo>
                    <a:pt x="11377" y="398"/>
                  </a:lnTo>
                  <a:lnTo>
                    <a:pt x="11377" y="764"/>
                  </a:lnTo>
                  <a:lnTo>
                    <a:pt x="11200" y="868"/>
                  </a:lnTo>
                  <a:lnTo>
                    <a:pt x="11056" y="948"/>
                  </a:lnTo>
                  <a:lnTo>
                    <a:pt x="10890" y="854"/>
                  </a:lnTo>
                  <a:lnTo>
                    <a:pt x="10744" y="766"/>
                  </a:lnTo>
                  <a:lnTo>
                    <a:pt x="11060" y="582"/>
                  </a:lnTo>
                  <a:close/>
                  <a:moveTo>
                    <a:pt x="10411" y="206"/>
                  </a:moveTo>
                  <a:lnTo>
                    <a:pt x="10472" y="171"/>
                  </a:lnTo>
                  <a:lnTo>
                    <a:pt x="10730" y="22"/>
                  </a:lnTo>
                  <a:lnTo>
                    <a:pt x="10749" y="34"/>
                  </a:lnTo>
                  <a:lnTo>
                    <a:pt x="11046" y="206"/>
                  </a:lnTo>
                  <a:lnTo>
                    <a:pt x="11046" y="575"/>
                  </a:lnTo>
                  <a:lnTo>
                    <a:pt x="10730" y="759"/>
                  </a:lnTo>
                  <a:lnTo>
                    <a:pt x="10730" y="759"/>
                  </a:lnTo>
                  <a:lnTo>
                    <a:pt x="10730" y="759"/>
                  </a:lnTo>
                  <a:lnTo>
                    <a:pt x="10411" y="575"/>
                  </a:lnTo>
                  <a:lnTo>
                    <a:pt x="10411" y="206"/>
                  </a:lnTo>
                  <a:close/>
                  <a:moveTo>
                    <a:pt x="10085" y="395"/>
                  </a:moveTo>
                  <a:lnTo>
                    <a:pt x="10172" y="343"/>
                  </a:lnTo>
                  <a:lnTo>
                    <a:pt x="10397" y="216"/>
                  </a:lnTo>
                  <a:lnTo>
                    <a:pt x="10397" y="580"/>
                  </a:lnTo>
                  <a:lnTo>
                    <a:pt x="10397" y="582"/>
                  </a:lnTo>
                  <a:lnTo>
                    <a:pt x="10716" y="766"/>
                  </a:lnTo>
                  <a:lnTo>
                    <a:pt x="10404" y="948"/>
                  </a:lnTo>
                  <a:lnTo>
                    <a:pt x="10085" y="766"/>
                  </a:lnTo>
                  <a:lnTo>
                    <a:pt x="10085" y="395"/>
                  </a:lnTo>
                  <a:close/>
                  <a:moveTo>
                    <a:pt x="10085" y="1147"/>
                  </a:moveTo>
                  <a:lnTo>
                    <a:pt x="10085" y="780"/>
                  </a:lnTo>
                  <a:lnTo>
                    <a:pt x="10397" y="962"/>
                  </a:lnTo>
                  <a:lnTo>
                    <a:pt x="10397" y="1331"/>
                  </a:lnTo>
                  <a:lnTo>
                    <a:pt x="10224" y="1430"/>
                  </a:lnTo>
                  <a:lnTo>
                    <a:pt x="10078" y="1515"/>
                  </a:lnTo>
                  <a:lnTo>
                    <a:pt x="9763" y="1333"/>
                  </a:lnTo>
                  <a:lnTo>
                    <a:pt x="10085" y="1147"/>
                  </a:lnTo>
                  <a:close/>
                  <a:moveTo>
                    <a:pt x="9430" y="395"/>
                  </a:moveTo>
                  <a:lnTo>
                    <a:pt x="9751" y="211"/>
                  </a:lnTo>
                  <a:lnTo>
                    <a:pt x="9751" y="211"/>
                  </a:lnTo>
                  <a:lnTo>
                    <a:pt x="9751" y="211"/>
                  </a:lnTo>
                  <a:lnTo>
                    <a:pt x="10070" y="395"/>
                  </a:lnTo>
                  <a:lnTo>
                    <a:pt x="10070" y="757"/>
                  </a:lnTo>
                  <a:lnTo>
                    <a:pt x="9751" y="572"/>
                  </a:lnTo>
                  <a:lnTo>
                    <a:pt x="9751" y="572"/>
                  </a:lnTo>
                  <a:lnTo>
                    <a:pt x="9751" y="572"/>
                  </a:lnTo>
                  <a:lnTo>
                    <a:pt x="9430" y="759"/>
                  </a:lnTo>
                  <a:lnTo>
                    <a:pt x="9430" y="395"/>
                  </a:lnTo>
                  <a:close/>
                  <a:moveTo>
                    <a:pt x="9430" y="773"/>
                  </a:moveTo>
                  <a:lnTo>
                    <a:pt x="9751" y="587"/>
                  </a:lnTo>
                  <a:lnTo>
                    <a:pt x="10070" y="773"/>
                  </a:lnTo>
                  <a:lnTo>
                    <a:pt x="10070" y="1142"/>
                  </a:lnTo>
                  <a:lnTo>
                    <a:pt x="9749" y="1326"/>
                  </a:lnTo>
                  <a:lnTo>
                    <a:pt x="9430" y="1142"/>
                  </a:lnTo>
                  <a:lnTo>
                    <a:pt x="9430" y="773"/>
                  </a:lnTo>
                  <a:close/>
                  <a:moveTo>
                    <a:pt x="9740" y="1333"/>
                  </a:moveTo>
                  <a:lnTo>
                    <a:pt x="9425" y="1515"/>
                  </a:lnTo>
                  <a:lnTo>
                    <a:pt x="9314" y="1452"/>
                  </a:lnTo>
                  <a:lnTo>
                    <a:pt x="9104" y="1331"/>
                  </a:lnTo>
                  <a:lnTo>
                    <a:pt x="9104" y="962"/>
                  </a:lnTo>
                  <a:lnTo>
                    <a:pt x="9201" y="906"/>
                  </a:lnTo>
                  <a:lnTo>
                    <a:pt x="9418" y="780"/>
                  </a:lnTo>
                  <a:lnTo>
                    <a:pt x="9418" y="1147"/>
                  </a:lnTo>
                  <a:lnTo>
                    <a:pt x="9418" y="1147"/>
                  </a:lnTo>
                  <a:lnTo>
                    <a:pt x="9740" y="1333"/>
                  </a:lnTo>
                  <a:close/>
                  <a:moveTo>
                    <a:pt x="9104" y="582"/>
                  </a:moveTo>
                  <a:lnTo>
                    <a:pt x="9104" y="580"/>
                  </a:lnTo>
                  <a:lnTo>
                    <a:pt x="9104" y="216"/>
                  </a:lnTo>
                  <a:lnTo>
                    <a:pt x="9418" y="395"/>
                  </a:lnTo>
                  <a:lnTo>
                    <a:pt x="9418" y="766"/>
                  </a:lnTo>
                  <a:lnTo>
                    <a:pt x="9378" y="787"/>
                  </a:lnTo>
                  <a:lnTo>
                    <a:pt x="9102" y="948"/>
                  </a:lnTo>
                  <a:lnTo>
                    <a:pt x="8785" y="766"/>
                  </a:lnTo>
                  <a:lnTo>
                    <a:pt x="9104" y="582"/>
                  </a:lnTo>
                  <a:close/>
                  <a:moveTo>
                    <a:pt x="8454" y="206"/>
                  </a:moveTo>
                  <a:lnTo>
                    <a:pt x="8759" y="29"/>
                  </a:lnTo>
                  <a:lnTo>
                    <a:pt x="8771" y="22"/>
                  </a:lnTo>
                  <a:lnTo>
                    <a:pt x="8894" y="93"/>
                  </a:lnTo>
                  <a:lnTo>
                    <a:pt x="9092" y="206"/>
                  </a:lnTo>
                  <a:lnTo>
                    <a:pt x="9092" y="575"/>
                  </a:lnTo>
                  <a:lnTo>
                    <a:pt x="8771" y="759"/>
                  </a:lnTo>
                  <a:lnTo>
                    <a:pt x="8454" y="575"/>
                  </a:lnTo>
                  <a:lnTo>
                    <a:pt x="8454" y="206"/>
                  </a:lnTo>
                  <a:close/>
                  <a:moveTo>
                    <a:pt x="8126" y="398"/>
                  </a:moveTo>
                  <a:lnTo>
                    <a:pt x="8442" y="216"/>
                  </a:lnTo>
                  <a:lnTo>
                    <a:pt x="8442" y="580"/>
                  </a:lnTo>
                  <a:lnTo>
                    <a:pt x="8442" y="582"/>
                  </a:lnTo>
                  <a:lnTo>
                    <a:pt x="8563" y="653"/>
                  </a:lnTo>
                  <a:lnTo>
                    <a:pt x="8759" y="766"/>
                  </a:lnTo>
                  <a:lnTo>
                    <a:pt x="8648" y="832"/>
                  </a:lnTo>
                  <a:lnTo>
                    <a:pt x="8445" y="948"/>
                  </a:lnTo>
                  <a:lnTo>
                    <a:pt x="8381" y="913"/>
                  </a:lnTo>
                  <a:lnTo>
                    <a:pt x="8126" y="764"/>
                  </a:lnTo>
                  <a:lnTo>
                    <a:pt x="8126" y="398"/>
                  </a:lnTo>
                  <a:close/>
                  <a:moveTo>
                    <a:pt x="8126" y="1147"/>
                  </a:moveTo>
                  <a:lnTo>
                    <a:pt x="8126" y="1147"/>
                  </a:lnTo>
                  <a:lnTo>
                    <a:pt x="8126" y="780"/>
                  </a:lnTo>
                  <a:lnTo>
                    <a:pt x="8442" y="962"/>
                  </a:lnTo>
                  <a:lnTo>
                    <a:pt x="8442" y="1326"/>
                  </a:lnTo>
                  <a:lnTo>
                    <a:pt x="8119" y="1513"/>
                  </a:lnTo>
                  <a:lnTo>
                    <a:pt x="7807" y="1333"/>
                  </a:lnTo>
                  <a:lnTo>
                    <a:pt x="7838" y="1315"/>
                  </a:lnTo>
                  <a:lnTo>
                    <a:pt x="8126" y="1147"/>
                  </a:lnTo>
                  <a:close/>
                  <a:moveTo>
                    <a:pt x="7474" y="395"/>
                  </a:moveTo>
                  <a:lnTo>
                    <a:pt x="7793" y="211"/>
                  </a:lnTo>
                  <a:lnTo>
                    <a:pt x="7795" y="211"/>
                  </a:lnTo>
                  <a:lnTo>
                    <a:pt x="7795" y="211"/>
                  </a:lnTo>
                  <a:lnTo>
                    <a:pt x="7830" y="230"/>
                  </a:lnTo>
                  <a:lnTo>
                    <a:pt x="8109" y="393"/>
                  </a:lnTo>
                  <a:lnTo>
                    <a:pt x="8109" y="754"/>
                  </a:lnTo>
                  <a:lnTo>
                    <a:pt x="7795" y="572"/>
                  </a:lnTo>
                  <a:lnTo>
                    <a:pt x="7795" y="572"/>
                  </a:lnTo>
                  <a:lnTo>
                    <a:pt x="7795" y="572"/>
                  </a:lnTo>
                  <a:lnTo>
                    <a:pt x="7474" y="759"/>
                  </a:lnTo>
                  <a:lnTo>
                    <a:pt x="7474" y="395"/>
                  </a:lnTo>
                  <a:close/>
                  <a:moveTo>
                    <a:pt x="7474" y="773"/>
                  </a:moveTo>
                  <a:lnTo>
                    <a:pt x="7795" y="587"/>
                  </a:lnTo>
                  <a:lnTo>
                    <a:pt x="7882" y="639"/>
                  </a:lnTo>
                  <a:lnTo>
                    <a:pt x="8112" y="771"/>
                  </a:lnTo>
                  <a:lnTo>
                    <a:pt x="8112" y="1142"/>
                  </a:lnTo>
                  <a:lnTo>
                    <a:pt x="8020" y="1194"/>
                  </a:lnTo>
                  <a:lnTo>
                    <a:pt x="7793" y="1326"/>
                  </a:lnTo>
                  <a:lnTo>
                    <a:pt x="7474" y="1142"/>
                  </a:lnTo>
                  <a:lnTo>
                    <a:pt x="7474" y="773"/>
                  </a:lnTo>
                  <a:close/>
                  <a:moveTo>
                    <a:pt x="7781" y="1333"/>
                  </a:moveTo>
                  <a:lnTo>
                    <a:pt x="7467" y="1513"/>
                  </a:lnTo>
                  <a:lnTo>
                    <a:pt x="7148" y="1331"/>
                  </a:lnTo>
                  <a:lnTo>
                    <a:pt x="7148" y="962"/>
                  </a:lnTo>
                  <a:lnTo>
                    <a:pt x="7462" y="780"/>
                  </a:lnTo>
                  <a:lnTo>
                    <a:pt x="7462" y="1147"/>
                  </a:lnTo>
                  <a:lnTo>
                    <a:pt x="7462" y="1147"/>
                  </a:lnTo>
                  <a:lnTo>
                    <a:pt x="7781" y="1333"/>
                  </a:lnTo>
                  <a:close/>
                  <a:moveTo>
                    <a:pt x="7148" y="582"/>
                  </a:moveTo>
                  <a:lnTo>
                    <a:pt x="7148" y="580"/>
                  </a:lnTo>
                  <a:lnTo>
                    <a:pt x="7148" y="216"/>
                  </a:lnTo>
                  <a:lnTo>
                    <a:pt x="7462" y="395"/>
                  </a:lnTo>
                  <a:lnTo>
                    <a:pt x="7462" y="766"/>
                  </a:lnTo>
                  <a:lnTo>
                    <a:pt x="7431" y="783"/>
                  </a:lnTo>
                  <a:lnTo>
                    <a:pt x="7143" y="948"/>
                  </a:lnTo>
                  <a:lnTo>
                    <a:pt x="6982" y="856"/>
                  </a:lnTo>
                  <a:lnTo>
                    <a:pt x="6829" y="766"/>
                  </a:lnTo>
                  <a:lnTo>
                    <a:pt x="7148" y="582"/>
                  </a:lnTo>
                  <a:close/>
                  <a:moveTo>
                    <a:pt x="6495" y="206"/>
                  </a:moveTo>
                  <a:lnTo>
                    <a:pt x="6814" y="22"/>
                  </a:lnTo>
                  <a:lnTo>
                    <a:pt x="7044" y="152"/>
                  </a:lnTo>
                  <a:lnTo>
                    <a:pt x="7136" y="206"/>
                  </a:lnTo>
                  <a:lnTo>
                    <a:pt x="7136" y="575"/>
                  </a:lnTo>
                  <a:lnTo>
                    <a:pt x="6838" y="747"/>
                  </a:lnTo>
                  <a:lnTo>
                    <a:pt x="6817" y="759"/>
                  </a:lnTo>
                  <a:lnTo>
                    <a:pt x="6817" y="759"/>
                  </a:lnTo>
                  <a:lnTo>
                    <a:pt x="6817" y="759"/>
                  </a:lnTo>
                  <a:lnTo>
                    <a:pt x="6637" y="658"/>
                  </a:lnTo>
                  <a:lnTo>
                    <a:pt x="6495" y="575"/>
                  </a:lnTo>
                  <a:lnTo>
                    <a:pt x="6495" y="206"/>
                  </a:lnTo>
                  <a:close/>
                  <a:moveTo>
                    <a:pt x="6169" y="766"/>
                  </a:moveTo>
                  <a:lnTo>
                    <a:pt x="6169" y="395"/>
                  </a:lnTo>
                  <a:lnTo>
                    <a:pt x="6484" y="216"/>
                  </a:lnTo>
                  <a:lnTo>
                    <a:pt x="6484" y="580"/>
                  </a:lnTo>
                  <a:lnTo>
                    <a:pt x="6484" y="582"/>
                  </a:lnTo>
                  <a:lnTo>
                    <a:pt x="6803" y="766"/>
                  </a:lnTo>
                  <a:lnTo>
                    <a:pt x="6649" y="856"/>
                  </a:lnTo>
                  <a:lnTo>
                    <a:pt x="6618" y="875"/>
                  </a:lnTo>
                  <a:lnTo>
                    <a:pt x="6488" y="948"/>
                  </a:lnTo>
                  <a:lnTo>
                    <a:pt x="6271" y="825"/>
                  </a:lnTo>
                  <a:lnTo>
                    <a:pt x="6169" y="766"/>
                  </a:lnTo>
                  <a:lnTo>
                    <a:pt x="6169" y="766"/>
                  </a:lnTo>
                  <a:close/>
                  <a:moveTo>
                    <a:pt x="6169" y="1147"/>
                  </a:moveTo>
                  <a:lnTo>
                    <a:pt x="6169" y="1147"/>
                  </a:lnTo>
                  <a:lnTo>
                    <a:pt x="6169" y="780"/>
                  </a:lnTo>
                  <a:lnTo>
                    <a:pt x="6481" y="962"/>
                  </a:lnTo>
                  <a:lnTo>
                    <a:pt x="6481" y="1329"/>
                  </a:lnTo>
                  <a:lnTo>
                    <a:pt x="6162" y="1513"/>
                  </a:lnTo>
                  <a:lnTo>
                    <a:pt x="5848" y="1333"/>
                  </a:lnTo>
                  <a:lnTo>
                    <a:pt x="6169" y="1147"/>
                  </a:lnTo>
                  <a:close/>
                  <a:moveTo>
                    <a:pt x="5515" y="395"/>
                  </a:moveTo>
                  <a:lnTo>
                    <a:pt x="5836" y="211"/>
                  </a:lnTo>
                  <a:lnTo>
                    <a:pt x="5836" y="211"/>
                  </a:lnTo>
                  <a:lnTo>
                    <a:pt x="5836" y="211"/>
                  </a:lnTo>
                  <a:lnTo>
                    <a:pt x="6155" y="395"/>
                  </a:lnTo>
                  <a:lnTo>
                    <a:pt x="6155" y="754"/>
                  </a:lnTo>
                  <a:lnTo>
                    <a:pt x="5836" y="572"/>
                  </a:lnTo>
                  <a:lnTo>
                    <a:pt x="5836" y="572"/>
                  </a:lnTo>
                  <a:lnTo>
                    <a:pt x="5836" y="572"/>
                  </a:lnTo>
                  <a:lnTo>
                    <a:pt x="5515" y="759"/>
                  </a:lnTo>
                  <a:lnTo>
                    <a:pt x="5515" y="395"/>
                  </a:lnTo>
                  <a:close/>
                  <a:moveTo>
                    <a:pt x="5515" y="773"/>
                  </a:moveTo>
                  <a:lnTo>
                    <a:pt x="5836" y="587"/>
                  </a:lnTo>
                  <a:lnTo>
                    <a:pt x="6155" y="773"/>
                  </a:lnTo>
                  <a:lnTo>
                    <a:pt x="6155" y="1142"/>
                  </a:lnTo>
                  <a:lnTo>
                    <a:pt x="5836" y="1326"/>
                  </a:lnTo>
                  <a:lnTo>
                    <a:pt x="5515" y="1142"/>
                  </a:lnTo>
                  <a:lnTo>
                    <a:pt x="5515" y="773"/>
                  </a:lnTo>
                  <a:close/>
                  <a:moveTo>
                    <a:pt x="5824" y="1333"/>
                  </a:moveTo>
                  <a:lnTo>
                    <a:pt x="5510" y="1515"/>
                  </a:lnTo>
                  <a:lnTo>
                    <a:pt x="5399" y="1452"/>
                  </a:lnTo>
                  <a:lnTo>
                    <a:pt x="5189" y="1331"/>
                  </a:lnTo>
                  <a:lnTo>
                    <a:pt x="5189" y="962"/>
                  </a:lnTo>
                  <a:lnTo>
                    <a:pt x="5286" y="906"/>
                  </a:lnTo>
                  <a:lnTo>
                    <a:pt x="5503" y="780"/>
                  </a:lnTo>
                  <a:lnTo>
                    <a:pt x="5503" y="1147"/>
                  </a:lnTo>
                  <a:lnTo>
                    <a:pt x="5503" y="1147"/>
                  </a:lnTo>
                  <a:lnTo>
                    <a:pt x="5824" y="1333"/>
                  </a:lnTo>
                  <a:close/>
                  <a:moveTo>
                    <a:pt x="5189" y="582"/>
                  </a:moveTo>
                  <a:lnTo>
                    <a:pt x="5189" y="580"/>
                  </a:lnTo>
                  <a:lnTo>
                    <a:pt x="5189" y="216"/>
                  </a:lnTo>
                  <a:lnTo>
                    <a:pt x="5503" y="395"/>
                  </a:lnTo>
                  <a:lnTo>
                    <a:pt x="5503" y="766"/>
                  </a:lnTo>
                  <a:lnTo>
                    <a:pt x="5465" y="787"/>
                  </a:lnTo>
                  <a:lnTo>
                    <a:pt x="5345" y="856"/>
                  </a:lnTo>
                  <a:lnTo>
                    <a:pt x="5186" y="948"/>
                  </a:lnTo>
                  <a:lnTo>
                    <a:pt x="4870" y="766"/>
                  </a:lnTo>
                  <a:lnTo>
                    <a:pt x="5189" y="582"/>
                  </a:lnTo>
                  <a:close/>
                  <a:moveTo>
                    <a:pt x="4539" y="206"/>
                  </a:moveTo>
                  <a:lnTo>
                    <a:pt x="4771" y="71"/>
                  </a:lnTo>
                  <a:lnTo>
                    <a:pt x="4856" y="22"/>
                  </a:lnTo>
                  <a:lnTo>
                    <a:pt x="5094" y="159"/>
                  </a:lnTo>
                  <a:lnTo>
                    <a:pt x="5130" y="180"/>
                  </a:lnTo>
                  <a:lnTo>
                    <a:pt x="5177" y="206"/>
                  </a:lnTo>
                  <a:lnTo>
                    <a:pt x="5177" y="575"/>
                  </a:lnTo>
                  <a:lnTo>
                    <a:pt x="4858" y="759"/>
                  </a:lnTo>
                  <a:lnTo>
                    <a:pt x="4539" y="575"/>
                  </a:lnTo>
                  <a:lnTo>
                    <a:pt x="4539" y="206"/>
                  </a:lnTo>
                  <a:close/>
                  <a:moveTo>
                    <a:pt x="4213" y="395"/>
                  </a:moveTo>
                  <a:lnTo>
                    <a:pt x="4527" y="216"/>
                  </a:lnTo>
                  <a:lnTo>
                    <a:pt x="4527" y="580"/>
                  </a:lnTo>
                  <a:lnTo>
                    <a:pt x="4527" y="582"/>
                  </a:lnTo>
                  <a:lnTo>
                    <a:pt x="4650" y="653"/>
                  </a:lnTo>
                  <a:lnTo>
                    <a:pt x="4844" y="766"/>
                  </a:lnTo>
                  <a:lnTo>
                    <a:pt x="4688" y="858"/>
                  </a:lnTo>
                  <a:lnTo>
                    <a:pt x="4530" y="948"/>
                  </a:lnTo>
                  <a:lnTo>
                    <a:pt x="4371" y="856"/>
                  </a:lnTo>
                  <a:lnTo>
                    <a:pt x="4213" y="766"/>
                  </a:lnTo>
                  <a:lnTo>
                    <a:pt x="4213" y="395"/>
                  </a:lnTo>
                  <a:close/>
                  <a:moveTo>
                    <a:pt x="4211" y="1147"/>
                  </a:moveTo>
                  <a:lnTo>
                    <a:pt x="4211" y="1147"/>
                  </a:lnTo>
                  <a:lnTo>
                    <a:pt x="4211" y="778"/>
                  </a:lnTo>
                  <a:lnTo>
                    <a:pt x="4437" y="910"/>
                  </a:lnTo>
                  <a:lnTo>
                    <a:pt x="4527" y="962"/>
                  </a:lnTo>
                  <a:lnTo>
                    <a:pt x="4527" y="1329"/>
                  </a:lnTo>
                  <a:lnTo>
                    <a:pt x="4230" y="1501"/>
                  </a:lnTo>
                  <a:lnTo>
                    <a:pt x="4208" y="1515"/>
                  </a:lnTo>
                  <a:lnTo>
                    <a:pt x="3892" y="1333"/>
                  </a:lnTo>
                  <a:lnTo>
                    <a:pt x="3922" y="1315"/>
                  </a:lnTo>
                  <a:lnTo>
                    <a:pt x="4211" y="1147"/>
                  </a:lnTo>
                  <a:close/>
                  <a:moveTo>
                    <a:pt x="3558" y="395"/>
                  </a:moveTo>
                  <a:lnTo>
                    <a:pt x="3877" y="211"/>
                  </a:lnTo>
                  <a:lnTo>
                    <a:pt x="3880" y="211"/>
                  </a:lnTo>
                  <a:lnTo>
                    <a:pt x="3880" y="211"/>
                  </a:lnTo>
                  <a:lnTo>
                    <a:pt x="3918" y="230"/>
                  </a:lnTo>
                  <a:lnTo>
                    <a:pt x="4196" y="395"/>
                  </a:lnTo>
                  <a:lnTo>
                    <a:pt x="4196" y="754"/>
                  </a:lnTo>
                  <a:lnTo>
                    <a:pt x="3880" y="572"/>
                  </a:lnTo>
                  <a:lnTo>
                    <a:pt x="3880" y="572"/>
                  </a:lnTo>
                  <a:lnTo>
                    <a:pt x="3880" y="572"/>
                  </a:lnTo>
                  <a:lnTo>
                    <a:pt x="3558" y="759"/>
                  </a:lnTo>
                  <a:lnTo>
                    <a:pt x="3558" y="395"/>
                  </a:lnTo>
                  <a:close/>
                  <a:moveTo>
                    <a:pt x="3558" y="773"/>
                  </a:moveTo>
                  <a:lnTo>
                    <a:pt x="3880" y="587"/>
                  </a:lnTo>
                  <a:lnTo>
                    <a:pt x="3967" y="639"/>
                  </a:lnTo>
                  <a:lnTo>
                    <a:pt x="4045" y="684"/>
                  </a:lnTo>
                  <a:lnTo>
                    <a:pt x="4196" y="771"/>
                  </a:lnTo>
                  <a:lnTo>
                    <a:pt x="4196" y="1142"/>
                  </a:lnTo>
                  <a:lnTo>
                    <a:pt x="4107" y="1194"/>
                  </a:lnTo>
                  <a:lnTo>
                    <a:pt x="3880" y="1326"/>
                  </a:lnTo>
                  <a:lnTo>
                    <a:pt x="3558" y="1142"/>
                  </a:lnTo>
                  <a:lnTo>
                    <a:pt x="3558" y="773"/>
                  </a:lnTo>
                  <a:close/>
                  <a:moveTo>
                    <a:pt x="3866" y="1333"/>
                  </a:moveTo>
                  <a:lnTo>
                    <a:pt x="3551" y="1513"/>
                  </a:lnTo>
                  <a:lnTo>
                    <a:pt x="3235" y="1331"/>
                  </a:lnTo>
                  <a:lnTo>
                    <a:pt x="3235" y="962"/>
                  </a:lnTo>
                  <a:lnTo>
                    <a:pt x="3547" y="780"/>
                  </a:lnTo>
                  <a:lnTo>
                    <a:pt x="3547" y="1147"/>
                  </a:lnTo>
                  <a:lnTo>
                    <a:pt x="3547" y="1147"/>
                  </a:lnTo>
                  <a:lnTo>
                    <a:pt x="3866" y="1333"/>
                  </a:lnTo>
                  <a:close/>
                  <a:moveTo>
                    <a:pt x="3235" y="582"/>
                  </a:moveTo>
                  <a:lnTo>
                    <a:pt x="3235" y="580"/>
                  </a:lnTo>
                  <a:lnTo>
                    <a:pt x="3235" y="216"/>
                  </a:lnTo>
                  <a:lnTo>
                    <a:pt x="3547" y="395"/>
                  </a:lnTo>
                  <a:lnTo>
                    <a:pt x="3547" y="766"/>
                  </a:lnTo>
                  <a:lnTo>
                    <a:pt x="3516" y="783"/>
                  </a:lnTo>
                  <a:lnTo>
                    <a:pt x="3228" y="948"/>
                  </a:lnTo>
                  <a:lnTo>
                    <a:pt x="3067" y="856"/>
                  </a:lnTo>
                  <a:lnTo>
                    <a:pt x="2913" y="766"/>
                  </a:lnTo>
                  <a:lnTo>
                    <a:pt x="3235" y="582"/>
                  </a:lnTo>
                  <a:close/>
                  <a:moveTo>
                    <a:pt x="2583" y="206"/>
                  </a:moveTo>
                  <a:lnTo>
                    <a:pt x="2675" y="152"/>
                  </a:lnTo>
                  <a:lnTo>
                    <a:pt x="2902" y="22"/>
                  </a:lnTo>
                  <a:lnTo>
                    <a:pt x="3223" y="206"/>
                  </a:lnTo>
                  <a:lnTo>
                    <a:pt x="3223" y="575"/>
                  </a:lnTo>
                  <a:lnTo>
                    <a:pt x="2923" y="747"/>
                  </a:lnTo>
                  <a:lnTo>
                    <a:pt x="2902" y="759"/>
                  </a:lnTo>
                  <a:lnTo>
                    <a:pt x="2902" y="759"/>
                  </a:lnTo>
                  <a:lnTo>
                    <a:pt x="2902" y="759"/>
                  </a:lnTo>
                  <a:lnTo>
                    <a:pt x="2724" y="658"/>
                  </a:lnTo>
                  <a:lnTo>
                    <a:pt x="2583" y="575"/>
                  </a:lnTo>
                  <a:lnTo>
                    <a:pt x="2583" y="206"/>
                  </a:lnTo>
                  <a:close/>
                  <a:moveTo>
                    <a:pt x="2254" y="766"/>
                  </a:moveTo>
                  <a:lnTo>
                    <a:pt x="2254" y="395"/>
                  </a:lnTo>
                  <a:lnTo>
                    <a:pt x="2415" y="303"/>
                  </a:lnTo>
                  <a:lnTo>
                    <a:pt x="2568" y="216"/>
                  </a:lnTo>
                  <a:lnTo>
                    <a:pt x="2568" y="580"/>
                  </a:lnTo>
                  <a:lnTo>
                    <a:pt x="2568" y="582"/>
                  </a:lnTo>
                  <a:lnTo>
                    <a:pt x="2887" y="766"/>
                  </a:lnTo>
                  <a:lnTo>
                    <a:pt x="2734" y="856"/>
                  </a:lnTo>
                  <a:lnTo>
                    <a:pt x="2703" y="875"/>
                  </a:lnTo>
                  <a:lnTo>
                    <a:pt x="2573" y="948"/>
                  </a:lnTo>
                  <a:lnTo>
                    <a:pt x="2361" y="828"/>
                  </a:lnTo>
                  <a:lnTo>
                    <a:pt x="2254" y="766"/>
                  </a:lnTo>
                  <a:lnTo>
                    <a:pt x="2254" y="766"/>
                  </a:lnTo>
                  <a:close/>
                  <a:moveTo>
                    <a:pt x="2254" y="1147"/>
                  </a:moveTo>
                  <a:lnTo>
                    <a:pt x="2254" y="1147"/>
                  </a:lnTo>
                  <a:lnTo>
                    <a:pt x="2254" y="780"/>
                  </a:lnTo>
                  <a:lnTo>
                    <a:pt x="2566" y="962"/>
                  </a:lnTo>
                  <a:lnTo>
                    <a:pt x="2566" y="1329"/>
                  </a:lnTo>
                  <a:lnTo>
                    <a:pt x="2247" y="1513"/>
                  </a:lnTo>
                  <a:lnTo>
                    <a:pt x="1935" y="1333"/>
                  </a:lnTo>
                  <a:lnTo>
                    <a:pt x="2254" y="1147"/>
                  </a:lnTo>
                  <a:close/>
                  <a:moveTo>
                    <a:pt x="1604" y="395"/>
                  </a:moveTo>
                  <a:lnTo>
                    <a:pt x="1886" y="230"/>
                  </a:lnTo>
                  <a:lnTo>
                    <a:pt x="1921" y="211"/>
                  </a:lnTo>
                  <a:lnTo>
                    <a:pt x="1921" y="211"/>
                  </a:lnTo>
                  <a:lnTo>
                    <a:pt x="1923" y="211"/>
                  </a:lnTo>
                  <a:lnTo>
                    <a:pt x="2240" y="393"/>
                  </a:lnTo>
                  <a:lnTo>
                    <a:pt x="2240" y="754"/>
                  </a:lnTo>
                  <a:lnTo>
                    <a:pt x="1980" y="606"/>
                  </a:lnTo>
                  <a:lnTo>
                    <a:pt x="1921" y="572"/>
                  </a:lnTo>
                  <a:lnTo>
                    <a:pt x="1921" y="572"/>
                  </a:lnTo>
                  <a:lnTo>
                    <a:pt x="1921" y="572"/>
                  </a:lnTo>
                  <a:lnTo>
                    <a:pt x="1604" y="754"/>
                  </a:lnTo>
                  <a:lnTo>
                    <a:pt x="1604" y="395"/>
                  </a:lnTo>
                  <a:close/>
                  <a:moveTo>
                    <a:pt x="1604" y="771"/>
                  </a:moveTo>
                  <a:lnTo>
                    <a:pt x="1921" y="587"/>
                  </a:lnTo>
                  <a:lnTo>
                    <a:pt x="2051" y="662"/>
                  </a:lnTo>
                  <a:lnTo>
                    <a:pt x="2242" y="773"/>
                  </a:lnTo>
                  <a:lnTo>
                    <a:pt x="2242" y="1142"/>
                  </a:lnTo>
                  <a:lnTo>
                    <a:pt x="1923" y="1326"/>
                  </a:lnTo>
                  <a:lnTo>
                    <a:pt x="1689" y="1192"/>
                  </a:lnTo>
                  <a:lnTo>
                    <a:pt x="1604" y="1142"/>
                  </a:lnTo>
                  <a:lnTo>
                    <a:pt x="1604" y="771"/>
                  </a:lnTo>
                  <a:close/>
                  <a:moveTo>
                    <a:pt x="1760" y="1246"/>
                  </a:moveTo>
                  <a:lnTo>
                    <a:pt x="1909" y="1333"/>
                  </a:lnTo>
                  <a:lnTo>
                    <a:pt x="1595" y="1513"/>
                  </a:lnTo>
                  <a:lnTo>
                    <a:pt x="1274" y="1326"/>
                  </a:lnTo>
                  <a:lnTo>
                    <a:pt x="1274" y="965"/>
                  </a:lnTo>
                  <a:lnTo>
                    <a:pt x="1593" y="778"/>
                  </a:lnTo>
                  <a:lnTo>
                    <a:pt x="1593" y="1147"/>
                  </a:lnTo>
                  <a:lnTo>
                    <a:pt x="1593" y="1147"/>
                  </a:lnTo>
                  <a:lnTo>
                    <a:pt x="1760" y="1246"/>
                  </a:lnTo>
                  <a:close/>
                  <a:moveTo>
                    <a:pt x="1271" y="582"/>
                  </a:moveTo>
                  <a:lnTo>
                    <a:pt x="1271" y="580"/>
                  </a:lnTo>
                  <a:lnTo>
                    <a:pt x="1271" y="216"/>
                  </a:lnTo>
                  <a:lnTo>
                    <a:pt x="1590" y="395"/>
                  </a:lnTo>
                  <a:lnTo>
                    <a:pt x="1590" y="764"/>
                  </a:lnTo>
                  <a:lnTo>
                    <a:pt x="1278" y="943"/>
                  </a:lnTo>
                  <a:lnTo>
                    <a:pt x="1271" y="948"/>
                  </a:lnTo>
                  <a:lnTo>
                    <a:pt x="1037" y="813"/>
                  </a:lnTo>
                  <a:lnTo>
                    <a:pt x="955" y="766"/>
                  </a:lnTo>
                  <a:lnTo>
                    <a:pt x="1271" y="582"/>
                  </a:lnTo>
                  <a:close/>
                  <a:moveTo>
                    <a:pt x="624" y="206"/>
                  </a:moveTo>
                  <a:lnTo>
                    <a:pt x="624" y="206"/>
                  </a:lnTo>
                  <a:lnTo>
                    <a:pt x="945" y="22"/>
                  </a:lnTo>
                  <a:lnTo>
                    <a:pt x="1111" y="119"/>
                  </a:lnTo>
                  <a:lnTo>
                    <a:pt x="1259" y="206"/>
                  </a:lnTo>
                  <a:lnTo>
                    <a:pt x="1259" y="575"/>
                  </a:lnTo>
                  <a:lnTo>
                    <a:pt x="1082" y="679"/>
                  </a:lnTo>
                  <a:lnTo>
                    <a:pt x="943" y="759"/>
                  </a:lnTo>
                  <a:lnTo>
                    <a:pt x="624" y="575"/>
                  </a:lnTo>
                  <a:lnTo>
                    <a:pt x="624" y="206"/>
                  </a:lnTo>
                  <a:close/>
                  <a:moveTo>
                    <a:pt x="931" y="766"/>
                  </a:moveTo>
                  <a:lnTo>
                    <a:pt x="614" y="948"/>
                  </a:lnTo>
                  <a:lnTo>
                    <a:pt x="295" y="764"/>
                  </a:lnTo>
                  <a:lnTo>
                    <a:pt x="295" y="398"/>
                  </a:lnTo>
                  <a:lnTo>
                    <a:pt x="612" y="216"/>
                  </a:lnTo>
                  <a:lnTo>
                    <a:pt x="612" y="580"/>
                  </a:lnTo>
                  <a:lnTo>
                    <a:pt x="612" y="582"/>
                  </a:lnTo>
                  <a:lnTo>
                    <a:pt x="931" y="766"/>
                  </a:lnTo>
                  <a:close/>
                </a:path>
              </a:pathLst>
            </a:custGeom>
            <a:grpFill/>
            <a:ln w="9525">
              <a:solidFill>
                <a:srgbClr val="89D2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6" name="Rectangle 1035"/>
          <p:cNvSpPr/>
          <p:nvPr/>
        </p:nvSpPr>
        <p:spPr>
          <a:xfrm>
            <a:off x="0" y="0"/>
            <a:ext cx="12192000" cy="6858296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  <a:alpha val="85000"/>
                </a:schemeClr>
              </a:gs>
              <a:gs pos="100000">
                <a:srgbClr val="DCF2F8">
                  <a:alpha val="50000"/>
                </a:srgbClr>
              </a:gs>
            </a:gsLst>
            <a:lin ang="5400000" scaled="1"/>
          </a:gradFill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1364343"/>
            <a:ext cx="11338560" cy="449942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Pct val="100000"/>
              <a:buFont typeface="Arial" panose="020B0604020202020204" pitchFamily="34" charset="0"/>
              <a:buNone/>
              <a:tabLst>
                <a:tab pos="4746507" algn="l"/>
              </a:tabLst>
              <a:defRPr lang="en-US" sz="4800" b="1" kern="1200" cap="all" spc="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1032" y="6423995"/>
            <a:ext cx="666976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algn="l" defTabSz="914377" rtl="0" eaLnBrk="1" latinLnBrk="0" hangingPunct="1">
              <a:lnSpc>
                <a:spcPct val="100000"/>
              </a:lnSpc>
            </a:pPr>
            <a:fld id="{DFCF27A5-1A5B-48D3-A060-2758FFBB1ADD}" type="slidenum">
              <a:rPr lang="en-US" sz="800" kern="120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377" rtl="0" eaLnBrk="1" latinLnBrk="0" hangingPunct="1">
                <a:lnSpc>
                  <a:spcPct val="100000"/>
                </a:lnSpc>
              </a:pPr>
              <a:t>‹#›</a:t>
            </a:fld>
            <a:endParaRPr lang="en-US" sz="80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1" y="6423995"/>
            <a:ext cx="7810500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51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 2016 IXIA AND/OR ITS AFFILIATES. ALL RIGHTS RESERVED.   |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5" y="6395914"/>
            <a:ext cx="478155" cy="2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38213"/>
      </p:ext>
    </p:extLst>
  </p:cSld>
  <p:clrMapOvr>
    <a:masterClrMapping/>
  </p:clrMapOvr>
  <p:transition spd="slow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100000">
              <a:srgbClr val="DCF2F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/>
          <p:cNvSpPr/>
          <p:nvPr/>
        </p:nvSpPr>
        <p:spPr>
          <a:xfrm>
            <a:off x="0" y="0"/>
            <a:ext cx="12192000" cy="6858296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</a:schemeClr>
              </a:gs>
              <a:gs pos="100000">
                <a:srgbClr val="DCF2F8"/>
              </a:gs>
            </a:gsLst>
            <a:lin ang="5400000" scaled="1"/>
          </a:gradFill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065" name="Group 4"/>
          <p:cNvGrpSpPr>
            <a:grpSpLocks noChangeAspect="1"/>
          </p:cNvGrpSpPr>
          <p:nvPr/>
        </p:nvGrpSpPr>
        <p:grpSpPr bwMode="auto">
          <a:xfrm>
            <a:off x="1" y="0"/>
            <a:ext cx="12189871" cy="6858296"/>
            <a:chOff x="-7888" y="-4439"/>
            <a:chExt cx="23458" cy="13198"/>
          </a:xfrm>
          <a:solidFill>
            <a:srgbClr val="89D2E6"/>
          </a:solidFill>
        </p:grpSpPr>
        <p:sp>
          <p:nvSpPr>
            <p:cNvPr id="2066" name="Freeform 5"/>
            <p:cNvSpPr>
              <a:spLocks/>
            </p:cNvSpPr>
            <p:nvPr userDrawn="1"/>
          </p:nvSpPr>
          <p:spPr bwMode="auto">
            <a:xfrm>
              <a:off x="-7888" y="-4439"/>
              <a:ext cx="295" cy="190"/>
            </a:xfrm>
            <a:custGeom>
              <a:avLst/>
              <a:gdLst>
                <a:gd name="T0" fmla="*/ 284 w 295"/>
                <a:gd name="T1" fmla="*/ 8 h 190"/>
                <a:gd name="T2" fmla="*/ 38 w 295"/>
                <a:gd name="T3" fmla="*/ 152 h 190"/>
                <a:gd name="T4" fmla="*/ 0 w 295"/>
                <a:gd name="T5" fmla="*/ 173 h 190"/>
                <a:gd name="T6" fmla="*/ 0 w 295"/>
                <a:gd name="T7" fmla="*/ 190 h 190"/>
                <a:gd name="T8" fmla="*/ 201 w 295"/>
                <a:gd name="T9" fmla="*/ 74 h 190"/>
                <a:gd name="T10" fmla="*/ 295 w 295"/>
                <a:gd name="T11" fmla="*/ 17 h 190"/>
                <a:gd name="T12" fmla="*/ 295 w 295"/>
                <a:gd name="T13" fmla="*/ 17 h 190"/>
                <a:gd name="T14" fmla="*/ 295 w 295"/>
                <a:gd name="T15" fmla="*/ 0 h 190"/>
                <a:gd name="T16" fmla="*/ 284 w 295"/>
                <a:gd name="T17" fmla="*/ 0 h 190"/>
                <a:gd name="T18" fmla="*/ 284 w 295"/>
                <a:gd name="T1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" h="190">
                  <a:moveTo>
                    <a:pt x="284" y="8"/>
                  </a:moveTo>
                  <a:lnTo>
                    <a:pt x="38" y="152"/>
                  </a:lnTo>
                  <a:lnTo>
                    <a:pt x="0" y="173"/>
                  </a:lnTo>
                  <a:lnTo>
                    <a:pt x="0" y="190"/>
                  </a:lnTo>
                  <a:lnTo>
                    <a:pt x="201" y="74"/>
                  </a:lnTo>
                  <a:lnTo>
                    <a:pt x="295" y="17"/>
                  </a:lnTo>
                  <a:lnTo>
                    <a:pt x="295" y="17"/>
                  </a:lnTo>
                  <a:lnTo>
                    <a:pt x="295" y="0"/>
                  </a:lnTo>
                  <a:lnTo>
                    <a:pt x="284" y="0"/>
                  </a:lnTo>
                  <a:lnTo>
                    <a:pt x="284" y="8"/>
                  </a:lnTo>
                  <a:close/>
                </a:path>
              </a:pathLst>
            </a:custGeom>
            <a:grpFill/>
            <a:ln w="9525">
              <a:solidFill>
                <a:srgbClr val="89D2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Freeform 6"/>
            <p:cNvSpPr>
              <a:spLocks noEditPoints="1"/>
            </p:cNvSpPr>
            <p:nvPr userDrawn="1"/>
          </p:nvSpPr>
          <p:spPr bwMode="auto">
            <a:xfrm>
              <a:off x="-7888" y="-4439"/>
              <a:ext cx="23458" cy="13198"/>
            </a:xfrm>
            <a:custGeom>
              <a:avLst/>
              <a:gdLst>
                <a:gd name="T0" fmla="*/ 295 w 23458"/>
                <a:gd name="T1" fmla="*/ 9823 h 13198"/>
                <a:gd name="T2" fmla="*/ 14312 w 23458"/>
                <a:gd name="T3" fmla="*/ 12652 h 13198"/>
                <a:gd name="T4" fmla="*/ 23458 w 23458"/>
                <a:gd name="T5" fmla="*/ 6972 h 13198"/>
                <a:gd name="T6" fmla="*/ 19208 w 23458"/>
                <a:gd name="T7" fmla="*/ 383 h 13198"/>
                <a:gd name="T8" fmla="*/ 7807 w 23458"/>
                <a:gd name="T9" fmla="*/ 201 h 13198"/>
                <a:gd name="T10" fmla="*/ 4442 w 23458"/>
                <a:gd name="T11" fmla="*/ 2028 h 13198"/>
                <a:gd name="T12" fmla="*/ 20847 w 23458"/>
                <a:gd name="T13" fmla="*/ 2461 h 13198"/>
                <a:gd name="T14" fmla="*/ 3558 w 23458"/>
                <a:gd name="T15" fmla="*/ 1903 h 13198"/>
                <a:gd name="T16" fmla="*/ 12502 w 23458"/>
                <a:gd name="T17" fmla="*/ 3127 h 13198"/>
                <a:gd name="T18" fmla="*/ 21814 w 23458"/>
                <a:gd name="T19" fmla="*/ 2272 h 13198"/>
                <a:gd name="T20" fmla="*/ 2094 w 23458"/>
                <a:gd name="T21" fmla="*/ 3699 h 13198"/>
                <a:gd name="T22" fmla="*/ 11706 w 23458"/>
                <a:gd name="T23" fmla="*/ 4715 h 13198"/>
                <a:gd name="T24" fmla="*/ 21173 w 23458"/>
                <a:gd name="T25" fmla="*/ 9440 h 13198"/>
                <a:gd name="T26" fmla="*/ 4213 w 23458"/>
                <a:gd name="T27" fmla="*/ 5285 h 13198"/>
                <a:gd name="T28" fmla="*/ 17580 w 23458"/>
                <a:gd name="T29" fmla="*/ 4730 h 13198"/>
                <a:gd name="T30" fmla="*/ 5515 w 23458"/>
                <a:gd name="T31" fmla="*/ 9052 h 13198"/>
                <a:gd name="T32" fmla="*/ 9418 w 23458"/>
                <a:gd name="T33" fmla="*/ 6802 h 13198"/>
                <a:gd name="T34" fmla="*/ 21173 w 23458"/>
                <a:gd name="T35" fmla="*/ 7556 h 13198"/>
                <a:gd name="T36" fmla="*/ 18227 w 23458"/>
                <a:gd name="T37" fmla="*/ 6613 h 13198"/>
                <a:gd name="T38" fmla="*/ 14645 w 23458"/>
                <a:gd name="T39" fmla="*/ 5675 h 13198"/>
                <a:gd name="T40" fmla="*/ 10819 w 23458"/>
                <a:gd name="T41" fmla="*/ 5713 h 13198"/>
                <a:gd name="T42" fmla="*/ 7462 w 23458"/>
                <a:gd name="T43" fmla="*/ 6415 h 13198"/>
                <a:gd name="T44" fmla="*/ 3941 w 23458"/>
                <a:gd name="T45" fmla="*/ 7407 h 13198"/>
                <a:gd name="T46" fmla="*/ 3547 w 23458"/>
                <a:gd name="T47" fmla="*/ 7930 h 13198"/>
                <a:gd name="T48" fmla="*/ 8674 w 23458"/>
                <a:gd name="T49" fmla="*/ 8615 h 13198"/>
                <a:gd name="T50" fmla="*/ 13019 w 23458"/>
                <a:gd name="T51" fmla="*/ 7745 h 13198"/>
                <a:gd name="T52" fmla="*/ 18227 w 23458"/>
                <a:gd name="T53" fmla="*/ 7365 h 13198"/>
                <a:gd name="T54" fmla="*/ 20514 w 23458"/>
                <a:gd name="T55" fmla="*/ 4531 h 13198"/>
                <a:gd name="T56" fmla="*/ 13986 w 23458"/>
                <a:gd name="T57" fmla="*/ 4914 h 13198"/>
                <a:gd name="T58" fmla="*/ 6169 w 23458"/>
                <a:gd name="T59" fmla="*/ 5670 h 13198"/>
                <a:gd name="T60" fmla="*/ 3547 w 23458"/>
                <a:gd name="T61" fmla="*/ 9059 h 13198"/>
                <a:gd name="T62" fmla="*/ 8787 w 23458"/>
                <a:gd name="T63" fmla="*/ 8679 h 13198"/>
                <a:gd name="T64" fmla="*/ 14000 w 23458"/>
                <a:gd name="T65" fmla="*/ 8676 h 13198"/>
                <a:gd name="T66" fmla="*/ 19536 w 23458"/>
                <a:gd name="T67" fmla="*/ 9253 h 13198"/>
                <a:gd name="T68" fmla="*/ 18889 w 23458"/>
                <a:gd name="T69" fmla="*/ 3973 h 13198"/>
                <a:gd name="T70" fmla="*/ 12367 w 23458"/>
                <a:gd name="T71" fmla="*/ 3966 h 13198"/>
                <a:gd name="T72" fmla="*/ 4508 w 23458"/>
                <a:gd name="T73" fmla="*/ 4342 h 13198"/>
                <a:gd name="T74" fmla="*/ 2916 w 23458"/>
                <a:gd name="T75" fmla="*/ 9811 h 13198"/>
                <a:gd name="T76" fmla="*/ 8126 w 23458"/>
                <a:gd name="T77" fmla="*/ 10191 h 13198"/>
                <a:gd name="T78" fmla="*/ 13334 w 23458"/>
                <a:gd name="T79" fmla="*/ 9440 h 13198"/>
                <a:gd name="T80" fmla="*/ 18227 w 23458"/>
                <a:gd name="T81" fmla="*/ 10373 h 13198"/>
                <a:gd name="T82" fmla="*/ 22790 w 23458"/>
                <a:gd name="T83" fmla="*/ 9617 h 13198"/>
                <a:gd name="T84" fmla="*/ 19855 w 23458"/>
                <a:gd name="T85" fmla="*/ 3401 h 13198"/>
                <a:gd name="T86" fmla="*/ 12670 w 23458"/>
                <a:gd name="T87" fmla="*/ 2293 h 13198"/>
                <a:gd name="T88" fmla="*/ 4527 w 23458"/>
                <a:gd name="T89" fmla="*/ 3224 h 13198"/>
                <a:gd name="T90" fmla="*/ 945 w 23458"/>
                <a:gd name="T91" fmla="*/ 8688 h 13198"/>
                <a:gd name="T92" fmla="*/ 4539 w 23458"/>
                <a:gd name="T93" fmla="*/ 11501 h 13198"/>
                <a:gd name="T94" fmla="*/ 10004 w 23458"/>
                <a:gd name="T95" fmla="*/ 12028 h 13198"/>
                <a:gd name="T96" fmla="*/ 15292 w 23458"/>
                <a:gd name="T97" fmla="*/ 10936 h 13198"/>
                <a:gd name="T98" fmla="*/ 20514 w 23458"/>
                <a:gd name="T99" fmla="*/ 12068 h 13198"/>
                <a:gd name="T100" fmla="*/ 22007 w 23458"/>
                <a:gd name="T101" fmla="*/ 2539 h 13198"/>
                <a:gd name="T102" fmla="*/ 14309 w 23458"/>
                <a:gd name="T103" fmla="*/ 2092 h 13198"/>
                <a:gd name="T104" fmla="*/ 7462 w 23458"/>
                <a:gd name="T105" fmla="*/ 1527 h 13198"/>
                <a:gd name="T106" fmla="*/ 647 w 23458"/>
                <a:gd name="T107" fmla="*/ 943 h 13198"/>
                <a:gd name="T108" fmla="*/ 3067 w 23458"/>
                <a:gd name="T109" fmla="*/ 12162 h 13198"/>
                <a:gd name="T110" fmla="*/ 7793 w 23458"/>
                <a:gd name="T111" fmla="*/ 12647 h 13198"/>
                <a:gd name="T112" fmla="*/ 12686 w 23458"/>
                <a:gd name="T113" fmla="*/ 12082 h 13198"/>
                <a:gd name="T114" fmla="*/ 18168 w 23458"/>
                <a:gd name="T115" fmla="*/ 12671 h 13198"/>
                <a:gd name="T116" fmla="*/ 22485 w 23458"/>
                <a:gd name="T117" fmla="*/ 12075 h 13198"/>
                <a:gd name="T118" fmla="*/ 21121 w 23458"/>
                <a:gd name="T119" fmla="*/ 787 h 13198"/>
                <a:gd name="T120" fmla="*/ 15940 w 23458"/>
                <a:gd name="T121" fmla="*/ 771 h 13198"/>
                <a:gd name="T122" fmla="*/ 10085 w 23458"/>
                <a:gd name="T123" fmla="*/ 395 h 13198"/>
                <a:gd name="T124" fmla="*/ 5465 w 23458"/>
                <a:gd name="T125" fmla="*/ 787 h 1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458" h="13198">
                  <a:moveTo>
                    <a:pt x="612" y="0"/>
                  </a:moveTo>
                  <a:lnTo>
                    <a:pt x="612" y="199"/>
                  </a:lnTo>
                  <a:lnTo>
                    <a:pt x="293" y="383"/>
                  </a:lnTo>
                  <a:lnTo>
                    <a:pt x="130" y="291"/>
                  </a:lnTo>
                  <a:lnTo>
                    <a:pt x="99" y="272"/>
                  </a:lnTo>
                  <a:lnTo>
                    <a:pt x="0" y="216"/>
                  </a:lnTo>
                  <a:lnTo>
                    <a:pt x="0" y="230"/>
                  </a:lnTo>
                  <a:lnTo>
                    <a:pt x="2" y="230"/>
                  </a:lnTo>
                  <a:lnTo>
                    <a:pt x="284" y="395"/>
                  </a:lnTo>
                  <a:lnTo>
                    <a:pt x="284" y="754"/>
                  </a:lnTo>
                  <a:lnTo>
                    <a:pt x="0" y="591"/>
                  </a:lnTo>
                  <a:lnTo>
                    <a:pt x="0" y="608"/>
                  </a:lnTo>
                  <a:lnTo>
                    <a:pt x="52" y="639"/>
                  </a:lnTo>
                  <a:lnTo>
                    <a:pt x="284" y="771"/>
                  </a:lnTo>
                  <a:lnTo>
                    <a:pt x="284" y="1142"/>
                  </a:lnTo>
                  <a:lnTo>
                    <a:pt x="132" y="1229"/>
                  </a:lnTo>
                  <a:lnTo>
                    <a:pt x="0" y="1305"/>
                  </a:lnTo>
                  <a:lnTo>
                    <a:pt x="0" y="1319"/>
                  </a:lnTo>
                  <a:lnTo>
                    <a:pt x="295" y="1147"/>
                  </a:lnTo>
                  <a:lnTo>
                    <a:pt x="295" y="1147"/>
                  </a:lnTo>
                  <a:lnTo>
                    <a:pt x="295" y="778"/>
                  </a:lnTo>
                  <a:lnTo>
                    <a:pt x="364" y="818"/>
                  </a:lnTo>
                  <a:lnTo>
                    <a:pt x="612" y="965"/>
                  </a:lnTo>
                  <a:lnTo>
                    <a:pt x="612" y="1329"/>
                  </a:lnTo>
                  <a:lnTo>
                    <a:pt x="291" y="1513"/>
                  </a:lnTo>
                  <a:lnTo>
                    <a:pt x="0" y="1345"/>
                  </a:lnTo>
                  <a:lnTo>
                    <a:pt x="0" y="1359"/>
                  </a:lnTo>
                  <a:lnTo>
                    <a:pt x="284" y="1525"/>
                  </a:lnTo>
                  <a:lnTo>
                    <a:pt x="284" y="1889"/>
                  </a:lnTo>
                  <a:lnTo>
                    <a:pt x="83" y="1773"/>
                  </a:lnTo>
                  <a:lnTo>
                    <a:pt x="0" y="1726"/>
                  </a:lnTo>
                  <a:lnTo>
                    <a:pt x="0" y="1738"/>
                  </a:lnTo>
                  <a:lnTo>
                    <a:pt x="52" y="1768"/>
                  </a:lnTo>
                  <a:lnTo>
                    <a:pt x="284" y="1903"/>
                  </a:lnTo>
                  <a:lnTo>
                    <a:pt x="284" y="2272"/>
                  </a:lnTo>
                  <a:lnTo>
                    <a:pt x="0" y="2435"/>
                  </a:lnTo>
                  <a:lnTo>
                    <a:pt x="0" y="2451"/>
                  </a:lnTo>
                  <a:lnTo>
                    <a:pt x="295" y="2281"/>
                  </a:lnTo>
                  <a:lnTo>
                    <a:pt x="295" y="1910"/>
                  </a:lnTo>
                  <a:lnTo>
                    <a:pt x="612" y="2092"/>
                  </a:lnTo>
                  <a:lnTo>
                    <a:pt x="612" y="2458"/>
                  </a:lnTo>
                  <a:lnTo>
                    <a:pt x="402" y="2581"/>
                  </a:lnTo>
                  <a:lnTo>
                    <a:pt x="293" y="2643"/>
                  </a:lnTo>
                  <a:lnTo>
                    <a:pt x="0" y="2475"/>
                  </a:lnTo>
                  <a:lnTo>
                    <a:pt x="0" y="2491"/>
                  </a:lnTo>
                  <a:lnTo>
                    <a:pt x="284" y="2655"/>
                  </a:lnTo>
                  <a:lnTo>
                    <a:pt x="284" y="3019"/>
                  </a:lnTo>
                  <a:lnTo>
                    <a:pt x="83" y="2903"/>
                  </a:lnTo>
                  <a:lnTo>
                    <a:pt x="0" y="2855"/>
                  </a:lnTo>
                  <a:lnTo>
                    <a:pt x="0" y="2870"/>
                  </a:lnTo>
                  <a:lnTo>
                    <a:pt x="284" y="3033"/>
                  </a:lnTo>
                  <a:lnTo>
                    <a:pt x="284" y="3401"/>
                  </a:lnTo>
                  <a:lnTo>
                    <a:pt x="156" y="3475"/>
                  </a:lnTo>
                  <a:lnTo>
                    <a:pt x="0" y="3564"/>
                  </a:lnTo>
                  <a:lnTo>
                    <a:pt x="0" y="3581"/>
                  </a:lnTo>
                  <a:lnTo>
                    <a:pt x="295" y="3411"/>
                  </a:lnTo>
                  <a:lnTo>
                    <a:pt x="295" y="3408"/>
                  </a:lnTo>
                  <a:lnTo>
                    <a:pt x="295" y="3040"/>
                  </a:lnTo>
                  <a:lnTo>
                    <a:pt x="612" y="3224"/>
                  </a:lnTo>
                  <a:lnTo>
                    <a:pt x="612" y="3590"/>
                  </a:lnTo>
                  <a:lnTo>
                    <a:pt x="456" y="3683"/>
                  </a:lnTo>
                  <a:lnTo>
                    <a:pt x="293" y="3775"/>
                  </a:lnTo>
                  <a:lnTo>
                    <a:pt x="130" y="3680"/>
                  </a:lnTo>
                  <a:lnTo>
                    <a:pt x="0" y="3607"/>
                  </a:lnTo>
                  <a:lnTo>
                    <a:pt x="0" y="3621"/>
                  </a:lnTo>
                  <a:lnTo>
                    <a:pt x="139" y="3702"/>
                  </a:lnTo>
                  <a:lnTo>
                    <a:pt x="284" y="3784"/>
                  </a:lnTo>
                  <a:lnTo>
                    <a:pt x="284" y="4148"/>
                  </a:lnTo>
                  <a:lnTo>
                    <a:pt x="0" y="3985"/>
                  </a:lnTo>
                  <a:lnTo>
                    <a:pt x="0" y="3999"/>
                  </a:lnTo>
                  <a:lnTo>
                    <a:pt x="52" y="4030"/>
                  </a:lnTo>
                  <a:lnTo>
                    <a:pt x="284" y="4165"/>
                  </a:lnTo>
                  <a:lnTo>
                    <a:pt x="284" y="4531"/>
                  </a:lnTo>
                  <a:lnTo>
                    <a:pt x="0" y="4697"/>
                  </a:lnTo>
                  <a:lnTo>
                    <a:pt x="0" y="4711"/>
                  </a:lnTo>
                  <a:lnTo>
                    <a:pt x="295" y="4538"/>
                  </a:lnTo>
                  <a:lnTo>
                    <a:pt x="295" y="4538"/>
                  </a:lnTo>
                  <a:lnTo>
                    <a:pt x="295" y="4169"/>
                  </a:lnTo>
                  <a:lnTo>
                    <a:pt x="347" y="4200"/>
                  </a:lnTo>
                  <a:lnTo>
                    <a:pt x="612" y="4354"/>
                  </a:lnTo>
                  <a:lnTo>
                    <a:pt x="612" y="4720"/>
                  </a:lnTo>
                  <a:lnTo>
                    <a:pt x="291" y="4905"/>
                  </a:lnTo>
                  <a:lnTo>
                    <a:pt x="130" y="4812"/>
                  </a:lnTo>
                  <a:lnTo>
                    <a:pt x="0" y="4737"/>
                  </a:lnTo>
                  <a:lnTo>
                    <a:pt x="0" y="4751"/>
                  </a:lnTo>
                  <a:lnTo>
                    <a:pt x="284" y="4914"/>
                  </a:lnTo>
                  <a:lnTo>
                    <a:pt x="284" y="5280"/>
                  </a:lnTo>
                  <a:lnTo>
                    <a:pt x="83" y="5164"/>
                  </a:lnTo>
                  <a:lnTo>
                    <a:pt x="0" y="5117"/>
                  </a:lnTo>
                  <a:lnTo>
                    <a:pt x="0" y="5129"/>
                  </a:lnTo>
                  <a:lnTo>
                    <a:pt x="52" y="5160"/>
                  </a:lnTo>
                  <a:lnTo>
                    <a:pt x="284" y="5294"/>
                  </a:lnTo>
                  <a:lnTo>
                    <a:pt x="284" y="5661"/>
                  </a:lnTo>
                  <a:lnTo>
                    <a:pt x="0" y="5826"/>
                  </a:lnTo>
                  <a:lnTo>
                    <a:pt x="0" y="5843"/>
                  </a:lnTo>
                  <a:lnTo>
                    <a:pt x="295" y="5670"/>
                  </a:lnTo>
                  <a:lnTo>
                    <a:pt x="295" y="5668"/>
                  </a:lnTo>
                  <a:lnTo>
                    <a:pt x="295" y="5299"/>
                  </a:lnTo>
                  <a:lnTo>
                    <a:pt x="463" y="5396"/>
                  </a:lnTo>
                  <a:lnTo>
                    <a:pt x="612" y="5484"/>
                  </a:lnTo>
                  <a:lnTo>
                    <a:pt x="612" y="5852"/>
                  </a:lnTo>
                  <a:lnTo>
                    <a:pt x="293" y="6037"/>
                  </a:lnTo>
                  <a:lnTo>
                    <a:pt x="76" y="5911"/>
                  </a:lnTo>
                  <a:lnTo>
                    <a:pt x="0" y="5869"/>
                  </a:lnTo>
                  <a:lnTo>
                    <a:pt x="0" y="5883"/>
                  </a:lnTo>
                  <a:lnTo>
                    <a:pt x="284" y="6048"/>
                  </a:lnTo>
                  <a:lnTo>
                    <a:pt x="284" y="6410"/>
                  </a:lnTo>
                  <a:lnTo>
                    <a:pt x="83" y="6294"/>
                  </a:lnTo>
                  <a:lnTo>
                    <a:pt x="0" y="6247"/>
                  </a:lnTo>
                  <a:lnTo>
                    <a:pt x="0" y="6261"/>
                  </a:lnTo>
                  <a:lnTo>
                    <a:pt x="284" y="6424"/>
                  </a:lnTo>
                  <a:lnTo>
                    <a:pt x="284" y="6793"/>
                  </a:lnTo>
                  <a:lnTo>
                    <a:pt x="0" y="6956"/>
                  </a:lnTo>
                  <a:lnTo>
                    <a:pt x="0" y="6975"/>
                  </a:lnTo>
                  <a:lnTo>
                    <a:pt x="295" y="6802"/>
                  </a:lnTo>
                  <a:lnTo>
                    <a:pt x="295" y="6802"/>
                  </a:lnTo>
                  <a:lnTo>
                    <a:pt x="295" y="6431"/>
                  </a:lnTo>
                  <a:lnTo>
                    <a:pt x="612" y="6616"/>
                  </a:lnTo>
                  <a:lnTo>
                    <a:pt x="612" y="6982"/>
                  </a:lnTo>
                  <a:lnTo>
                    <a:pt x="293" y="7166"/>
                  </a:lnTo>
                  <a:lnTo>
                    <a:pt x="130" y="7072"/>
                  </a:lnTo>
                  <a:lnTo>
                    <a:pt x="0" y="6996"/>
                  </a:lnTo>
                  <a:lnTo>
                    <a:pt x="0" y="7013"/>
                  </a:lnTo>
                  <a:lnTo>
                    <a:pt x="284" y="7176"/>
                  </a:lnTo>
                  <a:lnTo>
                    <a:pt x="284" y="7537"/>
                  </a:lnTo>
                  <a:lnTo>
                    <a:pt x="83" y="7422"/>
                  </a:lnTo>
                  <a:lnTo>
                    <a:pt x="0" y="7374"/>
                  </a:lnTo>
                  <a:lnTo>
                    <a:pt x="0" y="7391"/>
                  </a:lnTo>
                  <a:lnTo>
                    <a:pt x="26" y="7407"/>
                  </a:lnTo>
                  <a:lnTo>
                    <a:pt x="284" y="7556"/>
                  </a:lnTo>
                  <a:lnTo>
                    <a:pt x="284" y="7923"/>
                  </a:lnTo>
                  <a:lnTo>
                    <a:pt x="24" y="8076"/>
                  </a:lnTo>
                  <a:lnTo>
                    <a:pt x="0" y="8088"/>
                  </a:lnTo>
                  <a:lnTo>
                    <a:pt x="0" y="8102"/>
                  </a:lnTo>
                  <a:lnTo>
                    <a:pt x="295" y="7930"/>
                  </a:lnTo>
                  <a:lnTo>
                    <a:pt x="295" y="7930"/>
                  </a:lnTo>
                  <a:lnTo>
                    <a:pt x="295" y="7561"/>
                  </a:lnTo>
                  <a:lnTo>
                    <a:pt x="300" y="7563"/>
                  </a:lnTo>
                  <a:lnTo>
                    <a:pt x="612" y="7748"/>
                  </a:lnTo>
                  <a:lnTo>
                    <a:pt x="612" y="8112"/>
                  </a:lnTo>
                  <a:lnTo>
                    <a:pt x="560" y="8142"/>
                  </a:lnTo>
                  <a:lnTo>
                    <a:pt x="293" y="8296"/>
                  </a:lnTo>
                  <a:lnTo>
                    <a:pt x="130" y="8204"/>
                  </a:lnTo>
                  <a:lnTo>
                    <a:pt x="0" y="8128"/>
                  </a:lnTo>
                  <a:lnTo>
                    <a:pt x="0" y="8142"/>
                  </a:lnTo>
                  <a:lnTo>
                    <a:pt x="109" y="8206"/>
                  </a:lnTo>
                  <a:lnTo>
                    <a:pt x="284" y="8308"/>
                  </a:lnTo>
                  <a:lnTo>
                    <a:pt x="284" y="8667"/>
                  </a:lnTo>
                  <a:lnTo>
                    <a:pt x="0" y="8504"/>
                  </a:lnTo>
                  <a:lnTo>
                    <a:pt x="0" y="8520"/>
                  </a:lnTo>
                  <a:lnTo>
                    <a:pt x="26" y="8537"/>
                  </a:lnTo>
                  <a:lnTo>
                    <a:pt x="284" y="8686"/>
                  </a:lnTo>
                  <a:lnTo>
                    <a:pt x="284" y="9052"/>
                  </a:lnTo>
                  <a:lnTo>
                    <a:pt x="0" y="9218"/>
                  </a:lnTo>
                  <a:lnTo>
                    <a:pt x="0" y="9232"/>
                  </a:lnTo>
                  <a:lnTo>
                    <a:pt x="295" y="9059"/>
                  </a:lnTo>
                  <a:lnTo>
                    <a:pt x="295" y="9059"/>
                  </a:lnTo>
                  <a:lnTo>
                    <a:pt x="295" y="8691"/>
                  </a:lnTo>
                  <a:lnTo>
                    <a:pt x="300" y="8693"/>
                  </a:lnTo>
                  <a:lnTo>
                    <a:pt x="612" y="8877"/>
                  </a:lnTo>
                  <a:lnTo>
                    <a:pt x="612" y="9241"/>
                  </a:lnTo>
                  <a:lnTo>
                    <a:pt x="291" y="9426"/>
                  </a:lnTo>
                  <a:lnTo>
                    <a:pt x="83" y="9308"/>
                  </a:lnTo>
                  <a:lnTo>
                    <a:pt x="0" y="9258"/>
                  </a:lnTo>
                  <a:lnTo>
                    <a:pt x="0" y="9274"/>
                  </a:lnTo>
                  <a:lnTo>
                    <a:pt x="106" y="9336"/>
                  </a:lnTo>
                  <a:lnTo>
                    <a:pt x="284" y="9437"/>
                  </a:lnTo>
                  <a:lnTo>
                    <a:pt x="284" y="9799"/>
                  </a:lnTo>
                  <a:lnTo>
                    <a:pt x="227" y="9768"/>
                  </a:lnTo>
                  <a:lnTo>
                    <a:pt x="0" y="9636"/>
                  </a:lnTo>
                  <a:lnTo>
                    <a:pt x="0" y="9650"/>
                  </a:lnTo>
                  <a:lnTo>
                    <a:pt x="116" y="9716"/>
                  </a:lnTo>
                  <a:lnTo>
                    <a:pt x="284" y="9813"/>
                  </a:lnTo>
                  <a:lnTo>
                    <a:pt x="284" y="10182"/>
                  </a:lnTo>
                  <a:lnTo>
                    <a:pt x="0" y="10347"/>
                  </a:lnTo>
                  <a:lnTo>
                    <a:pt x="0" y="10364"/>
                  </a:lnTo>
                  <a:lnTo>
                    <a:pt x="295" y="10191"/>
                  </a:lnTo>
                  <a:lnTo>
                    <a:pt x="295" y="10189"/>
                  </a:lnTo>
                  <a:lnTo>
                    <a:pt x="295" y="9823"/>
                  </a:lnTo>
                  <a:lnTo>
                    <a:pt x="612" y="10007"/>
                  </a:lnTo>
                  <a:lnTo>
                    <a:pt x="612" y="10371"/>
                  </a:lnTo>
                  <a:lnTo>
                    <a:pt x="416" y="10487"/>
                  </a:lnTo>
                  <a:lnTo>
                    <a:pt x="293" y="10558"/>
                  </a:lnTo>
                  <a:lnTo>
                    <a:pt x="102" y="10447"/>
                  </a:lnTo>
                  <a:lnTo>
                    <a:pt x="0" y="10388"/>
                  </a:lnTo>
                  <a:lnTo>
                    <a:pt x="0" y="10404"/>
                  </a:lnTo>
                  <a:lnTo>
                    <a:pt x="99" y="10461"/>
                  </a:lnTo>
                  <a:lnTo>
                    <a:pt x="284" y="10567"/>
                  </a:lnTo>
                  <a:lnTo>
                    <a:pt x="284" y="10929"/>
                  </a:lnTo>
                  <a:lnTo>
                    <a:pt x="227" y="10896"/>
                  </a:lnTo>
                  <a:lnTo>
                    <a:pt x="0" y="10766"/>
                  </a:lnTo>
                  <a:lnTo>
                    <a:pt x="0" y="10782"/>
                  </a:lnTo>
                  <a:lnTo>
                    <a:pt x="284" y="10945"/>
                  </a:lnTo>
                  <a:lnTo>
                    <a:pt x="284" y="11312"/>
                  </a:lnTo>
                  <a:lnTo>
                    <a:pt x="0" y="11477"/>
                  </a:lnTo>
                  <a:lnTo>
                    <a:pt x="0" y="11494"/>
                  </a:lnTo>
                  <a:lnTo>
                    <a:pt x="118" y="11423"/>
                  </a:lnTo>
                  <a:lnTo>
                    <a:pt x="295" y="11321"/>
                  </a:lnTo>
                  <a:lnTo>
                    <a:pt x="295" y="11321"/>
                  </a:lnTo>
                  <a:lnTo>
                    <a:pt x="295" y="10952"/>
                  </a:lnTo>
                  <a:lnTo>
                    <a:pt x="612" y="11134"/>
                  </a:lnTo>
                  <a:lnTo>
                    <a:pt x="612" y="11503"/>
                  </a:lnTo>
                  <a:lnTo>
                    <a:pt x="293" y="11685"/>
                  </a:lnTo>
                  <a:lnTo>
                    <a:pt x="0" y="11517"/>
                  </a:lnTo>
                  <a:lnTo>
                    <a:pt x="0" y="11536"/>
                  </a:lnTo>
                  <a:lnTo>
                    <a:pt x="284" y="11702"/>
                  </a:lnTo>
                  <a:lnTo>
                    <a:pt x="284" y="12063"/>
                  </a:lnTo>
                  <a:lnTo>
                    <a:pt x="83" y="11947"/>
                  </a:lnTo>
                  <a:lnTo>
                    <a:pt x="0" y="11900"/>
                  </a:lnTo>
                  <a:lnTo>
                    <a:pt x="0" y="11912"/>
                  </a:lnTo>
                  <a:lnTo>
                    <a:pt x="52" y="11943"/>
                  </a:lnTo>
                  <a:lnTo>
                    <a:pt x="284" y="12077"/>
                  </a:lnTo>
                  <a:lnTo>
                    <a:pt x="284" y="12446"/>
                  </a:lnTo>
                  <a:lnTo>
                    <a:pt x="0" y="12612"/>
                  </a:lnTo>
                  <a:lnTo>
                    <a:pt x="0" y="12628"/>
                  </a:lnTo>
                  <a:lnTo>
                    <a:pt x="295" y="12456"/>
                  </a:lnTo>
                  <a:lnTo>
                    <a:pt x="295" y="12453"/>
                  </a:lnTo>
                  <a:lnTo>
                    <a:pt x="295" y="12084"/>
                  </a:lnTo>
                  <a:lnTo>
                    <a:pt x="612" y="12271"/>
                  </a:lnTo>
                  <a:lnTo>
                    <a:pt x="612" y="12635"/>
                  </a:lnTo>
                  <a:lnTo>
                    <a:pt x="385" y="12768"/>
                  </a:lnTo>
                  <a:lnTo>
                    <a:pt x="293" y="12822"/>
                  </a:lnTo>
                  <a:lnTo>
                    <a:pt x="73" y="12694"/>
                  </a:lnTo>
                  <a:lnTo>
                    <a:pt x="0" y="12652"/>
                  </a:lnTo>
                  <a:lnTo>
                    <a:pt x="0" y="12666"/>
                  </a:lnTo>
                  <a:lnTo>
                    <a:pt x="284" y="12831"/>
                  </a:lnTo>
                  <a:lnTo>
                    <a:pt x="284" y="13193"/>
                  </a:lnTo>
                  <a:lnTo>
                    <a:pt x="83" y="13077"/>
                  </a:lnTo>
                  <a:lnTo>
                    <a:pt x="0" y="13030"/>
                  </a:lnTo>
                  <a:lnTo>
                    <a:pt x="0" y="13046"/>
                  </a:lnTo>
                  <a:lnTo>
                    <a:pt x="265" y="13198"/>
                  </a:lnTo>
                  <a:lnTo>
                    <a:pt x="295" y="13198"/>
                  </a:lnTo>
                  <a:lnTo>
                    <a:pt x="295" y="12834"/>
                  </a:lnTo>
                  <a:lnTo>
                    <a:pt x="574" y="12673"/>
                  </a:lnTo>
                  <a:lnTo>
                    <a:pt x="612" y="12649"/>
                  </a:lnTo>
                  <a:lnTo>
                    <a:pt x="612" y="13018"/>
                  </a:lnTo>
                  <a:lnTo>
                    <a:pt x="612" y="13020"/>
                  </a:lnTo>
                  <a:lnTo>
                    <a:pt x="818" y="13139"/>
                  </a:lnTo>
                  <a:lnTo>
                    <a:pt x="919" y="13198"/>
                  </a:lnTo>
                  <a:lnTo>
                    <a:pt x="966" y="13198"/>
                  </a:lnTo>
                  <a:lnTo>
                    <a:pt x="1075" y="13134"/>
                  </a:lnTo>
                  <a:lnTo>
                    <a:pt x="1271" y="13020"/>
                  </a:lnTo>
                  <a:lnTo>
                    <a:pt x="1271" y="13018"/>
                  </a:lnTo>
                  <a:lnTo>
                    <a:pt x="1271" y="12649"/>
                  </a:lnTo>
                  <a:lnTo>
                    <a:pt x="1590" y="12834"/>
                  </a:lnTo>
                  <a:lnTo>
                    <a:pt x="1590" y="13198"/>
                  </a:lnTo>
                  <a:lnTo>
                    <a:pt x="1621" y="13198"/>
                  </a:lnTo>
                  <a:lnTo>
                    <a:pt x="1815" y="13087"/>
                  </a:lnTo>
                  <a:lnTo>
                    <a:pt x="1921" y="13025"/>
                  </a:lnTo>
                  <a:lnTo>
                    <a:pt x="1952" y="13042"/>
                  </a:lnTo>
                  <a:lnTo>
                    <a:pt x="2219" y="13198"/>
                  </a:lnTo>
                  <a:lnTo>
                    <a:pt x="2254" y="13198"/>
                  </a:lnTo>
                  <a:lnTo>
                    <a:pt x="2254" y="12834"/>
                  </a:lnTo>
                  <a:lnTo>
                    <a:pt x="2415" y="12739"/>
                  </a:lnTo>
                  <a:lnTo>
                    <a:pt x="2474" y="12706"/>
                  </a:lnTo>
                  <a:lnTo>
                    <a:pt x="2568" y="12652"/>
                  </a:lnTo>
                  <a:lnTo>
                    <a:pt x="2568" y="13018"/>
                  </a:lnTo>
                  <a:lnTo>
                    <a:pt x="2568" y="13020"/>
                  </a:lnTo>
                  <a:lnTo>
                    <a:pt x="2861" y="13188"/>
                  </a:lnTo>
                  <a:lnTo>
                    <a:pt x="2876" y="13198"/>
                  </a:lnTo>
                  <a:lnTo>
                    <a:pt x="2925" y="13198"/>
                  </a:lnTo>
                  <a:lnTo>
                    <a:pt x="3235" y="13020"/>
                  </a:lnTo>
                  <a:lnTo>
                    <a:pt x="3235" y="13018"/>
                  </a:lnTo>
                  <a:lnTo>
                    <a:pt x="3235" y="12652"/>
                  </a:lnTo>
                  <a:lnTo>
                    <a:pt x="3384" y="12739"/>
                  </a:lnTo>
                  <a:lnTo>
                    <a:pt x="3547" y="12834"/>
                  </a:lnTo>
                  <a:lnTo>
                    <a:pt x="3547" y="13198"/>
                  </a:lnTo>
                  <a:lnTo>
                    <a:pt x="3582" y="13198"/>
                  </a:lnTo>
                  <a:lnTo>
                    <a:pt x="3880" y="13025"/>
                  </a:lnTo>
                  <a:lnTo>
                    <a:pt x="4178" y="13198"/>
                  </a:lnTo>
                  <a:lnTo>
                    <a:pt x="4213" y="13198"/>
                  </a:lnTo>
                  <a:lnTo>
                    <a:pt x="4213" y="12834"/>
                  </a:lnTo>
                  <a:lnTo>
                    <a:pt x="4289" y="12789"/>
                  </a:lnTo>
                  <a:lnTo>
                    <a:pt x="4527" y="12652"/>
                  </a:lnTo>
                  <a:lnTo>
                    <a:pt x="4527" y="13018"/>
                  </a:lnTo>
                  <a:lnTo>
                    <a:pt x="4527" y="13020"/>
                  </a:lnTo>
                  <a:lnTo>
                    <a:pt x="4636" y="13082"/>
                  </a:lnTo>
                  <a:lnTo>
                    <a:pt x="4832" y="13198"/>
                  </a:lnTo>
                  <a:lnTo>
                    <a:pt x="4882" y="13198"/>
                  </a:lnTo>
                  <a:lnTo>
                    <a:pt x="5189" y="13020"/>
                  </a:lnTo>
                  <a:lnTo>
                    <a:pt x="5189" y="13018"/>
                  </a:lnTo>
                  <a:lnTo>
                    <a:pt x="5189" y="12652"/>
                  </a:lnTo>
                  <a:lnTo>
                    <a:pt x="5503" y="12834"/>
                  </a:lnTo>
                  <a:lnTo>
                    <a:pt x="5503" y="13198"/>
                  </a:lnTo>
                  <a:lnTo>
                    <a:pt x="5539" y="13198"/>
                  </a:lnTo>
                  <a:lnTo>
                    <a:pt x="5836" y="13025"/>
                  </a:lnTo>
                  <a:lnTo>
                    <a:pt x="6134" y="13198"/>
                  </a:lnTo>
                  <a:lnTo>
                    <a:pt x="6169" y="13198"/>
                  </a:lnTo>
                  <a:lnTo>
                    <a:pt x="6169" y="12834"/>
                  </a:lnTo>
                  <a:lnTo>
                    <a:pt x="6295" y="12760"/>
                  </a:lnTo>
                  <a:lnTo>
                    <a:pt x="6484" y="12652"/>
                  </a:lnTo>
                  <a:lnTo>
                    <a:pt x="6484" y="13018"/>
                  </a:lnTo>
                  <a:lnTo>
                    <a:pt x="6484" y="13020"/>
                  </a:lnTo>
                  <a:lnTo>
                    <a:pt x="6777" y="13188"/>
                  </a:lnTo>
                  <a:lnTo>
                    <a:pt x="6791" y="13198"/>
                  </a:lnTo>
                  <a:lnTo>
                    <a:pt x="6840" y="13198"/>
                  </a:lnTo>
                  <a:lnTo>
                    <a:pt x="7148" y="13020"/>
                  </a:lnTo>
                  <a:lnTo>
                    <a:pt x="7148" y="13018"/>
                  </a:lnTo>
                  <a:lnTo>
                    <a:pt x="7148" y="12652"/>
                  </a:lnTo>
                  <a:lnTo>
                    <a:pt x="7299" y="12739"/>
                  </a:lnTo>
                  <a:lnTo>
                    <a:pt x="7462" y="12834"/>
                  </a:lnTo>
                  <a:lnTo>
                    <a:pt x="7462" y="13198"/>
                  </a:lnTo>
                  <a:lnTo>
                    <a:pt x="7497" y="13198"/>
                  </a:lnTo>
                  <a:lnTo>
                    <a:pt x="7795" y="13025"/>
                  </a:lnTo>
                  <a:lnTo>
                    <a:pt x="8093" y="13198"/>
                  </a:lnTo>
                  <a:lnTo>
                    <a:pt x="8126" y="13198"/>
                  </a:lnTo>
                  <a:lnTo>
                    <a:pt x="8126" y="12836"/>
                  </a:lnTo>
                  <a:lnTo>
                    <a:pt x="8442" y="12649"/>
                  </a:lnTo>
                  <a:lnTo>
                    <a:pt x="8442" y="13018"/>
                  </a:lnTo>
                  <a:lnTo>
                    <a:pt x="8442" y="13020"/>
                  </a:lnTo>
                  <a:lnTo>
                    <a:pt x="8551" y="13082"/>
                  </a:lnTo>
                  <a:lnTo>
                    <a:pt x="8745" y="13198"/>
                  </a:lnTo>
                  <a:lnTo>
                    <a:pt x="8797" y="13198"/>
                  </a:lnTo>
                  <a:lnTo>
                    <a:pt x="9104" y="13020"/>
                  </a:lnTo>
                  <a:lnTo>
                    <a:pt x="9104" y="13018"/>
                  </a:lnTo>
                  <a:lnTo>
                    <a:pt x="9104" y="12652"/>
                  </a:lnTo>
                  <a:lnTo>
                    <a:pt x="9418" y="12834"/>
                  </a:lnTo>
                  <a:lnTo>
                    <a:pt x="9418" y="13198"/>
                  </a:lnTo>
                  <a:lnTo>
                    <a:pt x="9454" y="13198"/>
                  </a:lnTo>
                  <a:lnTo>
                    <a:pt x="9751" y="13025"/>
                  </a:lnTo>
                  <a:lnTo>
                    <a:pt x="10049" y="13198"/>
                  </a:lnTo>
                  <a:lnTo>
                    <a:pt x="10085" y="13198"/>
                  </a:lnTo>
                  <a:lnTo>
                    <a:pt x="10085" y="12834"/>
                  </a:lnTo>
                  <a:lnTo>
                    <a:pt x="10397" y="12652"/>
                  </a:lnTo>
                  <a:lnTo>
                    <a:pt x="10397" y="13018"/>
                  </a:lnTo>
                  <a:lnTo>
                    <a:pt x="10397" y="13020"/>
                  </a:lnTo>
                  <a:lnTo>
                    <a:pt x="10673" y="13179"/>
                  </a:lnTo>
                  <a:lnTo>
                    <a:pt x="10706" y="13198"/>
                  </a:lnTo>
                  <a:lnTo>
                    <a:pt x="10753" y="13198"/>
                  </a:lnTo>
                  <a:lnTo>
                    <a:pt x="11060" y="13020"/>
                  </a:lnTo>
                  <a:lnTo>
                    <a:pt x="11060" y="13018"/>
                  </a:lnTo>
                  <a:lnTo>
                    <a:pt x="11060" y="12649"/>
                  </a:lnTo>
                  <a:lnTo>
                    <a:pt x="11068" y="12654"/>
                  </a:lnTo>
                  <a:lnTo>
                    <a:pt x="11377" y="12836"/>
                  </a:lnTo>
                  <a:lnTo>
                    <a:pt x="11377" y="13198"/>
                  </a:lnTo>
                  <a:lnTo>
                    <a:pt x="11408" y="13198"/>
                  </a:lnTo>
                  <a:lnTo>
                    <a:pt x="11706" y="13025"/>
                  </a:lnTo>
                  <a:lnTo>
                    <a:pt x="12003" y="13198"/>
                  </a:lnTo>
                  <a:lnTo>
                    <a:pt x="12039" y="13198"/>
                  </a:lnTo>
                  <a:lnTo>
                    <a:pt x="12039" y="12834"/>
                  </a:lnTo>
                  <a:lnTo>
                    <a:pt x="12273" y="12699"/>
                  </a:lnTo>
                  <a:lnTo>
                    <a:pt x="12355" y="12649"/>
                  </a:lnTo>
                  <a:lnTo>
                    <a:pt x="12355" y="13018"/>
                  </a:lnTo>
                  <a:lnTo>
                    <a:pt x="12355" y="13020"/>
                  </a:lnTo>
                  <a:lnTo>
                    <a:pt x="12466" y="13082"/>
                  </a:lnTo>
                  <a:lnTo>
                    <a:pt x="12660" y="13198"/>
                  </a:lnTo>
                  <a:lnTo>
                    <a:pt x="12710" y="13198"/>
                  </a:lnTo>
                  <a:lnTo>
                    <a:pt x="13019" y="13020"/>
                  </a:lnTo>
                  <a:lnTo>
                    <a:pt x="13019" y="13018"/>
                  </a:lnTo>
                  <a:lnTo>
                    <a:pt x="13019" y="12652"/>
                  </a:lnTo>
                  <a:lnTo>
                    <a:pt x="13334" y="12834"/>
                  </a:lnTo>
                  <a:lnTo>
                    <a:pt x="13334" y="13198"/>
                  </a:lnTo>
                  <a:lnTo>
                    <a:pt x="13367" y="13198"/>
                  </a:lnTo>
                  <a:lnTo>
                    <a:pt x="13664" y="13025"/>
                  </a:lnTo>
                  <a:lnTo>
                    <a:pt x="13962" y="13198"/>
                  </a:lnTo>
                  <a:lnTo>
                    <a:pt x="14000" y="13198"/>
                  </a:lnTo>
                  <a:lnTo>
                    <a:pt x="14000" y="12834"/>
                  </a:lnTo>
                  <a:lnTo>
                    <a:pt x="14312" y="12652"/>
                  </a:lnTo>
                  <a:lnTo>
                    <a:pt x="14312" y="13018"/>
                  </a:lnTo>
                  <a:lnTo>
                    <a:pt x="14312" y="13020"/>
                  </a:lnTo>
                  <a:lnTo>
                    <a:pt x="14588" y="13179"/>
                  </a:lnTo>
                  <a:lnTo>
                    <a:pt x="14619" y="13198"/>
                  </a:lnTo>
                  <a:lnTo>
                    <a:pt x="14666" y="13198"/>
                  </a:lnTo>
                  <a:lnTo>
                    <a:pt x="14976" y="13020"/>
                  </a:lnTo>
                  <a:lnTo>
                    <a:pt x="14976" y="13018"/>
                  </a:lnTo>
                  <a:lnTo>
                    <a:pt x="14976" y="12649"/>
                  </a:lnTo>
                  <a:lnTo>
                    <a:pt x="15153" y="12753"/>
                  </a:lnTo>
                  <a:lnTo>
                    <a:pt x="15292" y="12834"/>
                  </a:lnTo>
                  <a:lnTo>
                    <a:pt x="15292" y="13198"/>
                  </a:lnTo>
                  <a:lnTo>
                    <a:pt x="15328" y="13198"/>
                  </a:lnTo>
                  <a:lnTo>
                    <a:pt x="15623" y="13025"/>
                  </a:lnTo>
                  <a:lnTo>
                    <a:pt x="15921" y="13198"/>
                  </a:lnTo>
                  <a:lnTo>
                    <a:pt x="15956" y="13198"/>
                  </a:lnTo>
                  <a:lnTo>
                    <a:pt x="15956" y="12834"/>
                  </a:lnTo>
                  <a:lnTo>
                    <a:pt x="16183" y="12701"/>
                  </a:lnTo>
                  <a:lnTo>
                    <a:pt x="16271" y="12652"/>
                  </a:lnTo>
                  <a:lnTo>
                    <a:pt x="16271" y="13018"/>
                  </a:lnTo>
                  <a:lnTo>
                    <a:pt x="16271" y="13020"/>
                  </a:lnTo>
                  <a:lnTo>
                    <a:pt x="16379" y="13082"/>
                  </a:lnTo>
                  <a:lnTo>
                    <a:pt x="16575" y="13198"/>
                  </a:lnTo>
                  <a:lnTo>
                    <a:pt x="16625" y="13198"/>
                  </a:lnTo>
                  <a:lnTo>
                    <a:pt x="16934" y="13020"/>
                  </a:lnTo>
                  <a:lnTo>
                    <a:pt x="16934" y="13018"/>
                  </a:lnTo>
                  <a:lnTo>
                    <a:pt x="16934" y="12652"/>
                  </a:lnTo>
                  <a:lnTo>
                    <a:pt x="17246" y="12834"/>
                  </a:lnTo>
                  <a:lnTo>
                    <a:pt x="17246" y="13198"/>
                  </a:lnTo>
                  <a:lnTo>
                    <a:pt x="17282" y="13198"/>
                  </a:lnTo>
                  <a:lnTo>
                    <a:pt x="17558" y="13039"/>
                  </a:lnTo>
                  <a:lnTo>
                    <a:pt x="17580" y="13025"/>
                  </a:lnTo>
                  <a:lnTo>
                    <a:pt x="17608" y="13042"/>
                  </a:lnTo>
                  <a:lnTo>
                    <a:pt x="17880" y="13198"/>
                  </a:lnTo>
                  <a:lnTo>
                    <a:pt x="17915" y="13198"/>
                  </a:lnTo>
                  <a:lnTo>
                    <a:pt x="17915" y="12834"/>
                  </a:lnTo>
                  <a:lnTo>
                    <a:pt x="17998" y="12784"/>
                  </a:lnTo>
                  <a:lnTo>
                    <a:pt x="18227" y="12652"/>
                  </a:lnTo>
                  <a:lnTo>
                    <a:pt x="18227" y="13018"/>
                  </a:lnTo>
                  <a:lnTo>
                    <a:pt x="18227" y="13020"/>
                  </a:lnTo>
                  <a:lnTo>
                    <a:pt x="18501" y="13179"/>
                  </a:lnTo>
                  <a:lnTo>
                    <a:pt x="18534" y="13198"/>
                  </a:lnTo>
                  <a:lnTo>
                    <a:pt x="18584" y="13198"/>
                  </a:lnTo>
                  <a:lnTo>
                    <a:pt x="18889" y="13020"/>
                  </a:lnTo>
                  <a:lnTo>
                    <a:pt x="18889" y="13018"/>
                  </a:lnTo>
                  <a:lnTo>
                    <a:pt x="18889" y="12649"/>
                  </a:lnTo>
                  <a:lnTo>
                    <a:pt x="19068" y="12753"/>
                  </a:lnTo>
                  <a:lnTo>
                    <a:pt x="19205" y="12834"/>
                  </a:lnTo>
                  <a:lnTo>
                    <a:pt x="19205" y="13198"/>
                  </a:lnTo>
                  <a:lnTo>
                    <a:pt x="19241" y="13198"/>
                  </a:lnTo>
                  <a:lnTo>
                    <a:pt x="19536" y="13025"/>
                  </a:lnTo>
                  <a:lnTo>
                    <a:pt x="19834" y="13198"/>
                  </a:lnTo>
                  <a:lnTo>
                    <a:pt x="19869" y="13198"/>
                  </a:lnTo>
                  <a:lnTo>
                    <a:pt x="19869" y="12834"/>
                  </a:lnTo>
                  <a:lnTo>
                    <a:pt x="19975" y="12772"/>
                  </a:lnTo>
                  <a:lnTo>
                    <a:pt x="20186" y="12652"/>
                  </a:lnTo>
                  <a:lnTo>
                    <a:pt x="20186" y="13018"/>
                  </a:lnTo>
                  <a:lnTo>
                    <a:pt x="20186" y="13020"/>
                  </a:lnTo>
                  <a:lnTo>
                    <a:pt x="20294" y="13082"/>
                  </a:lnTo>
                  <a:lnTo>
                    <a:pt x="20491" y="13198"/>
                  </a:lnTo>
                  <a:lnTo>
                    <a:pt x="20540" y="13198"/>
                  </a:lnTo>
                  <a:lnTo>
                    <a:pt x="20847" y="13020"/>
                  </a:lnTo>
                  <a:lnTo>
                    <a:pt x="20847" y="13018"/>
                  </a:lnTo>
                  <a:lnTo>
                    <a:pt x="20847" y="12652"/>
                  </a:lnTo>
                  <a:lnTo>
                    <a:pt x="21162" y="12834"/>
                  </a:lnTo>
                  <a:lnTo>
                    <a:pt x="21162" y="13198"/>
                  </a:lnTo>
                  <a:lnTo>
                    <a:pt x="21197" y="13198"/>
                  </a:lnTo>
                  <a:lnTo>
                    <a:pt x="21471" y="13039"/>
                  </a:lnTo>
                  <a:lnTo>
                    <a:pt x="21495" y="13025"/>
                  </a:lnTo>
                  <a:lnTo>
                    <a:pt x="21523" y="13042"/>
                  </a:lnTo>
                  <a:lnTo>
                    <a:pt x="21795" y="13198"/>
                  </a:lnTo>
                  <a:lnTo>
                    <a:pt x="21828" y="13198"/>
                  </a:lnTo>
                  <a:lnTo>
                    <a:pt x="21828" y="12834"/>
                  </a:lnTo>
                  <a:lnTo>
                    <a:pt x="21913" y="12784"/>
                  </a:lnTo>
                  <a:lnTo>
                    <a:pt x="22140" y="12652"/>
                  </a:lnTo>
                  <a:lnTo>
                    <a:pt x="22140" y="13018"/>
                  </a:lnTo>
                  <a:lnTo>
                    <a:pt x="22140" y="13020"/>
                  </a:lnTo>
                  <a:lnTo>
                    <a:pt x="22336" y="13134"/>
                  </a:lnTo>
                  <a:lnTo>
                    <a:pt x="22449" y="13198"/>
                  </a:lnTo>
                  <a:lnTo>
                    <a:pt x="22497" y="13198"/>
                  </a:lnTo>
                  <a:lnTo>
                    <a:pt x="22804" y="13020"/>
                  </a:lnTo>
                  <a:lnTo>
                    <a:pt x="22804" y="13018"/>
                  </a:lnTo>
                  <a:lnTo>
                    <a:pt x="22804" y="12649"/>
                  </a:lnTo>
                  <a:lnTo>
                    <a:pt x="22858" y="12680"/>
                  </a:lnTo>
                  <a:lnTo>
                    <a:pt x="23123" y="12836"/>
                  </a:lnTo>
                  <a:lnTo>
                    <a:pt x="23123" y="13198"/>
                  </a:lnTo>
                  <a:lnTo>
                    <a:pt x="23156" y="13198"/>
                  </a:lnTo>
                  <a:lnTo>
                    <a:pt x="23354" y="13084"/>
                  </a:lnTo>
                  <a:lnTo>
                    <a:pt x="23454" y="13025"/>
                  </a:lnTo>
                  <a:lnTo>
                    <a:pt x="23458" y="13027"/>
                  </a:lnTo>
                  <a:lnTo>
                    <a:pt x="23458" y="13011"/>
                  </a:lnTo>
                  <a:lnTo>
                    <a:pt x="23456" y="13011"/>
                  </a:lnTo>
                  <a:lnTo>
                    <a:pt x="23454" y="13011"/>
                  </a:lnTo>
                  <a:lnTo>
                    <a:pt x="23454" y="13011"/>
                  </a:lnTo>
                  <a:lnTo>
                    <a:pt x="23135" y="13193"/>
                  </a:lnTo>
                  <a:lnTo>
                    <a:pt x="23135" y="12831"/>
                  </a:lnTo>
                  <a:lnTo>
                    <a:pt x="23260" y="12758"/>
                  </a:lnTo>
                  <a:lnTo>
                    <a:pt x="23454" y="12647"/>
                  </a:lnTo>
                  <a:lnTo>
                    <a:pt x="23454" y="12647"/>
                  </a:lnTo>
                  <a:lnTo>
                    <a:pt x="23454" y="12647"/>
                  </a:lnTo>
                  <a:lnTo>
                    <a:pt x="23458" y="12649"/>
                  </a:lnTo>
                  <a:lnTo>
                    <a:pt x="23458" y="12628"/>
                  </a:lnTo>
                  <a:lnTo>
                    <a:pt x="23454" y="12630"/>
                  </a:lnTo>
                  <a:lnTo>
                    <a:pt x="23135" y="12446"/>
                  </a:lnTo>
                  <a:lnTo>
                    <a:pt x="23135" y="12077"/>
                  </a:lnTo>
                  <a:lnTo>
                    <a:pt x="23454" y="11893"/>
                  </a:lnTo>
                  <a:lnTo>
                    <a:pt x="23458" y="11895"/>
                  </a:lnTo>
                  <a:lnTo>
                    <a:pt x="23458" y="11881"/>
                  </a:lnTo>
                  <a:lnTo>
                    <a:pt x="23456" y="11881"/>
                  </a:lnTo>
                  <a:lnTo>
                    <a:pt x="23454" y="11881"/>
                  </a:lnTo>
                  <a:lnTo>
                    <a:pt x="23454" y="11881"/>
                  </a:lnTo>
                  <a:lnTo>
                    <a:pt x="23224" y="12014"/>
                  </a:lnTo>
                  <a:lnTo>
                    <a:pt x="23135" y="12063"/>
                  </a:lnTo>
                  <a:lnTo>
                    <a:pt x="23135" y="11702"/>
                  </a:lnTo>
                  <a:lnTo>
                    <a:pt x="23454" y="11517"/>
                  </a:lnTo>
                  <a:lnTo>
                    <a:pt x="23458" y="11520"/>
                  </a:lnTo>
                  <a:lnTo>
                    <a:pt x="23458" y="11494"/>
                  </a:lnTo>
                  <a:lnTo>
                    <a:pt x="23454" y="11496"/>
                  </a:lnTo>
                  <a:lnTo>
                    <a:pt x="23135" y="11312"/>
                  </a:lnTo>
                  <a:lnTo>
                    <a:pt x="23135" y="10945"/>
                  </a:lnTo>
                  <a:lnTo>
                    <a:pt x="23371" y="10811"/>
                  </a:lnTo>
                  <a:lnTo>
                    <a:pt x="23454" y="10761"/>
                  </a:lnTo>
                  <a:lnTo>
                    <a:pt x="23458" y="10763"/>
                  </a:lnTo>
                  <a:lnTo>
                    <a:pt x="23458" y="10747"/>
                  </a:lnTo>
                  <a:lnTo>
                    <a:pt x="23456" y="10747"/>
                  </a:lnTo>
                  <a:lnTo>
                    <a:pt x="23454" y="10747"/>
                  </a:lnTo>
                  <a:lnTo>
                    <a:pt x="23454" y="10747"/>
                  </a:lnTo>
                  <a:lnTo>
                    <a:pt x="23135" y="10929"/>
                  </a:lnTo>
                  <a:lnTo>
                    <a:pt x="23135" y="10567"/>
                  </a:lnTo>
                  <a:lnTo>
                    <a:pt x="23220" y="10518"/>
                  </a:lnTo>
                  <a:lnTo>
                    <a:pt x="23454" y="10383"/>
                  </a:lnTo>
                  <a:lnTo>
                    <a:pt x="23458" y="10385"/>
                  </a:lnTo>
                  <a:lnTo>
                    <a:pt x="23458" y="10364"/>
                  </a:lnTo>
                  <a:lnTo>
                    <a:pt x="23454" y="10366"/>
                  </a:lnTo>
                  <a:lnTo>
                    <a:pt x="23135" y="10182"/>
                  </a:lnTo>
                  <a:lnTo>
                    <a:pt x="23135" y="9813"/>
                  </a:lnTo>
                  <a:lnTo>
                    <a:pt x="23454" y="9631"/>
                  </a:lnTo>
                  <a:lnTo>
                    <a:pt x="23458" y="9631"/>
                  </a:lnTo>
                  <a:lnTo>
                    <a:pt x="23458" y="9617"/>
                  </a:lnTo>
                  <a:lnTo>
                    <a:pt x="23456" y="9617"/>
                  </a:lnTo>
                  <a:lnTo>
                    <a:pt x="23454" y="9617"/>
                  </a:lnTo>
                  <a:lnTo>
                    <a:pt x="23454" y="9617"/>
                  </a:lnTo>
                  <a:lnTo>
                    <a:pt x="23295" y="9707"/>
                  </a:lnTo>
                  <a:lnTo>
                    <a:pt x="23135" y="9799"/>
                  </a:lnTo>
                  <a:lnTo>
                    <a:pt x="23135" y="9437"/>
                  </a:lnTo>
                  <a:lnTo>
                    <a:pt x="23217" y="9390"/>
                  </a:lnTo>
                  <a:lnTo>
                    <a:pt x="23454" y="9253"/>
                  </a:lnTo>
                  <a:lnTo>
                    <a:pt x="23458" y="9256"/>
                  </a:lnTo>
                  <a:lnTo>
                    <a:pt x="23458" y="9234"/>
                  </a:lnTo>
                  <a:lnTo>
                    <a:pt x="23454" y="9237"/>
                  </a:lnTo>
                  <a:lnTo>
                    <a:pt x="23135" y="9052"/>
                  </a:lnTo>
                  <a:lnTo>
                    <a:pt x="23135" y="8686"/>
                  </a:lnTo>
                  <a:lnTo>
                    <a:pt x="23454" y="8502"/>
                  </a:lnTo>
                  <a:lnTo>
                    <a:pt x="23458" y="8502"/>
                  </a:lnTo>
                  <a:lnTo>
                    <a:pt x="23458" y="8485"/>
                  </a:lnTo>
                  <a:lnTo>
                    <a:pt x="23456" y="8485"/>
                  </a:lnTo>
                  <a:lnTo>
                    <a:pt x="23454" y="8485"/>
                  </a:lnTo>
                  <a:lnTo>
                    <a:pt x="23454" y="8485"/>
                  </a:lnTo>
                  <a:lnTo>
                    <a:pt x="23135" y="8669"/>
                  </a:lnTo>
                  <a:lnTo>
                    <a:pt x="23135" y="8308"/>
                  </a:lnTo>
                  <a:lnTo>
                    <a:pt x="23418" y="8140"/>
                  </a:lnTo>
                  <a:lnTo>
                    <a:pt x="23451" y="8123"/>
                  </a:lnTo>
                  <a:lnTo>
                    <a:pt x="23454" y="8123"/>
                  </a:lnTo>
                  <a:lnTo>
                    <a:pt x="23456" y="8123"/>
                  </a:lnTo>
                  <a:lnTo>
                    <a:pt x="23458" y="8123"/>
                  </a:lnTo>
                  <a:lnTo>
                    <a:pt x="23458" y="8105"/>
                  </a:lnTo>
                  <a:lnTo>
                    <a:pt x="23454" y="8107"/>
                  </a:lnTo>
                  <a:lnTo>
                    <a:pt x="23135" y="7923"/>
                  </a:lnTo>
                  <a:lnTo>
                    <a:pt x="23135" y="7556"/>
                  </a:lnTo>
                  <a:lnTo>
                    <a:pt x="23454" y="7372"/>
                  </a:lnTo>
                  <a:lnTo>
                    <a:pt x="23458" y="7374"/>
                  </a:lnTo>
                  <a:lnTo>
                    <a:pt x="23458" y="7358"/>
                  </a:lnTo>
                  <a:lnTo>
                    <a:pt x="23456" y="7355"/>
                  </a:lnTo>
                  <a:lnTo>
                    <a:pt x="23454" y="7355"/>
                  </a:lnTo>
                  <a:lnTo>
                    <a:pt x="23454" y="7355"/>
                  </a:lnTo>
                  <a:lnTo>
                    <a:pt x="23135" y="7537"/>
                  </a:lnTo>
                  <a:lnTo>
                    <a:pt x="23135" y="7176"/>
                  </a:lnTo>
                  <a:lnTo>
                    <a:pt x="23454" y="6991"/>
                  </a:lnTo>
                  <a:lnTo>
                    <a:pt x="23458" y="6994"/>
                  </a:lnTo>
                  <a:lnTo>
                    <a:pt x="23458" y="6972"/>
                  </a:lnTo>
                  <a:lnTo>
                    <a:pt x="23454" y="6975"/>
                  </a:lnTo>
                  <a:lnTo>
                    <a:pt x="23135" y="6793"/>
                  </a:lnTo>
                  <a:lnTo>
                    <a:pt x="23135" y="6427"/>
                  </a:lnTo>
                  <a:lnTo>
                    <a:pt x="23354" y="6299"/>
                  </a:lnTo>
                  <a:lnTo>
                    <a:pt x="23454" y="6242"/>
                  </a:lnTo>
                  <a:lnTo>
                    <a:pt x="23458" y="6245"/>
                  </a:lnTo>
                  <a:lnTo>
                    <a:pt x="23458" y="6228"/>
                  </a:lnTo>
                  <a:lnTo>
                    <a:pt x="23456" y="6226"/>
                  </a:lnTo>
                  <a:lnTo>
                    <a:pt x="23454" y="6226"/>
                  </a:lnTo>
                  <a:lnTo>
                    <a:pt x="23454" y="6226"/>
                  </a:lnTo>
                  <a:lnTo>
                    <a:pt x="23224" y="6358"/>
                  </a:lnTo>
                  <a:lnTo>
                    <a:pt x="23135" y="6410"/>
                  </a:lnTo>
                  <a:lnTo>
                    <a:pt x="23135" y="6046"/>
                  </a:lnTo>
                  <a:lnTo>
                    <a:pt x="23260" y="5975"/>
                  </a:lnTo>
                  <a:lnTo>
                    <a:pt x="23454" y="5862"/>
                  </a:lnTo>
                  <a:lnTo>
                    <a:pt x="23458" y="5864"/>
                  </a:lnTo>
                  <a:lnTo>
                    <a:pt x="23458" y="5843"/>
                  </a:lnTo>
                  <a:lnTo>
                    <a:pt x="23454" y="5845"/>
                  </a:lnTo>
                  <a:lnTo>
                    <a:pt x="23135" y="5661"/>
                  </a:lnTo>
                  <a:lnTo>
                    <a:pt x="23135" y="5294"/>
                  </a:lnTo>
                  <a:lnTo>
                    <a:pt x="23454" y="5110"/>
                  </a:lnTo>
                  <a:lnTo>
                    <a:pt x="23458" y="5110"/>
                  </a:lnTo>
                  <a:lnTo>
                    <a:pt x="23458" y="5098"/>
                  </a:lnTo>
                  <a:lnTo>
                    <a:pt x="23456" y="5096"/>
                  </a:lnTo>
                  <a:lnTo>
                    <a:pt x="23454" y="5098"/>
                  </a:lnTo>
                  <a:lnTo>
                    <a:pt x="23454" y="5096"/>
                  </a:lnTo>
                  <a:lnTo>
                    <a:pt x="23224" y="5228"/>
                  </a:lnTo>
                  <a:lnTo>
                    <a:pt x="23135" y="5280"/>
                  </a:lnTo>
                  <a:lnTo>
                    <a:pt x="23135" y="4914"/>
                  </a:lnTo>
                  <a:lnTo>
                    <a:pt x="23454" y="4730"/>
                  </a:lnTo>
                  <a:lnTo>
                    <a:pt x="23454" y="4730"/>
                  </a:lnTo>
                  <a:lnTo>
                    <a:pt x="23454" y="4730"/>
                  </a:lnTo>
                  <a:lnTo>
                    <a:pt x="23458" y="4732"/>
                  </a:lnTo>
                  <a:lnTo>
                    <a:pt x="23458" y="4713"/>
                  </a:lnTo>
                  <a:lnTo>
                    <a:pt x="23454" y="4715"/>
                  </a:lnTo>
                  <a:lnTo>
                    <a:pt x="23454" y="4715"/>
                  </a:lnTo>
                  <a:lnTo>
                    <a:pt x="23454" y="4715"/>
                  </a:lnTo>
                  <a:lnTo>
                    <a:pt x="23135" y="4531"/>
                  </a:lnTo>
                  <a:lnTo>
                    <a:pt x="23135" y="4165"/>
                  </a:lnTo>
                  <a:lnTo>
                    <a:pt x="23454" y="3980"/>
                  </a:lnTo>
                  <a:lnTo>
                    <a:pt x="23458" y="3983"/>
                  </a:lnTo>
                  <a:lnTo>
                    <a:pt x="23458" y="3966"/>
                  </a:lnTo>
                  <a:lnTo>
                    <a:pt x="23456" y="3964"/>
                  </a:lnTo>
                  <a:lnTo>
                    <a:pt x="23454" y="3966"/>
                  </a:lnTo>
                  <a:lnTo>
                    <a:pt x="23454" y="3964"/>
                  </a:lnTo>
                  <a:lnTo>
                    <a:pt x="23135" y="4148"/>
                  </a:lnTo>
                  <a:lnTo>
                    <a:pt x="23135" y="3784"/>
                  </a:lnTo>
                  <a:lnTo>
                    <a:pt x="23345" y="3661"/>
                  </a:lnTo>
                  <a:lnTo>
                    <a:pt x="23454" y="3600"/>
                  </a:lnTo>
                  <a:lnTo>
                    <a:pt x="23458" y="3602"/>
                  </a:lnTo>
                  <a:lnTo>
                    <a:pt x="23458" y="3583"/>
                  </a:lnTo>
                  <a:lnTo>
                    <a:pt x="23454" y="3583"/>
                  </a:lnTo>
                  <a:lnTo>
                    <a:pt x="23255" y="3470"/>
                  </a:lnTo>
                  <a:lnTo>
                    <a:pt x="23135" y="3401"/>
                  </a:lnTo>
                  <a:lnTo>
                    <a:pt x="23135" y="3035"/>
                  </a:lnTo>
                  <a:lnTo>
                    <a:pt x="23328" y="2924"/>
                  </a:lnTo>
                  <a:lnTo>
                    <a:pt x="23454" y="2851"/>
                  </a:lnTo>
                  <a:lnTo>
                    <a:pt x="23458" y="2853"/>
                  </a:lnTo>
                  <a:lnTo>
                    <a:pt x="23458" y="2837"/>
                  </a:lnTo>
                  <a:lnTo>
                    <a:pt x="23456" y="2837"/>
                  </a:lnTo>
                  <a:lnTo>
                    <a:pt x="23454" y="2837"/>
                  </a:lnTo>
                  <a:lnTo>
                    <a:pt x="23454" y="2837"/>
                  </a:lnTo>
                  <a:lnTo>
                    <a:pt x="23135" y="3019"/>
                  </a:lnTo>
                  <a:lnTo>
                    <a:pt x="23135" y="2655"/>
                  </a:lnTo>
                  <a:lnTo>
                    <a:pt x="23454" y="2470"/>
                  </a:lnTo>
                  <a:lnTo>
                    <a:pt x="23458" y="2473"/>
                  </a:lnTo>
                  <a:lnTo>
                    <a:pt x="23458" y="2451"/>
                  </a:lnTo>
                  <a:lnTo>
                    <a:pt x="23454" y="2454"/>
                  </a:lnTo>
                  <a:lnTo>
                    <a:pt x="23135" y="2272"/>
                  </a:lnTo>
                  <a:lnTo>
                    <a:pt x="23135" y="1903"/>
                  </a:lnTo>
                  <a:lnTo>
                    <a:pt x="23454" y="1719"/>
                  </a:lnTo>
                  <a:lnTo>
                    <a:pt x="23458" y="1721"/>
                  </a:lnTo>
                  <a:lnTo>
                    <a:pt x="23458" y="1707"/>
                  </a:lnTo>
                  <a:lnTo>
                    <a:pt x="23456" y="1707"/>
                  </a:lnTo>
                  <a:lnTo>
                    <a:pt x="23454" y="1707"/>
                  </a:lnTo>
                  <a:lnTo>
                    <a:pt x="23454" y="1707"/>
                  </a:lnTo>
                  <a:lnTo>
                    <a:pt x="23224" y="1839"/>
                  </a:lnTo>
                  <a:lnTo>
                    <a:pt x="23135" y="1889"/>
                  </a:lnTo>
                  <a:lnTo>
                    <a:pt x="23135" y="1525"/>
                  </a:lnTo>
                  <a:lnTo>
                    <a:pt x="23454" y="1338"/>
                  </a:lnTo>
                  <a:lnTo>
                    <a:pt x="23454" y="1341"/>
                  </a:lnTo>
                  <a:lnTo>
                    <a:pt x="23454" y="1341"/>
                  </a:lnTo>
                  <a:lnTo>
                    <a:pt x="23458" y="1341"/>
                  </a:lnTo>
                  <a:lnTo>
                    <a:pt x="23458" y="1322"/>
                  </a:lnTo>
                  <a:lnTo>
                    <a:pt x="23454" y="1324"/>
                  </a:lnTo>
                  <a:lnTo>
                    <a:pt x="23316" y="1246"/>
                  </a:lnTo>
                  <a:lnTo>
                    <a:pt x="23135" y="1142"/>
                  </a:lnTo>
                  <a:lnTo>
                    <a:pt x="23135" y="773"/>
                  </a:lnTo>
                  <a:lnTo>
                    <a:pt x="23454" y="587"/>
                  </a:lnTo>
                  <a:lnTo>
                    <a:pt x="23458" y="589"/>
                  </a:lnTo>
                  <a:lnTo>
                    <a:pt x="23458" y="572"/>
                  </a:lnTo>
                  <a:lnTo>
                    <a:pt x="23456" y="572"/>
                  </a:lnTo>
                  <a:lnTo>
                    <a:pt x="23454" y="572"/>
                  </a:lnTo>
                  <a:lnTo>
                    <a:pt x="23454" y="572"/>
                  </a:lnTo>
                  <a:lnTo>
                    <a:pt x="23135" y="757"/>
                  </a:lnTo>
                  <a:lnTo>
                    <a:pt x="23135" y="395"/>
                  </a:lnTo>
                  <a:lnTo>
                    <a:pt x="23454" y="211"/>
                  </a:lnTo>
                  <a:lnTo>
                    <a:pt x="23454" y="211"/>
                  </a:lnTo>
                  <a:lnTo>
                    <a:pt x="23456" y="211"/>
                  </a:lnTo>
                  <a:lnTo>
                    <a:pt x="23458" y="211"/>
                  </a:lnTo>
                  <a:lnTo>
                    <a:pt x="23458" y="192"/>
                  </a:lnTo>
                  <a:lnTo>
                    <a:pt x="23454" y="192"/>
                  </a:lnTo>
                  <a:lnTo>
                    <a:pt x="23371" y="147"/>
                  </a:lnTo>
                  <a:lnTo>
                    <a:pt x="23135" y="8"/>
                  </a:lnTo>
                  <a:lnTo>
                    <a:pt x="23135" y="0"/>
                  </a:lnTo>
                  <a:lnTo>
                    <a:pt x="23123" y="0"/>
                  </a:lnTo>
                  <a:lnTo>
                    <a:pt x="23123" y="17"/>
                  </a:lnTo>
                  <a:lnTo>
                    <a:pt x="23123" y="17"/>
                  </a:lnTo>
                  <a:lnTo>
                    <a:pt x="23170" y="45"/>
                  </a:lnTo>
                  <a:lnTo>
                    <a:pt x="23439" y="201"/>
                  </a:lnTo>
                  <a:lnTo>
                    <a:pt x="23187" y="348"/>
                  </a:lnTo>
                  <a:lnTo>
                    <a:pt x="23125" y="383"/>
                  </a:lnTo>
                  <a:lnTo>
                    <a:pt x="22903" y="256"/>
                  </a:lnTo>
                  <a:lnTo>
                    <a:pt x="22808" y="199"/>
                  </a:lnTo>
                  <a:lnTo>
                    <a:pt x="22808" y="0"/>
                  </a:lnTo>
                  <a:lnTo>
                    <a:pt x="22790" y="0"/>
                  </a:lnTo>
                  <a:lnTo>
                    <a:pt x="22790" y="190"/>
                  </a:lnTo>
                  <a:lnTo>
                    <a:pt x="22475" y="8"/>
                  </a:lnTo>
                  <a:lnTo>
                    <a:pt x="22475" y="8"/>
                  </a:lnTo>
                  <a:lnTo>
                    <a:pt x="22473" y="8"/>
                  </a:lnTo>
                  <a:lnTo>
                    <a:pt x="22404" y="48"/>
                  </a:lnTo>
                  <a:lnTo>
                    <a:pt x="22156" y="192"/>
                  </a:lnTo>
                  <a:lnTo>
                    <a:pt x="22156" y="0"/>
                  </a:lnTo>
                  <a:lnTo>
                    <a:pt x="22140" y="0"/>
                  </a:lnTo>
                  <a:lnTo>
                    <a:pt x="22140" y="199"/>
                  </a:lnTo>
                  <a:lnTo>
                    <a:pt x="22140" y="201"/>
                  </a:lnTo>
                  <a:lnTo>
                    <a:pt x="21892" y="346"/>
                  </a:lnTo>
                  <a:lnTo>
                    <a:pt x="21826" y="383"/>
                  </a:lnTo>
                  <a:lnTo>
                    <a:pt x="21585" y="249"/>
                  </a:lnTo>
                  <a:lnTo>
                    <a:pt x="21507" y="201"/>
                  </a:lnTo>
                  <a:lnTo>
                    <a:pt x="21828" y="17"/>
                  </a:lnTo>
                  <a:lnTo>
                    <a:pt x="21828" y="17"/>
                  </a:lnTo>
                  <a:lnTo>
                    <a:pt x="21828" y="0"/>
                  </a:lnTo>
                  <a:lnTo>
                    <a:pt x="21814" y="0"/>
                  </a:lnTo>
                  <a:lnTo>
                    <a:pt x="21814" y="8"/>
                  </a:lnTo>
                  <a:lnTo>
                    <a:pt x="21625" y="119"/>
                  </a:lnTo>
                  <a:lnTo>
                    <a:pt x="21495" y="192"/>
                  </a:lnTo>
                  <a:lnTo>
                    <a:pt x="21400" y="140"/>
                  </a:lnTo>
                  <a:lnTo>
                    <a:pt x="21173" y="8"/>
                  </a:lnTo>
                  <a:lnTo>
                    <a:pt x="21173" y="0"/>
                  </a:lnTo>
                  <a:lnTo>
                    <a:pt x="21162" y="0"/>
                  </a:lnTo>
                  <a:lnTo>
                    <a:pt x="21162" y="17"/>
                  </a:lnTo>
                  <a:lnTo>
                    <a:pt x="21162" y="17"/>
                  </a:lnTo>
                  <a:lnTo>
                    <a:pt x="21242" y="64"/>
                  </a:lnTo>
                  <a:lnTo>
                    <a:pt x="21481" y="204"/>
                  </a:lnTo>
                  <a:lnTo>
                    <a:pt x="21433" y="230"/>
                  </a:lnTo>
                  <a:lnTo>
                    <a:pt x="21166" y="383"/>
                  </a:lnTo>
                  <a:lnTo>
                    <a:pt x="20847" y="199"/>
                  </a:lnTo>
                  <a:lnTo>
                    <a:pt x="20847" y="0"/>
                  </a:lnTo>
                  <a:lnTo>
                    <a:pt x="20836" y="0"/>
                  </a:lnTo>
                  <a:lnTo>
                    <a:pt x="20836" y="194"/>
                  </a:lnTo>
                  <a:lnTo>
                    <a:pt x="20514" y="8"/>
                  </a:lnTo>
                  <a:lnTo>
                    <a:pt x="20514" y="8"/>
                  </a:lnTo>
                  <a:lnTo>
                    <a:pt x="20514" y="8"/>
                  </a:lnTo>
                  <a:lnTo>
                    <a:pt x="20245" y="164"/>
                  </a:lnTo>
                  <a:lnTo>
                    <a:pt x="20198" y="192"/>
                  </a:lnTo>
                  <a:lnTo>
                    <a:pt x="20198" y="0"/>
                  </a:lnTo>
                  <a:lnTo>
                    <a:pt x="20181" y="0"/>
                  </a:lnTo>
                  <a:lnTo>
                    <a:pt x="20181" y="199"/>
                  </a:lnTo>
                  <a:lnTo>
                    <a:pt x="20004" y="303"/>
                  </a:lnTo>
                  <a:lnTo>
                    <a:pt x="19867" y="383"/>
                  </a:lnTo>
                  <a:lnTo>
                    <a:pt x="19732" y="308"/>
                  </a:lnTo>
                  <a:lnTo>
                    <a:pt x="19550" y="201"/>
                  </a:lnTo>
                  <a:lnTo>
                    <a:pt x="19869" y="17"/>
                  </a:lnTo>
                  <a:lnTo>
                    <a:pt x="19869" y="17"/>
                  </a:lnTo>
                  <a:lnTo>
                    <a:pt x="19869" y="0"/>
                  </a:lnTo>
                  <a:lnTo>
                    <a:pt x="19855" y="0"/>
                  </a:lnTo>
                  <a:lnTo>
                    <a:pt x="19855" y="8"/>
                  </a:lnTo>
                  <a:lnTo>
                    <a:pt x="19652" y="128"/>
                  </a:lnTo>
                  <a:lnTo>
                    <a:pt x="19536" y="194"/>
                  </a:lnTo>
                  <a:lnTo>
                    <a:pt x="19217" y="8"/>
                  </a:lnTo>
                  <a:lnTo>
                    <a:pt x="19217" y="0"/>
                  </a:lnTo>
                  <a:lnTo>
                    <a:pt x="19205" y="0"/>
                  </a:lnTo>
                  <a:lnTo>
                    <a:pt x="19205" y="17"/>
                  </a:lnTo>
                  <a:lnTo>
                    <a:pt x="19205" y="17"/>
                  </a:lnTo>
                  <a:lnTo>
                    <a:pt x="19243" y="41"/>
                  </a:lnTo>
                  <a:lnTo>
                    <a:pt x="19522" y="204"/>
                  </a:lnTo>
                  <a:lnTo>
                    <a:pt x="19475" y="230"/>
                  </a:lnTo>
                  <a:lnTo>
                    <a:pt x="19208" y="383"/>
                  </a:lnTo>
                  <a:lnTo>
                    <a:pt x="19144" y="346"/>
                  </a:lnTo>
                  <a:lnTo>
                    <a:pt x="18893" y="199"/>
                  </a:lnTo>
                  <a:lnTo>
                    <a:pt x="18893" y="0"/>
                  </a:lnTo>
                  <a:lnTo>
                    <a:pt x="18877" y="0"/>
                  </a:lnTo>
                  <a:lnTo>
                    <a:pt x="18877" y="192"/>
                  </a:lnTo>
                  <a:lnTo>
                    <a:pt x="18581" y="22"/>
                  </a:lnTo>
                  <a:lnTo>
                    <a:pt x="18560" y="8"/>
                  </a:lnTo>
                  <a:lnTo>
                    <a:pt x="18560" y="8"/>
                  </a:lnTo>
                  <a:lnTo>
                    <a:pt x="18560" y="8"/>
                  </a:lnTo>
                  <a:lnTo>
                    <a:pt x="18241" y="192"/>
                  </a:lnTo>
                  <a:lnTo>
                    <a:pt x="18241" y="0"/>
                  </a:lnTo>
                  <a:lnTo>
                    <a:pt x="18227" y="0"/>
                  </a:lnTo>
                  <a:lnTo>
                    <a:pt x="18227" y="199"/>
                  </a:lnTo>
                  <a:lnTo>
                    <a:pt x="18227" y="201"/>
                  </a:lnTo>
                  <a:lnTo>
                    <a:pt x="17976" y="346"/>
                  </a:lnTo>
                  <a:lnTo>
                    <a:pt x="17910" y="383"/>
                  </a:lnTo>
                  <a:lnTo>
                    <a:pt x="17672" y="249"/>
                  </a:lnTo>
                  <a:lnTo>
                    <a:pt x="17594" y="201"/>
                  </a:lnTo>
                  <a:lnTo>
                    <a:pt x="17913" y="17"/>
                  </a:lnTo>
                  <a:lnTo>
                    <a:pt x="17913" y="17"/>
                  </a:lnTo>
                  <a:lnTo>
                    <a:pt x="17913" y="0"/>
                  </a:lnTo>
                  <a:lnTo>
                    <a:pt x="17899" y="0"/>
                  </a:lnTo>
                  <a:lnTo>
                    <a:pt x="17899" y="8"/>
                  </a:lnTo>
                  <a:lnTo>
                    <a:pt x="17709" y="119"/>
                  </a:lnTo>
                  <a:lnTo>
                    <a:pt x="17580" y="192"/>
                  </a:lnTo>
                  <a:lnTo>
                    <a:pt x="17485" y="140"/>
                  </a:lnTo>
                  <a:lnTo>
                    <a:pt x="17258" y="8"/>
                  </a:lnTo>
                  <a:lnTo>
                    <a:pt x="17258" y="0"/>
                  </a:lnTo>
                  <a:lnTo>
                    <a:pt x="17246" y="0"/>
                  </a:lnTo>
                  <a:lnTo>
                    <a:pt x="17246" y="17"/>
                  </a:lnTo>
                  <a:lnTo>
                    <a:pt x="17246" y="17"/>
                  </a:lnTo>
                  <a:lnTo>
                    <a:pt x="17327" y="64"/>
                  </a:lnTo>
                  <a:lnTo>
                    <a:pt x="17565" y="204"/>
                  </a:lnTo>
                  <a:lnTo>
                    <a:pt x="17520" y="230"/>
                  </a:lnTo>
                  <a:lnTo>
                    <a:pt x="17251" y="383"/>
                  </a:lnTo>
                  <a:lnTo>
                    <a:pt x="16934" y="199"/>
                  </a:lnTo>
                  <a:lnTo>
                    <a:pt x="16934" y="0"/>
                  </a:lnTo>
                  <a:lnTo>
                    <a:pt x="16923" y="0"/>
                  </a:lnTo>
                  <a:lnTo>
                    <a:pt x="16923" y="194"/>
                  </a:lnTo>
                  <a:lnTo>
                    <a:pt x="16601" y="8"/>
                  </a:lnTo>
                  <a:lnTo>
                    <a:pt x="16601" y="8"/>
                  </a:lnTo>
                  <a:lnTo>
                    <a:pt x="16599" y="8"/>
                  </a:lnTo>
                  <a:lnTo>
                    <a:pt x="16332" y="164"/>
                  </a:lnTo>
                  <a:lnTo>
                    <a:pt x="16282" y="192"/>
                  </a:lnTo>
                  <a:lnTo>
                    <a:pt x="16282" y="0"/>
                  </a:lnTo>
                  <a:lnTo>
                    <a:pt x="16271" y="0"/>
                  </a:lnTo>
                  <a:lnTo>
                    <a:pt x="16271" y="199"/>
                  </a:lnTo>
                  <a:lnTo>
                    <a:pt x="15952" y="383"/>
                  </a:lnTo>
                  <a:lnTo>
                    <a:pt x="15758" y="272"/>
                  </a:lnTo>
                  <a:lnTo>
                    <a:pt x="15637" y="201"/>
                  </a:lnTo>
                  <a:lnTo>
                    <a:pt x="15888" y="57"/>
                  </a:lnTo>
                  <a:lnTo>
                    <a:pt x="15954" y="17"/>
                  </a:lnTo>
                  <a:lnTo>
                    <a:pt x="15954" y="17"/>
                  </a:lnTo>
                  <a:lnTo>
                    <a:pt x="15954" y="0"/>
                  </a:lnTo>
                  <a:lnTo>
                    <a:pt x="15940" y="0"/>
                  </a:lnTo>
                  <a:lnTo>
                    <a:pt x="15940" y="8"/>
                  </a:lnTo>
                  <a:lnTo>
                    <a:pt x="15666" y="171"/>
                  </a:lnTo>
                  <a:lnTo>
                    <a:pt x="15623" y="192"/>
                  </a:lnTo>
                  <a:lnTo>
                    <a:pt x="15505" y="126"/>
                  </a:lnTo>
                  <a:lnTo>
                    <a:pt x="15304" y="8"/>
                  </a:lnTo>
                  <a:lnTo>
                    <a:pt x="15304" y="0"/>
                  </a:lnTo>
                  <a:lnTo>
                    <a:pt x="15292" y="0"/>
                  </a:lnTo>
                  <a:lnTo>
                    <a:pt x="15292" y="17"/>
                  </a:lnTo>
                  <a:lnTo>
                    <a:pt x="15292" y="17"/>
                  </a:lnTo>
                  <a:lnTo>
                    <a:pt x="15363" y="60"/>
                  </a:lnTo>
                  <a:lnTo>
                    <a:pt x="15609" y="201"/>
                  </a:lnTo>
                  <a:lnTo>
                    <a:pt x="15470" y="284"/>
                  </a:lnTo>
                  <a:lnTo>
                    <a:pt x="15295" y="383"/>
                  </a:lnTo>
                  <a:lnTo>
                    <a:pt x="15229" y="346"/>
                  </a:lnTo>
                  <a:lnTo>
                    <a:pt x="14978" y="199"/>
                  </a:lnTo>
                  <a:lnTo>
                    <a:pt x="14978" y="0"/>
                  </a:lnTo>
                  <a:lnTo>
                    <a:pt x="14962" y="0"/>
                  </a:lnTo>
                  <a:lnTo>
                    <a:pt x="14962" y="192"/>
                  </a:lnTo>
                  <a:lnTo>
                    <a:pt x="14666" y="22"/>
                  </a:lnTo>
                  <a:lnTo>
                    <a:pt x="14645" y="8"/>
                  </a:lnTo>
                  <a:lnTo>
                    <a:pt x="14645" y="8"/>
                  </a:lnTo>
                  <a:lnTo>
                    <a:pt x="14645" y="8"/>
                  </a:lnTo>
                  <a:lnTo>
                    <a:pt x="14326" y="192"/>
                  </a:lnTo>
                  <a:lnTo>
                    <a:pt x="14326" y="0"/>
                  </a:lnTo>
                  <a:lnTo>
                    <a:pt x="14309" y="0"/>
                  </a:lnTo>
                  <a:lnTo>
                    <a:pt x="14309" y="199"/>
                  </a:lnTo>
                  <a:lnTo>
                    <a:pt x="13995" y="383"/>
                  </a:lnTo>
                  <a:lnTo>
                    <a:pt x="13702" y="218"/>
                  </a:lnTo>
                  <a:lnTo>
                    <a:pt x="13678" y="204"/>
                  </a:lnTo>
                  <a:lnTo>
                    <a:pt x="13997" y="17"/>
                  </a:lnTo>
                  <a:lnTo>
                    <a:pt x="13997" y="0"/>
                  </a:lnTo>
                  <a:lnTo>
                    <a:pt x="13986" y="0"/>
                  </a:lnTo>
                  <a:lnTo>
                    <a:pt x="13986" y="8"/>
                  </a:lnTo>
                  <a:lnTo>
                    <a:pt x="13794" y="119"/>
                  </a:lnTo>
                  <a:lnTo>
                    <a:pt x="13664" y="192"/>
                  </a:lnTo>
                  <a:lnTo>
                    <a:pt x="13546" y="126"/>
                  </a:lnTo>
                  <a:lnTo>
                    <a:pt x="13345" y="8"/>
                  </a:lnTo>
                  <a:lnTo>
                    <a:pt x="13345" y="0"/>
                  </a:lnTo>
                  <a:lnTo>
                    <a:pt x="13334" y="0"/>
                  </a:lnTo>
                  <a:lnTo>
                    <a:pt x="13334" y="17"/>
                  </a:lnTo>
                  <a:lnTo>
                    <a:pt x="13334" y="17"/>
                  </a:lnTo>
                  <a:lnTo>
                    <a:pt x="13463" y="93"/>
                  </a:lnTo>
                  <a:lnTo>
                    <a:pt x="13653" y="204"/>
                  </a:lnTo>
                  <a:lnTo>
                    <a:pt x="13605" y="230"/>
                  </a:lnTo>
                  <a:lnTo>
                    <a:pt x="13336" y="383"/>
                  </a:lnTo>
                  <a:lnTo>
                    <a:pt x="13019" y="199"/>
                  </a:lnTo>
                  <a:lnTo>
                    <a:pt x="13019" y="0"/>
                  </a:lnTo>
                  <a:lnTo>
                    <a:pt x="13007" y="0"/>
                  </a:lnTo>
                  <a:lnTo>
                    <a:pt x="13007" y="194"/>
                  </a:lnTo>
                  <a:lnTo>
                    <a:pt x="12686" y="8"/>
                  </a:lnTo>
                  <a:lnTo>
                    <a:pt x="12686" y="8"/>
                  </a:lnTo>
                  <a:lnTo>
                    <a:pt x="12686" y="8"/>
                  </a:lnTo>
                  <a:lnTo>
                    <a:pt x="12658" y="24"/>
                  </a:lnTo>
                  <a:lnTo>
                    <a:pt x="12367" y="192"/>
                  </a:lnTo>
                  <a:lnTo>
                    <a:pt x="12367" y="0"/>
                  </a:lnTo>
                  <a:lnTo>
                    <a:pt x="12353" y="0"/>
                  </a:lnTo>
                  <a:lnTo>
                    <a:pt x="12353" y="199"/>
                  </a:lnTo>
                  <a:lnTo>
                    <a:pt x="12329" y="213"/>
                  </a:lnTo>
                  <a:lnTo>
                    <a:pt x="12036" y="383"/>
                  </a:lnTo>
                  <a:lnTo>
                    <a:pt x="11902" y="308"/>
                  </a:lnTo>
                  <a:lnTo>
                    <a:pt x="11720" y="201"/>
                  </a:lnTo>
                  <a:lnTo>
                    <a:pt x="12039" y="17"/>
                  </a:lnTo>
                  <a:lnTo>
                    <a:pt x="12039" y="17"/>
                  </a:lnTo>
                  <a:lnTo>
                    <a:pt x="12039" y="0"/>
                  </a:lnTo>
                  <a:lnTo>
                    <a:pt x="12027" y="0"/>
                  </a:lnTo>
                  <a:lnTo>
                    <a:pt x="12027" y="8"/>
                  </a:lnTo>
                  <a:lnTo>
                    <a:pt x="11800" y="140"/>
                  </a:lnTo>
                  <a:lnTo>
                    <a:pt x="11706" y="194"/>
                  </a:lnTo>
                  <a:lnTo>
                    <a:pt x="11389" y="8"/>
                  </a:lnTo>
                  <a:lnTo>
                    <a:pt x="11389" y="0"/>
                  </a:lnTo>
                  <a:lnTo>
                    <a:pt x="11377" y="0"/>
                  </a:lnTo>
                  <a:lnTo>
                    <a:pt x="11377" y="17"/>
                  </a:lnTo>
                  <a:lnTo>
                    <a:pt x="11377" y="17"/>
                  </a:lnTo>
                  <a:lnTo>
                    <a:pt x="11415" y="41"/>
                  </a:lnTo>
                  <a:lnTo>
                    <a:pt x="11694" y="204"/>
                  </a:lnTo>
                  <a:lnTo>
                    <a:pt x="11552" y="284"/>
                  </a:lnTo>
                  <a:lnTo>
                    <a:pt x="11379" y="383"/>
                  </a:lnTo>
                  <a:lnTo>
                    <a:pt x="11127" y="237"/>
                  </a:lnTo>
                  <a:lnTo>
                    <a:pt x="11060" y="199"/>
                  </a:lnTo>
                  <a:lnTo>
                    <a:pt x="11060" y="0"/>
                  </a:lnTo>
                  <a:lnTo>
                    <a:pt x="11046" y="0"/>
                  </a:lnTo>
                  <a:lnTo>
                    <a:pt x="11046" y="192"/>
                  </a:lnTo>
                  <a:lnTo>
                    <a:pt x="10753" y="22"/>
                  </a:lnTo>
                  <a:lnTo>
                    <a:pt x="10730" y="8"/>
                  </a:lnTo>
                  <a:lnTo>
                    <a:pt x="10730" y="8"/>
                  </a:lnTo>
                  <a:lnTo>
                    <a:pt x="10730" y="8"/>
                  </a:lnTo>
                  <a:lnTo>
                    <a:pt x="10411" y="192"/>
                  </a:lnTo>
                  <a:lnTo>
                    <a:pt x="10411" y="0"/>
                  </a:lnTo>
                  <a:lnTo>
                    <a:pt x="10397" y="0"/>
                  </a:lnTo>
                  <a:lnTo>
                    <a:pt x="10397" y="199"/>
                  </a:lnTo>
                  <a:lnTo>
                    <a:pt x="10080" y="383"/>
                  </a:lnTo>
                  <a:lnTo>
                    <a:pt x="9789" y="218"/>
                  </a:lnTo>
                  <a:lnTo>
                    <a:pt x="9763" y="204"/>
                  </a:lnTo>
                  <a:lnTo>
                    <a:pt x="10085" y="17"/>
                  </a:lnTo>
                  <a:lnTo>
                    <a:pt x="10085" y="0"/>
                  </a:lnTo>
                  <a:lnTo>
                    <a:pt x="10070" y="0"/>
                  </a:lnTo>
                  <a:lnTo>
                    <a:pt x="10070" y="8"/>
                  </a:lnTo>
                  <a:lnTo>
                    <a:pt x="9881" y="119"/>
                  </a:lnTo>
                  <a:lnTo>
                    <a:pt x="9749" y="192"/>
                  </a:lnTo>
                  <a:lnTo>
                    <a:pt x="9633" y="126"/>
                  </a:lnTo>
                  <a:lnTo>
                    <a:pt x="9430" y="8"/>
                  </a:lnTo>
                  <a:lnTo>
                    <a:pt x="9430" y="0"/>
                  </a:lnTo>
                  <a:lnTo>
                    <a:pt x="9418" y="0"/>
                  </a:lnTo>
                  <a:lnTo>
                    <a:pt x="9418" y="17"/>
                  </a:lnTo>
                  <a:lnTo>
                    <a:pt x="9418" y="17"/>
                  </a:lnTo>
                  <a:lnTo>
                    <a:pt x="9548" y="93"/>
                  </a:lnTo>
                  <a:lnTo>
                    <a:pt x="9737" y="204"/>
                  </a:lnTo>
                  <a:lnTo>
                    <a:pt x="9690" y="230"/>
                  </a:lnTo>
                  <a:lnTo>
                    <a:pt x="9421" y="383"/>
                  </a:lnTo>
                  <a:lnTo>
                    <a:pt x="9104" y="199"/>
                  </a:lnTo>
                  <a:lnTo>
                    <a:pt x="9104" y="0"/>
                  </a:lnTo>
                  <a:lnTo>
                    <a:pt x="9092" y="0"/>
                  </a:lnTo>
                  <a:lnTo>
                    <a:pt x="9092" y="194"/>
                  </a:lnTo>
                  <a:lnTo>
                    <a:pt x="8771" y="8"/>
                  </a:lnTo>
                  <a:lnTo>
                    <a:pt x="8771" y="8"/>
                  </a:lnTo>
                  <a:lnTo>
                    <a:pt x="8771" y="8"/>
                  </a:lnTo>
                  <a:lnTo>
                    <a:pt x="8745" y="24"/>
                  </a:lnTo>
                  <a:lnTo>
                    <a:pt x="8454" y="192"/>
                  </a:lnTo>
                  <a:lnTo>
                    <a:pt x="8454" y="0"/>
                  </a:lnTo>
                  <a:lnTo>
                    <a:pt x="8442" y="0"/>
                  </a:lnTo>
                  <a:lnTo>
                    <a:pt x="8442" y="199"/>
                  </a:lnTo>
                  <a:lnTo>
                    <a:pt x="8121" y="383"/>
                  </a:lnTo>
                  <a:lnTo>
                    <a:pt x="7930" y="272"/>
                  </a:lnTo>
                  <a:lnTo>
                    <a:pt x="7807" y="201"/>
                  </a:lnTo>
                  <a:lnTo>
                    <a:pt x="8067" y="52"/>
                  </a:lnTo>
                  <a:lnTo>
                    <a:pt x="8126" y="17"/>
                  </a:lnTo>
                  <a:lnTo>
                    <a:pt x="8126" y="17"/>
                  </a:lnTo>
                  <a:lnTo>
                    <a:pt x="8126" y="0"/>
                  </a:lnTo>
                  <a:lnTo>
                    <a:pt x="8112" y="0"/>
                  </a:lnTo>
                  <a:lnTo>
                    <a:pt x="8112" y="8"/>
                  </a:lnTo>
                  <a:lnTo>
                    <a:pt x="7819" y="180"/>
                  </a:lnTo>
                  <a:lnTo>
                    <a:pt x="7795" y="192"/>
                  </a:lnTo>
                  <a:lnTo>
                    <a:pt x="7677" y="126"/>
                  </a:lnTo>
                  <a:lnTo>
                    <a:pt x="7474" y="8"/>
                  </a:lnTo>
                  <a:lnTo>
                    <a:pt x="7474" y="0"/>
                  </a:lnTo>
                  <a:lnTo>
                    <a:pt x="7462" y="0"/>
                  </a:lnTo>
                  <a:lnTo>
                    <a:pt x="7462" y="17"/>
                  </a:lnTo>
                  <a:lnTo>
                    <a:pt x="7462" y="17"/>
                  </a:lnTo>
                  <a:lnTo>
                    <a:pt x="7535" y="60"/>
                  </a:lnTo>
                  <a:lnTo>
                    <a:pt x="7781" y="201"/>
                  </a:lnTo>
                  <a:lnTo>
                    <a:pt x="7611" y="301"/>
                  </a:lnTo>
                  <a:lnTo>
                    <a:pt x="7464" y="383"/>
                  </a:lnTo>
                  <a:lnTo>
                    <a:pt x="7327" y="303"/>
                  </a:lnTo>
                  <a:lnTo>
                    <a:pt x="7148" y="199"/>
                  </a:lnTo>
                  <a:lnTo>
                    <a:pt x="7148" y="0"/>
                  </a:lnTo>
                  <a:lnTo>
                    <a:pt x="7136" y="0"/>
                  </a:lnTo>
                  <a:lnTo>
                    <a:pt x="7136" y="194"/>
                  </a:lnTo>
                  <a:lnTo>
                    <a:pt x="7126" y="187"/>
                  </a:lnTo>
                  <a:lnTo>
                    <a:pt x="6814" y="8"/>
                  </a:lnTo>
                  <a:lnTo>
                    <a:pt x="6814" y="8"/>
                  </a:lnTo>
                  <a:lnTo>
                    <a:pt x="6814" y="8"/>
                  </a:lnTo>
                  <a:lnTo>
                    <a:pt x="6682" y="86"/>
                  </a:lnTo>
                  <a:lnTo>
                    <a:pt x="6495" y="192"/>
                  </a:lnTo>
                  <a:lnTo>
                    <a:pt x="6495" y="0"/>
                  </a:lnTo>
                  <a:lnTo>
                    <a:pt x="6481" y="0"/>
                  </a:lnTo>
                  <a:lnTo>
                    <a:pt x="6481" y="199"/>
                  </a:lnTo>
                  <a:lnTo>
                    <a:pt x="6292" y="310"/>
                  </a:lnTo>
                  <a:lnTo>
                    <a:pt x="6165" y="383"/>
                  </a:lnTo>
                  <a:lnTo>
                    <a:pt x="6002" y="291"/>
                  </a:lnTo>
                  <a:lnTo>
                    <a:pt x="5874" y="218"/>
                  </a:lnTo>
                  <a:lnTo>
                    <a:pt x="5848" y="204"/>
                  </a:lnTo>
                  <a:lnTo>
                    <a:pt x="6169" y="17"/>
                  </a:lnTo>
                  <a:lnTo>
                    <a:pt x="6169" y="17"/>
                  </a:lnTo>
                  <a:lnTo>
                    <a:pt x="6169" y="0"/>
                  </a:lnTo>
                  <a:lnTo>
                    <a:pt x="6155" y="0"/>
                  </a:lnTo>
                  <a:lnTo>
                    <a:pt x="6155" y="8"/>
                  </a:lnTo>
                  <a:lnTo>
                    <a:pt x="5966" y="119"/>
                  </a:lnTo>
                  <a:lnTo>
                    <a:pt x="5836" y="192"/>
                  </a:lnTo>
                  <a:lnTo>
                    <a:pt x="5718" y="126"/>
                  </a:lnTo>
                  <a:lnTo>
                    <a:pt x="5515" y="8"/>
                  </a:lnTo>
                  <a:lnTo>
                    <a:pt x="5515" y="0"/>
                  </a:lnTo>
                  <a:lnTo>
                    <a:pt x="5503" y="0"/>
                  </a:lnTo>
                  <a:lnTo>
                    <a:pt x="5503" y="17"/>
                  </a:lnTo>
                  <a:lnTo>
                    <a:pt x="5503" y="17"/>
                  </a:lnTo>
                  <a:lnTo>
                    <a:pt x="5635" y="93"/>
                  </a:lnTo>
                  <a:lnTo>
                    <a:pt x="5671" y="114"/>
                  </a:lnTo>
                  <a:lnTo>
                    <a:pt x="5822" y="204"/>
                  </a:lnTo>
                  <a:lnTo>
                    <a:pt x="5775" y="230"/>
                  </a:lnTo>
                  <a:lnTo>
                    <a:pt x="5671" y="291"/>
                  </a:lnTo>
                  <a:lnTo>
                    <a:pt x="5508" y="383"/>
                  </a:lnTo>
                  <a:lnTo>
                    <a:pt x="5189" y="199"/>
                  </a:lnTo>
                  <a:lnTo>
                    <a:pt x="5189" y="0"/>
                  </a:lnTo>
                  <a:lnTo>
                    <a:pt x="5177" y="0"/>
                  </a:lnTo>
                  <a:lnTo>
                    <a:pt x="5177" y="194"/>
                  </a:lnTo>
                  <a:lnTo>
                    <a:pt x="4858" y="8"/>
                  </a:lnTo>
                  <a:lnTo>
                    <a:pt x="4856" y="8"/>
                  </a:lnTo>
                  <a:lnTo>
                    <a:pt x="4856" y="8"/>
                  </a:lnTo>
                  <a:lnTo>
                    <a:pt x="4539" y="192"/>
                  </a:lnTo>
                  <a:lnTo>
                    <a:pt x="4539" y="0"/>
                  </a:lnTo>
                  <a:lnTo>
                    <a:pt x="4527" y="0"/>
                  </a:lnTo>
                  <a:lnTo>
                    <a:pt x="4527" y="199"/>
                  </a:lnTo>
                  <a:lnTo>
                    <a:pt x="4208" y="383"/>
                  </a:lnTo>
                  <a:lnTo>
                    <a:pt x="4015" y="272"/>
                  </a:lnTo>
                  <a:lnTo>
                    <a:pt x="3894" y="201"/>
                  </a:lnTo>
                  <a:lnTo>
                    <a:pt x="4152" y="52"/>
                  </a:lnTo>
                  <a:lnTo>
                    <a:pt x="4211" y="17"/>
                  </a:lnTo>
                  <a:lnTo>
                    <a:pt x="4211" y="17"/>
                  </a:lnTo>
                  <a:lnTo>
                    <a:pt x="4211" y="0"/>
                  </a:lnTo>
                  <a:lnTo>
                    <a:pt x="4196" y="0"/>
                  </a:lnTo>
                  <a:lnTo>
                    <a:pt x="4196" y="8"/>
                  </a:lnTo>
                  <a:lnTo>
                    <a:pt x="3903" y="180"/>
                  </a:lnTo>
                  <a:lnTo>
                    <a:pt x="3880" y="192"/>
                  </a:lnTo>
                  <a:lnTo>
                    <a:pt x="3762" y="126"/>
                  </a:lnTo>
                  <a:lnTo>
                    <a:pt x="3558" y="8"/>
                  </a:lnTo>
                  <a:lnTo>
                    <a:pt x="3558" y="0"/>
                  </a:lnTo>
                  <a:lnTo>
                    <a:pt x="3547" y="0"/>
                  </a:lnTo>
                  <a:lnTo>
                    <a:pt x="3547" y="17"/>
                  </a:lnTo>
                  <a:lnTo>
                    <a:pt x="3547" y="17"/>
                  </a:lnTo>
                  <a:lnTo>
                    <a:pt x="3620" y="60"/>
                  </a:lnTo>
                  <a:lnTo>
                    <a:pt x="3866" y="201"/>
                  </a:lnTo>
                  <a:lnTo>
                    <a:pt x="3698" y="301"/>
                  </a:lnTo>
                  <a:lnTo>
                    <a:pt x="3551" y="383"/>
                  </a:lnTo>
                  <a:lnTo>
                    <a:pt x="3412" y="303"/>
                  </a:lnTo>
                  <a:lnTo>
                    <a:pt x="3393" y="291"/>
                  </a:lnTo>
                  <a:lnTo>
                    <a:pt x="3235" y="199"/>
                  </a:lnTo>
                  <a:lnTo>
                    <a:pt x="3235" y="0"/>
                  </a:lnTo>
                  <a:lnTo>
                    <a:pt x="3223" y="0"/>
                  </a:lnTo>
                  <a:lnTo>
                    <a:pt x="3223" y="194"/>
                  </a:lnTo>
                  <a:lnTo>
                    <a:pt x="3211" y="187"/>
                  </a:lnTo>
                  <a:lnTo>
                    <a:pt x="2902" y="8"/>
                  </a:lnTo>
                  <a:lnTo>
                    <a:pt x="2902" y="8"/>
                  </a:lnTo>
                  <a:lnTo>
                    <a:pt x="2902" y="8"/>
                  </a:lnTo>
                  <a:lnTo>
                    <a:pt x="2767" y="86"/>
                  </a:lnTo>
                  <a:lnTo>
                    <a:pt x="2583" y="192"/>
                  </a:lnTo>
                  <a:lnTo>
                    <a:pt x="2583" y="0"/>
                  </a:lnTo>
                  <a:lnTo>
                    <a:pt x="2566" y="0"/>
                  </a:lnTo>
                  <a:lnTo>
                    <a:pt x="2566" y="199"/>
                  </a:lnTo>
                  <a:lnTo>
                    <a:pt x="2472" y="256"/>
                  </a:lnTo>
                  <a:lnTo>
                    <a:pt x="2249" y="383"/>
                  </a:lnTo>
                  <a:lnTo>
                    <a:pt x="2089" y="291"/>
                  </a:lnTo>
                  <a:lnTo>
                    <a:pt x="1935" y="201"/>
                  </a:lnTo>
                  <a:lnTo>
                    <a:pt x="1994" y="168"/>
                  </a:lnTo>
                  <a:lnTo>
                    <a:pt x="2254" y="17"/>
                  </a:lnTo>
                  <a:lnTo>
                    <a:pt x="2254" y="17"/>
                  </a:lnTo>
                  <a:lnTo>
                    <a:pt x="2254" y="0"/>
                  </a:lnTo>
                  <a:lnTo>
                    <a:pt x="2242" y="0"/>
                  </a:lnTo>
                  <a:lnTo>
                    <a:pt x="2242" y="8"/>
                  </a:lnTo>
                  <a:lnTo>
                    <a:pt x="2027" y="133"/>
                  </a:lnTo>
                  <a:lnTo>
                    <a:pt x="1921" y="192"/>
                  </a:lnTo>
                  <a:lnTo>
                    <a:pt x="1909" y="185"/>
                  </a:lnTo>
                  <a:lnTo>
                    <a:pt x="1604" y="8"/>
                  </a:lnTo>
                  <a:lnTo>
                    <a:pt x="1604" y="0"/>
                  </a:lnTo>
                  <a:lnTo>
                    <a:pt x="1593" y="0"/>
                  </a:lnTo>
                  <a:lnTo>
                    <a:pt x="1593" y="17"/>
                  </a:lnTo>
                  <a:lnTo>
                    <a:pt x="1593" y="17"/>
                  </a:lnTo>
                  <a:lnTo>
                    <a:pt x="1640" y="45"/>
                  </a:lnTo>
                  <a:lnTo>
                    <a:pt x="1909" y="201"/>
                  </a:lnTo>
                  <a:lnTo>
                    <a:pt x="1732" y="305"/>
                  </a:lnTo>
                  <a:lnTo>
                    <a:pt x="1595" y="383"/>
                  </a:lnTo>
                  <a:lnTo>
                    <a:pt x="1274" y="197"/>
                  </a:lnTo>
                  <a:lnTo>
                    <a:pt x="1274" y="0"/>
                  </a:lnTo>
                  <a:lnTo>
                    <a:pt x="1259" y="0"/>
                  </a:lnTo>
                  <a:lnTo>
                    <a:pt x="1259" y="190"/>
                  </a:lnTo>
                  <a:lnTo>
                    <a:pt x="945" y="8"/>
                  </a:lnTo>
                  <a:lnTo>
                    <a:pt x="945" y="10"/>
                  </a:lnTo>
                  <a:lnTo>
                    <a:pt x="943" y="8"/>
                  </a:lnTo>
                  <a:lnTo>
                    <a:pt x="626" y="192"/>
                  </a:lnTo>
                  <a:lnTo>
                    <a:pt x="624" y="192"/>
                  </a:lnTo>
                  <a:lnTo>
                    <a:pt x="624" y="0"/>
                  </a:lnTo>
                  <a:lnTo>
                    <a:pt x="612" y="0"/>
                  </a:lnTo>
                  <a:close/>
                  <a:moveTo>
                    <a:pt x="416" y="1964"/>
                  </a:moveTo>
                  <a:lnTo>
                    <a:pt x="295" y="1894"/>
                  </a:lnTo>
                  <a:lnTo>
                    <a:pt x="295" y="1530"/>
                  </a:lnTo>
                  <a:lnTo>
                    <a:pt x="612" y="1345"/>
                  </a:lnTo>
                  <a:lnTo>
                    <a:pt x="612" y="1714"/>
                  </a:lnTo>
                  <a:lnTo>
                    <a:pt x="612" y="1714"/>
                  </a:lnTo>
                  <a:lnTo>
                    <a:pt x="931" y="1898"/>
                  </a:lnTo>
                  <a:lnTo>
                    <a:pt x="671" y="2047"/>
                  </a:lnTo>
                  <a:lnTo>
                    <a:pt x="617" y="2080"/>
                  </a:lnTo>
                  <a:lnTo>
                    <a:pt x="416" y="1964"/>
                  </a:lnTo>
                  <a:close/>
                  <a:moveTo>
                    <a:pt x="1909" y="2463"/>
                  </a:moveTo>
                  <a:lnTo>
                    <a:pt x="1595" y="2643"/>
                  </a:lnTo>
                  <a:lnTo>
                    <a:pt x="1562" y="2626"/>
                  </a:lnTo>
                  <a:lnTo>
                    <a:pt x="1274" y="2456"/>
                  </a:lnTo>
                  <a:lnTo>
                    <a:pt x="1274" y="2092"/>
                  </a:lnTo>
                  <a:lnTo>
                    <a:pt x="1593" y="1910"/>
                  </a:lnTo>
                  <a:lnTo>
                    <a:pt x="1593" y="2281"/>
                  </a:lnTo>
                  <a:lnTo>
                    <a:pt x="1909" y="2463"/>
                  </a:lnTo>
                  <a:close/>
                  <a:moveTo>
                    <a:pt x="2887" y="1898"/>
                  </a:moveTo>
                  <a:lnTo>
                    <a:pt x="2734" y="1986"/>
                  </a:lnTo>
                  <a:lnTo>
                    <a:pt x="2571" y="2080"/>
                  </a:lnTo>
                  <a:lnTo>
                    <a:pt x="2521" y="2052"/>
                  </a:lnTo>
                  <a:lnTo>
                    <a:pt x="2254" y="1894"/>
                  </a:lnTo>
                  <a:lnTo>
                    <a:pt x="2254" y="1530"/>
                  </a:lnTo>
                  <a:lnTo>
                    <a:pt x="2415" y="1435"/>
                  </a:lnTo>
                  <a:lnTo>
                    <a:pt x="2538" y="1362"/>
                  </a:lnTo>
                  <a:lnTo>
                    <a:pt x="2568" y="1345"/>
                  </a:lnTo>
                  <a:lnTo>
                    <a:pt x="2568" y="1714"/>
                  </a:lnTo>
                  <a:lnTo>
                    <a:pt x="2568" y="1714"/>
                  </a:lnTo>
                  <a:lnTo>
                    <a:pt x="2887" y="1898"/>
                  </a:lnTo>
                  <a:close/>
                  <a:moveTo>
                    <a:pt x="3866" y="2463"/>
                  </a:moveTo>
                  <a:lnTo>
                    <a:pt x="3551" y="2643"/>
                  </a:lnTo>
                  <a:lnTo>
                    <a:pt x="3393" y="2553"/>
                  </a:lnTo>
                  <a:lnTo>
                    <a:pt x="3339" y="2522"/>
                  </a:lnTo>
                  <a:lnTo>
                    <a:pt x="3235" y="2461"/>
                  </a:lnTo>
                  <a:lnTo>
                    <a:pt x="3235" y="2092"/>
                  </a:lnTo>
                  <a:lnTo>
                    <a:pt x="3518" y="1927"/>
                  </a:lnTo>
                  <a:lnTo>
                    <a:pt x="3547" y="1910"/>
                  </a:lnTo>
                  <a:lnTo>
                    <a:pt x="3547" y="2281"/>
                  </a:lnTo>
                  <a:lnTo>
                    <a:pt x="3866" y="2463"/>
                  </a:lnTo>
                  <a:close/>
                  <a:moveTo>
                    <a:pt x="4846" y="1898"/>
                  </a:moveTo>
                  <a:lnTo>
                    <a:pt x="4530" y="2080"/>
                  </a:lnTo>
                  <a:lnTo>
                    <a:pt x="4442" y="2028"/>
                  </a:lnTo>
                  <a:lnTo>
                    <a:pt x="4371" y="1988"/>
                  </a:lnTo>
                  <a:lnTo>
                    <a:pt x="4213" y="1894"/>
                  </a:lnTo>
                  <a:lnTo>
                    <a:pt x="4213" y="1527"/>
                  </a:lnTo>
                  <a:lnTo>
                    <a:pt x="4527" y="1345"/>
                  </a:lnTo>
                  <a:lnTo>
                    <a:pt x="4527" y="1714"/>
                  </a:lnTo>
                  <a:lnTo>
                    <a:pt x="4527" y="1714"/>
                  </a:lnTo>
                  <a:lnTo>
                    <a:pt x="4846" y="1898"/>
                  </a:lnTo>
                  <a:close/>
                  <a:moveTo>
                    <a:pt x="5822" y="2463"/>
                  </a:moveTo>
                  <a:lnTo>
                    <a:pt x="5671" y="2553"/>
                  </a:lnTo>
                  <a:lnTo>
                    <a:pt x="5671" y="2553"/>
                  </a:lnTo>
                  <a:lnTo>
                    <a:pt x="5510" y="2643"/>
                  </a:lnTo>
                  <a:lnTo>
                    <a:pt x="5224" y="2482"/>
                  </a:lnTo>
                  <a:lnTo>
                    <a:pt x="5189" y="2461"/>
                  </a:lnTo>
                  <a:lnTo>
                    <a:pt x="5189" y="2092"/>
                  </a:lnTo>
                  <a:lnTo>
                    <a:pt x="5354" y="1998"/>
                  </a:lnTo>
                  <a:lnTo>
                    <a:pt x="5503" y="1910"/>
                  </a:lnTo>
                  <a:lnTo>
                    <a:pt x="5503" y="2281"/>
                  </a:lnTo>
                  <a:lnTo>
                    <a:pt x="5822" y="2463"/>
                  </a:lnTo>
                  <a:close/>
                  <a:moveTo>
                    <a:pt x="6803" y="1898"/>
                  </a:moveTo>
                  <a:lnTo>
                    <a:pt x="6649" y="1986"/>
                  </a:lnTo>
                  <a:lnTo>
                    <a:pt x="6486" y="2080"/>
                  </a:lnTo>
                  <a:lnTo>
                    <a:pt x="6439" y="2052"/>
                  </a:lnTo>
                  <a:lnTo>
                    <a:pt x="6167" y="1894"/>
                  </a:lnTo>
                  <a:lnTo>
                    <a:pt x="6167" y="1527"/>
                  </a:lnTo>
                  <a:lnTo>
                    <a:pt x="6484" y="1345"/>
                  </a:lnTo>
                  <a:lnTo>
                    <a:pt x="6484" y="1714"/>
                  </a:lnTo>
                  <a:lnTo>
                    <a:pt x="6484" y="1714"/>
                  </a:lnTo>
                  <a:lnTo>
                    <a:pt x="6803" y="1898"/>
                  </a:lnTo>
                  <a:close/>
                  <a:moveTo>
                    <a:pt x="7779" y="2463"/>
                  </a:moveTo>
                  <a:lnTo>
                    <a:pt x="7467" y="2643"/>
                  </a:lnTo>
                  <a:lnTo>
                    <a:pt x="7254" y="2522"/>
                  </a:lnTo>
                  <a:lnTo>
                    <a:pt x="7148" y="2461"/>
                  </a:lnTo>
                  <a:lnTo>
                    <a:pt x="7148" y="2092"/>
                  </a:lnTo>
                  <a:lnTo>
                    <a:pt x="7434" y="1927"/>
                  </a:lnTo>
                  <a:lnTo>
                    <a:pt x="7462" y="1910"/>
                  </a:lnTo>
                  <a:lnTo>
                    <a:pt x="7462" y="2281"/>
                  </a:lnTo>
                  <a:lnTo>
                    <a:pt x="7779" y="2463"/>
                  </a:lnTo>
                  <a:close/>
                  <a:moveTo>
                    <a:pt x="8759" y="1898"/>
                  </a:moveTo>
                  <a:lnTo>
                    <a:pt x="8445" y="2080"/>
                  </a:lnTo>
                  <a:lnTo>
                    <a:pt x="8223" y="1953"/>
                  </a:lnTo>
                  <a:lnTo>
                    <a:pt x="8123" y="1894"/>
                  </a:lnTo>
                  <a:lnTo>
                    <a:pt x="8123" y="1530"/>
                  </a:lnTo>
                  <a:lnTo>
                    <a:pt x="8442" y="1345"/>
                  </a:lnTo>
                  <a:lnTo>
                    <a:pt x="8442" y="1714"/>
                  </a:lnTo>
                  <a:lnTo>
                    <a:pt x="8442" y="1714"/>
                  </a:lnTo>
                  <a:lnTo>
                    <a:pt x="8759" y="1898"/>
                  </a:lnTo>
                  <a:close/>
                  <a:moveTo>
                    <a:pt x="9737" y="2463"/>
                  </a:moveTo>
                  <a:lnTo>
                    <a:pt x="9584" y="2553"/>
                  </a:lnTo>
                  <a:lnTo>
                    <a:pt x="9423" y="2643"/>
                  </a:lnTo>
                  <a:lnTo>
                    <a:pt x="9139" y="2482"/>
                  </a:lnTo>
                  <a:lnTo>
                    <a:pt x="9104" y="2461"/>
                  </a:lnTo>
                  <a:lnTo>
                    <a:pt x="9104" y="2092"/>
                  </a:lnTo>
                  <a:lnTo>
                    <a:pt x="9269" y="1998"/>
                  </a:lnTo>
                  <a:lnTo>
                    <a:pt x="9418" y="1910"/>
                  </a:lnTo>
                  <a:lnTo>
                    <a:pt x="9418" y="2281"/>
                  </a:lnTo>
                  <a:lnTo>
                    <a:pt x="9737" y="2463"/>
                  </a:lnTo>
                  <a:close/>
                  <a:moveTo>
                    <a:pt x="10718" y="1898"/>
                  </a:moveTo>
                  <a:lnTo>
                    <a:pt x="10401" y="2080"/>
                  </a:lnTo>
                  <a:lnTo>
                    <a:pt x="10085" y="1894"/>
                  </a:lnTo>
                  <a:lnTo>
                    <a:pt x="10085" y="1527"/>
                  </a:lnTo>
                  <a:lnTo>
                    <a:pt x="10397" y="1345"/>
                  </a:lnTo>
                  <a:lnTo>
                    <a:pt x="10397" y="1714"/>
                  </a:lnTo>
                  <a:lnTo>
                    <a:pt x="10397" y="1714"/>
                  </a:lnTo>
                  <a:lnTo>
                    <a:pt x="10718" y="1898"/>
                  </a:lnTo>
                  <a:close/>
                  <a:moveTo>
                    <a:pt x="11694" y="2463"/>
                  </a:moveTo>
                  <a:lnTo>
                    <a:pt x="11379" y="2643"/>
                  </a:lnTo>
                  <a:lnTo>
                    <a:pt x="11292" y="2593"/>
                  </a:lnTo>
                  <a:lnTo>
                    <a:pt x="11060" y="2461"/>
                  </a:lnTo>
                  <a:lnTo>
                    <a:pt x="11060" y="2092"/>
                  </a:lnTo>
                  <a:lnTo>
                    <a:pt x="11202" y="2012"/>
                  </a:lnTo>
                  <a:lnTo>
                    <a:pt x="11377" y="1910"/>
                  </a:lnTo>
                  <a:lnTo>
                    <a:pt x="11377" y="2281"/>
                  </a:lnTo>
                  <a:lnTo>
                    <a:pt x="11694" y="2463"/>
                  </a:lnTo>
                  <a:close/>
                  <a:moveTo>
                    <a:pt x="12674" y="1898"/>
                  </a:moveTo>
                  <a:lnTo>
                    <a:pt x="12358" y="2080"/>
                  </a:lnTo>
                  <a:lnTo>
                    <a:pt x="12313" y="2054"/>
                  </a:lnTo>
                  <a:lnTo>
                    <a:pt x="12039" y="1894"/>
                  </a:lnTo>
                  <a:lnTo>
                    <a:pt x="12039" y="1530"/>
                  </a:lnTo>
                  <a:lnTo>
                    <a:pt x="12332" y="1357"/>
                  </a:lnTo>
                  <a:lnTo>
                    <a:pt x="12355" y="1343"/>
                  </a:lnTo>
                  <a:lnTo>
                    <a:pt x="12355" y="1714"/>
                  </a:lnTo>
                  <a:lnTo>
                    <a:pt x="12355" y="1714"/>
                  </a:lnTo>
                  <a:lnTo>
                    <a:pt x="12674" y="1898"/>
                  </a:lnTo>
                  <a:close/>
                  <a:moveTo>
                    <a:pt x="13650" y="2463"/>
                  </a:moveTo>
                  <a:lnTo>
                    <a:pt x="13499" y="2551"/>
                  </a:lnTo>
                  <a:lnTo>
                    <a:pt x="13338" y="2643"/>
                  </a:lnTo>
                  <a:lnTo>
                    <a:pt x="13055" y="2482"/>
                  </a:lnTo>
                  <a:lnTo>
                    <a:pt x="13019" y="2461"/>
                  </a:lnTo>
                  <a:lnTo>
                    <a:pt x="13019" y="2092"/>
                  </a:lnTo>
                  <a:lnTo>
                    <a:pt x="13182" y="1998"/>
                  </a:lnTo>
                  <a:lnTo>
                    <a:pt x="13334" y="1910"/>
                  </a:lnTo>
                  <a:lnTo>
                    <a:pt x="13334" y="2281"/>
                  </a:lnTo>
                  <a:lnTo>
                    <a:pt x="13650" y="2463"/>
                  </a:lnTo>
                  <a:close/>
                  <a:moveTo>
                    <a:pt x="14631" y="1898"/>
                  </a:moveTo>
                  <a:lnTo>
                    <a:pt x="14314" y="2080"/>
                  </a:lnTo>
                  <a:lnTo>
                    <a:pt x="14260" y="2047"/>
                  </a:lnTo>
                  <a:lnTo>
                    <a:pt x="14000" y="1894"/>
                  </a:lnTo>
                  <a:lnTo>
                    <a:pt x="14000" y="1527"/>
                  </a:lnTo>
                  <a:lnTo>
                    <a:pt x="14312" y="1345"/>
                  </a:lnTo>
                  <a:lnTo>
                    <a:pt x="14312" y="1714"/>
                  </a:lnTo>
                  <a:lnTo>
                    <a:pt x="14312" y="1714"/>
                  </a:lnTo>
                  <a:lnTo>
                    <a:pt x="14631" y="1898"/>
                  </a:lnTo>
                  <a:close/>
                  <a:moveTo>
                    <a:pt x="15609" y="2463"/>
                  </a:moveTo>
                  <a:lnTo>
                    <a:pt x="15295" y="2643"/>
                  </a:lnTo>
                  <a:lnTo>
                    <a:pt x="14978" y="2461"/>
                  </a:lnTo>
                  <a:lnTo>
                    <a:pt x="14978" y="2092"/>
                  </a:lnTo>
                  <a:lnTo>
                    <a:pt x="15292" y="1910"/>
                  </a:lnTo>
                  <a:lnTo>
                    <a:pt x="15292" y="2281"/>
                  </a:lnTo>
                  <a:lnTo>
                    <a:pt x="15609" y="2463"/>
                  </a:lnTo>
                  <a:close/>
                  <a:moveTo>
                    <a:pt x="16590" y="1898"/>
                  </a:moveTo>
                  <a:lnTo>
                    <a:pt x="16273" y="2080"/>
                  </a:lnTo>
                  <a:lnTo>
                    <a:pt x="16185" y="2031"/>
                  </a:lnTo>
                  <a:lnTo>
                    <a:pt x="15956" y="1894"/>
                  </a:lnTo>
                  <a:lnTo>
                    <a:pt x="15956" y="1527"/>
                  </a:lnTo>
                  <a:lnTo>
                    <a:pt x="16271" y="1345"/>
                  </a:lnTo>
                  <a:lnTo>
                    <a:pt x="16271" y="1714"/>
                  </a:lnTo>
                  <a:lnTo>
                    <a:pt x="16271" y="1714"/>
                  </a:lnTo>
                  <a:lnTo>
                    <a:pt x="16590" y="1898"/>
                  </a:lnTo>
                  <a:close/>
                  <a:moveTo>
                    <a:pt x="17565" y="2463"/>
                  </a:moveTo>
                  <a:lnTo>
                    <a:pt x="17414" y="2553"/>
                  </a:lnTo>
                  <a:lnTo>
                    <a:pt x="17253" y="2643"/>
                  </a:lnTo>
                  <a:lnTo>
                    <a:pt x="16970" y="2482"/>
                  </a:lnTo>
                  <a:lnTo>
                    <a:pt x="16934" y="2461"/>
                  </a:lnTo>
                  <a:lnTo>
                    <a:pt x="16934" y="2092"/>
                  </a:lnTo>
                  <a:lnTo>
                    <a:pt x="17098" y="1998"/>
                  </a:lnTo>
                  <a:lnTo>
                    <a:pt x="17246" y="1910"/>
                  </a:lnTo>
                  <a:lnTo>
                    <a:pt x="17246" y="2281"/>
                  </a:lnTo>
                  <a:lnTo>
                    <a:pt x="17565" y="2463"/>
                  </a:lnTo>
                  <a:close/>
                  <a:moveTo>
                    <a:pt x="17580" y="1341"/>
                  </a:moveTo>
                  <a:lnTo>
                    <a:pt x="17901" y="1527"/>
                  </a:lnTo>
                  <a:lnTo>
                    <a:pt x="17901" y="1891"/>
                  </a:lnTo>
                  <a:lnTo>
                    <a:pt x="17580" y="1707"/>
                  </a:lnTo>
                  <a:lnTo>
                    <a:pt x="17580" y="1707"/>
                  </a:lnTo>
                  <a:lnTo>
                    <a:pt x="17580" y="1707"/>
                  </a:lnTo>
                  <a:lnTo>
                    <a:pt x="17544" y="1728"/>
                  </a:lnTo>
                  <a:lnTo>
                    <a:pt x="17258" y="1889"/>
                  </a:lnTo>
                  <a:lnTo>
                    <a:pt x="17258" y="1527"/>
                  </a:lnTo>
                  <a:lnTo>
                    <a:pt x="17580" y="1341"/>
                  </a:lnTo>
                  <a:close/>
                  <a:moveTo>
                    <a:pt x="17580" y="1326"/>
                  </a:moveTo>
                  <a:lnTo>
                    <a:pt x="17509" y="1284"/>
                  </a:lnTo>
                  <a:lnTo>
                    <a:pt x="17258" y="1142"/>
                  </a:lnTo>
                  <a:lnTo>
                    <a:pt x="17258" y="773"/>
                  </a:lnTo>
                  <a:lnTo>
                    <a:pt x="17419" y="681"/>
                  </a:lnTo>
                  <a:lnTo>
                    <a:pt x="17580" y="587"/>
                  </a:lnTo>
                  <a:lnTo>
                    <a:pt x="17899" y="771"/>
                  </a:lnTo>
                  <a:lnTo>
                    <a:pt x="17899" y="1142"/>
                  </a:lnTo>
                  <a:lnTo>
                    <a:pt x="17580" y="1326"/>
                  </a:lnTo>
                  <a:close/>
                  <a:moveTo>
                    <a:pt x="18546" y="1898"/>
                  </a:moveTo>
                  <a:lnTo>
                    <a:pt x="18232" y="2080"/>
                  </a:lnTo>
                  <a:lnTo>
                    <a:pt x="18149" y="2033"/>
                  </a:lnTo>
                  <a:lnTo>
                    <a:pt x="17915" y="1894"/>
                  </a:lnTo>
                  <a:lnTo>
                    <a:pt x="17915" y="1527"/>
                  </a:lnTo>
                  <a:lnTo>
                    <a:pt x="18102" y="1419"/>
                  </a:lnTo>
                  <a:lnTo>
                    <a:pt x="18227" y="1348"/>
                  </a:lnTo>
                  <a:lnTo>
                    <a:pt x="18227" y="1714"/>
                  </a:lnTo>
                  <a:lnTo>
                    <a:pt x="18227" y="1714"/>
                  </a:lnTo>
                  <a:lnTo>
                    <a:pt x="18546" y="1898"/>
                  </a:lnTo>
                  <a:close/>
                  <a:moveTo>
                    <a:pt x="19524" y="2463"/>
                  </a:moveTo>
                  <a:lnTo>
                    <a:pt x="19210" y="2643"/>
                  </a:lnTo>
                  <a:lnTo>
                    <a:pt x="18893" y="2461"/>
                  </a:lnTo>
                  <a:lnTo>
                    <a:pt x="18893" y="2092"/>
                  </a:lnTo>
                  <a:lnTo>
                    <a:pt x="19163" y="1934"/>
                  </a:lnTo>
                  <a:lnTo>
                    <a:pt x="19205" y="1910"/>
                  </a:lnTo>
                  <a:lnTo>
                    <a:pt x="19205" y="2281"/>
                  </a:lnTo>
                  <a:lnTo>
                    <a:pt x="19524" y="2463"/>
                  </a:lnTo>
                  <a:close/>
                  <a:moveTo>
                    <a:pt x="20505" y="1898"/>
                  </a:moveTo>
                  <a:lnTo>
                    <a:pt x="20188" y="2080"/>
                  </a:lnTo>
                  <a:lnTo>
                    <a:pt x="19869" y="1894"/>
                  </a:lnTo>
                  <a:lnTo>
                    <a:pt x="19869" y="1527"/>
                  </a:lnTo>
                  <a:lnTo>
                    <a:pt x="19935" y="1489"/>
                  </a:lnTo>
                  <a:lnTo>
                    <a:pt x="20186" y="1345"/>
                  </a:lnTo>
                  <a:lnTo>
                    <a:pt x="20186" y="1714"/>
                  </a:lnTo>
                  <a:lnTo>
                    <a:pt x="20186" y="1714"/>
                  </a:lnTo>
                  <a:lnTo>
                    <a:pt x="20505" y="1898"/>
                  </a:lnTo>
                  <a:close/>
                  <a:moveTo>
                    <a:pt x="21481" y="2463"/>
                  </a:moveTo>
                  <a:lnTo>
                    <a:pt x="21329" y="2553"/>
                  </a:lnTo>
                  <a:lnTo>
                    <a:pt x="21169" y="2643"/>
                  </a:lnTo>
                  <a:lnTo>
                    <a:pt x="20883" y="2482"/>
                  </a:lnTo>
                  <a:lnTo>
                    <a:pt x="20847" y="2461"/>
                  </a:lnTo>
                  <a:lnTo>
                    <a:pt x="20847" y="2092"/>
                  </a:lnTo>
                  <a:lnTo>
                    <a:pt x="21013" y="1998"/>
                  </a:lnTo>
                  <a:lnTo>
                    <a:pt x="21162" y="1910"/>
                  </a:lnTo>
                  <a:lnTo>
                    <a:pt x="21162" y="2281"/>
                  </a:lnTo>
                  <a:lnTo>
                    <a:pt x="21481" y="2463"/>
                  </a:lnTo>
                  <a:close/>
                  <a:moveTo>
                    <a:pt x="21495" y="1341"/>
                  </a:moveTo>
                  <a:lnTo>
                    <a:pt x="21816" y="1527"/>
                  </a:lnTo>
                  <a:lnTo>
                    <a:pt x="21816" y="1891"/>
                  </a:lnTo>
                  <a:lnTo>
                    <a:pt x="21495" y="1707"/>
                  </a:lnTo>
                  <a:lnTo>
                    <a:pt x="21495" y="1707"/>
                  </a:lnTo>
                  <a:lnTo>
                    <a:pt x="21495" y="1707"/>
                  </a:lnTo>
                  <a:lnTo>
                    <a:pt x="21457" y="1728"/>
                  </a:lnTo>
                  <a:lnTo>
                    <a:pt x="21173" y="1889"/>
                  </a:lnTo>
                  <a:lnTo>
                    <a:pt x="21173" y="1527"/>
                  </a:lnTo>
                  <a:lnTo>
                    <a:pt x="21495" y="1341"/>
                  </a:lnTo>
                  <a:close/>
                  <a:moveTo>
                    <a:pt x="21495" y="1326"/>
                  </a:moveTo>
                  <a:lnTo>
                    <a:pt x="21421" y="1284"/>
                  </a:lnTo>
                  <a:lnTo>
                    <a:pt x="21173" y="1142"/>
                  </a:lnTo>
                  <a:lnTo>
                    <a:pt x="21173" y="773"/>
                  </a:lnTo>
                  <a:lnTo>
                    <a:pt x="21332" y="681"/>
                  </a:lnTo>
                  <a:lnTo>
                    <a:pt x="21495" y="587"/>
                  </a:lnTo>
                  <a:lnTo>
                    <a:pt x="21814" y="771"/>
                  </a:lnTo>
                  <a:lnTo>
                    <a:pt x="21814" y="1142"/>
                  </a:lnTo>
                  <a:lnTo>
                    <a:pt x="21495" y="1326"/>
                  </a:lnTo>
                  <a:close/>
                  <a:moveTo>
                    <a:pt x="22461" y="1898"/>
                  </a:moveTo>
                  <a:lnTo>
                    <a:pt x="22145" y="2080"/>
                  </a:lnTo>
                  <a:lnTo>
                    <a:pt x="21998" y="1995"/>
                  </a:lnTo>
                  <a:lnTo>
                    <a:pt x="21828" y="1894"/>
                  </a:lnTo>
                  <a:lnTo>
                    <a:pt x="21828" y="1527"/>
                  </a:lnTo>
                  <a:lnTo>
                    <a:pt x="22017" y="1419"/>
                  </a:lnTo>
                  <a:lnTo>
                    <a:pt x="22140" y="1348"/>
                  </a:lnTo>
                  <a:lnTo>
                    <a:pt x="22140" y="1714"/>
                  </a:lnTo>
                  <a:lnTo>
                    <a:pt x="22140" y="1714"/>
                  </a:lnTo>
                  <a:lnTo>
                    <a:pt x="22461" y="1898"/>
                  </a:lnTo>
                  <a:close/>
                  <a:moveTo>
                    <a:pt x="21495" y="11881"/>
                  </a:moveTo>
                  <a:lnTo>
                    <a:pt x="21495" y="11881"/>
                  </a:lnTo>
                  <a:lnTo>
                    <a:pt x="21495" y="11881"/>
                  </a:lnTo>
                  <a:lnTo>
                    <a:pt x="21457" y="11903"/>
                  </a:lnTo>
                  <a:lnTo>
                    <a:pt x="21173" y="12063"/>
                  </a:lnTo>
                  <a:lnTo>
                    <a:pt x="21173" y="11702"/>
                  </a:lnTo>
                  <a:lnTo>
                    <a:pt x="21495" y="11517"/>
                  </a:lnTo>
                  <a:lnTo>
                    <a:pt x="21814" y="11702"/>
                  </a:lnTo>
                  <a:lnTo>
                    <a:pt x="21814" y="12063"/>
                  </a:lnTo>
                  <a:lnTo>
                    <a:pt x="21495" y="11881"/>
                  </a:lnTo>
                  <a:close/>
                  <a:moveTo>
                    <a:pt x="21814" y="12077"/>
                  </a:moveTo>
                  <a:lnTo>
                    <a:pt x="21814" y="12446"/>
                  </a:lnTo>
                  <a:lnTo>
                    <a:pt x="21592" y="12576"/>
                  </a:lnTo>
                  <a:lnTo>
                    <a:pt x="21495" y="12633"/>
                  </a:lnTo>
                  <a:lnTo>
                    <a:pt x="21495" y="12630"/>
                  </a:lnTo>
                  <a:lnTo>
                    <a:pt x="21495" y="12633"/>
                  </a:lnTo>
                  <a:lnTo>
                    <a:pt x="21173" y="12446"/>
                  </a:lnTo>
                  <a:lnTo>
                    <a:pt x="21173" y="12077"/>
                  </a:lnTo>
                  <a:lnTo>
                    <a:pt x="21332" y="11988"/>
                  </a:lnTo>
                  <a:lnTo>
                    <a:pt x="21495" y="11893"/>
                  </a:lnTo>
                  <a:lnTo>
                    <a:pt x="21814" y="12077"/>
                  </a:lnTo>
                  <a:close/>
                  <a:moveTo>
                    <a:pt x="17580" y="11881"/>
                  </a:moveTo>
                  <a:lnTo>
                    <a:pt x="17580" y="11881"/>
                  </a:lnTo>
                  <a:lnTo>
                    <a:pt x="17580" y="11881"/>
                  </a:lnTo>
                  <a:lnTo>
                    <a:pt x="17544" y="11903"/>
                  </a:lnTo>
                  <a:lnTo>
                    <a:pt x="17258" y="12063"/>
                  </a:lnTo>
                  <a:lnTo>
                    <a:pt x="17258" y="11702"/>
                  </a:lnTo>
                  <a:lnTo>
                    <a:pt x="17580" y="11517"/>
                  </a:lnTo>
                  <a:lnTo>
                    <a:pt x="17899" y="11702"/>
                  </a:lnTo>
                  <a:lnTo>
                    <a:pt x="17899" y="12063"/>
                  </a:lnTo>
                  <a:lnTo>
                    <a:pt x="17580" y="11881"/>
                  </a:lnTo>
                  <a:close/>
                  <a:moveTo>
                    <a:pt x="17899" y="12077"/>
                  </a:moveTo>
                  <a:lnTo>
                    <a:pt x="17899" y="12446"/>
                  </a:lnTo>
                  <a:lnTo>
                    <a:pt x="17679" y="12576"/>
                  </a:lnTo>
                  <a:lnTo>
                    <a:pt x="17580" y="12633"/>
                  </a:lnTo>
                  <a:lnTo>
                    <a:pt x="17580" y="12630"/>
                  </a:lnTo>
                  <a:lnTo>
                    <a:pt x="17580" y="12633"/>
                  </a:lnTo>
                  <a:lnTo>
                    <a:pt x="17258" y="12446"/>
                  </a:lnTo>
                  <a:lnTo>
                    <a:pt x="17258" y="12077"/>
                  </a:lnTo>
                  <a:lnTo>
                    <a:pt x="17416" y="11988"/>
                  </a:lnTo>
                  <a:lnTo>
                    <a:pt x="17580" y="11893"/>
                  </a:lnTo>
                  <a:lnTo>
                    <a:pt x="17899" y="12077"/>
                  </a:lnTo>
                  <a:close/>
                  <a:moveTo>
                    <a:pt x="945" y="11314"/>
                  </a:moveTo>
                  <a:lnTo>
                    <a:pt x="945" y="11314"/>
                  </a:lnTo>
                  <a:lnTo>
                    <a:pt x="943" y="11314"/>
                  </a:lnTo>
                  <a:lnTo>
                    <a:pt x="747" y="11427"/>
                  </a:lnTo>
                  <a:lnTo>
                    <a:pt x="624" y="11498"/>
                  </a:lnTo>
                  <a:lnTo>
                    <a:pt x="624" y="11132"/>
                  </a:lnTo>
                  <a:lnTo>
                    <a:pt x="945" y="10950"/>
                  </a:lnTo>
                  <a:lnTo>
                    <a:pt x="1259" y="11132"/>
                  </a:lnTo>
                  <a:lnTo>
                    <a:pt x="1259" y="11496"/>
                  </a:lnTo>
                  <a:lnTo>
                    <a:pt x="945" y="11314"/>
                  </a:lnTo>
                  <a:close/>
                  <a:moveTo>
                    <a:pt x="1259" y="11513"/>
                  </a:moveTo>
                  <a:lnTo>
                    <a:pt x="1259" y="11879"/>
                  </a:lnTo>
                  <a:lnTo>
                    <a:pt x="943" y="12063"/>
                  </a:lnTo>
                  <a:lnTo>
                    <a:pt x="624" y="11879"/>
                  </a:lnTo>
                  <a:lnTo>
                    <a:pt x="624" y="11515"/>
                  </a:lnTo>
                  <a:lnTo>
                    <a:pt x="839" y="11390"/>
                  </a:lnTo>
                  <a:lnTo>
                    <a:pt x="945" y="11331"/>
                  </a:lnTo>
                  <a:lnTo>
                    <a:pt x="1070" y="11404"/>
                  </a:lnTo>
                  <a:lnTo>
                    <a:pt x="1148" y="11449"/>
                  </a:lnTo>
                  <a:lnTo>
                    <a:pt x="1259" y="11513"/>
                  </a:lnTo>
                  <a:close/>
                  <a:moveTo>
                    <a:pt x="1016" y="1948"/>
                  </a:moveTo>
                  <a:lnTo>
                    <a:pt x="1259" y="2092"/>
                  </a:lnTo>
                  <a:lnTo>
                    <a:pt x="1259" y="2451"/>
                  </a:lnTo>
                  <a:lnTo>
                    <a:pt x="945" y="2267"/>
                  </a:lnTo>
                  <a:lnTo>
                    <a:pt x="945" y="2267"/>
                  </a:lnTo>
                  <a:lnTo>
                    <a:pt x="943" y="2267"/>
                  </a:lnTo>
                  <a:lnTo>
                    <a:pt x="624" y="2451"/>
                  </a:lnTo>
                  <a:lnTo>
                    <a:pt x="624" y="2092"/>
                  </a:lnTo>
                  <a:lnTo>
                    <a:pt x="943" y="1905"/>
                  </a:lnTo>
                  <a:lnTo>
                    <a:pt x="1016" y="1948"/>
                  </a:lnTo>
                  <a:close/>
                  <a:moveTo>
                    <a:pt x="624" y="1704"/>
                  </a:moveTo>
                  <a:lnTo>
                    <a:pt x="624" y="1338"/>
                  </a:lnTo>
                  <a:lnTo>
                    <a:pt x="624" y="1338"/>
                  </a:lnTo>
                  <a:lnTo>
                    <a:pt x="945" y="1154"/>
                  </a:lnTo>
                  <a:lnTo>
                    <a:pt x="1122" y="1258"/>
                  </a:lnTo>
                  <a:lnTo>
                    <a:pt x="1259" y="1338"/>
                  </a:lnTo>
                  <a:lnTo>
                    <a:pt x="1259" y="1704"/>
                  </a:lnTo>
                  <a:lnTo>
                    <a:pt x="943" y="1889"/>
                  </a:lnTo>
                  <a:lnTo>
                    <a:pt x="624" y="1704"/>
                  </a:lnTo>
                  <a:close/>
                  <a:moveTo>
                    <a:pt x="1909" y="3593"/>
                  </a:moveTo>
                  <a:lnTo>
                    <a:pt x="1595" y="3775"/>
                  </a:lnTo>
                  <a:lnTo>
                    <a:pt x="1274" y="3590"/>
                  </a:lnTo>
                  <a:lnTo>
                    <a:pt x="1274" y="3224"/>
                  </a:lnTo>
                  <a:lnTo>
                    <a:pt x="1545" y="3066"/>
                  </a:lnTo>
                  <a:lnTo>
                    <a:pt x="1593" y="3040"/>
                  </a:lnTo>
                  <a:lnTo>
                    <a:pt x="1593" y="3408"/>
                  </a:lnTo>
                  <a:lnTo>
                    <a:pt x="1593" y="3411"/>
                  </a:lnTo>
                  <a:lnTo>
                    <a:pt x="1909" y="3593"/>
                  </a:lnTo>
                  <a:close/>
                  <a:moveTo>
                    <a:pt x="1680" y="2990"/>
                  </a:moveTo>
                  <a:lnTo>
                    <a:pt x="1921" y="2851"/>
                  </a:lnTo>
                  <a:lnTo>
                    <a:pt x="1956" y="2870"/>
                  </a:lnTo>
                  <a:lnTo>
                    <a:pt x="2242" y="3035"/>
                  </a:lnTo>
                  <a:lnTo>
                    <a:pt x="2242" y="3401"/>
                  </a:lnTo>
                  <a:lnTo>
                    <a:pt x="2138" y="3460"/>
                  </a:lnTo>
                  <a:lnTo>
                    <a:pt x="1921" y="3583"/>
                  </a:lnTo>
                  <a:lnTo>
                    <a:pt x="1789" y="3508"/>
                  </a:lnTo>
                  <a:lnTo>
                    <a:pt x="1604" y="3401"/>
                  </a:lnTo>
                  <a:lnTo>
                    <a:pt x="1604" y="3033"/>
                  </a:lnTo>
                  <a:lnTo>
                    <a:pt x="1680" y="2990"/>
                  </a:lnTo>
                  <a:close/>
                  <a:moveTo>
                    <a:pt x="1604" y="3016"/>
                  </a:moveTo>
                  <a:lnTo>
                    <a:pt x="1604" y="2652"/>
                  </a:lnTo>
                  <a:lnTo>
                    <a:pt x="1923" y="2470"/>
                  </a:lnTo>
                  <a:lnTo>
                    <a:pt x="2240" y="2655"/>
                  </a:lnTo>
                  <a:lnTo>
                    <a:pt x="2240" y="3019"/>
                  </a:lnTo>
                  <a:lnTo>
                    <a:pt x="1921" y="2837"/>
                  </a:lnTo>
                  <a:lnTo>
                    <a:pt x="1921" y="2837"/>
                  </a:lnTo>
                  <a:lnTo>
                    <a:pt x="1921" y="2837"/>
                  </a:lnTo>
                  <a:lnTo>
                    <a:pt x="1604" y="3016"/>
                  </a:lnTo>
                  <a:close/>
                  <a:moveTo>
                    <a:pt x="2887" y="3028"/>
                  </a:moveTo>
                  <a:lnTo>
                    <a:pt x="2734" y="3118"/>
                  </a:lnTo>
                  <a:lnTo>
                    <a:pt x="2573" y="3210"/>
                  </a:lnTo>
                  <a:lnTo>
                    <a:pt x="2254" y="3028"/>
                  </a:lnTo>
                  <a:lnTo>
                    <a:pt x="2254" y="2657"/>
                  </a:lnTo>
                  <a:lnTo>
                    <a:pt x="2415" y="2565"/>
                  </a:lnTo>
                  <a:lnTo>
                    <a:pt x="2568" y="2475"/>
                  </a:lnTo>
                  <a:lnTo>
                    <a:pt x="2568" y="2844"/>
                  </a:lnTo>
                  <a:lnTo>
                    <a:pt x="2568" y="2844"/>
                  </a:lnTo>
                  <a:lnTo>
                    <a:pt x="2887" y="3028"/>
                  </a:lnTo>
                  <a:close/>
                  <a:moveTo>
                    <a:pt x="3866" y="3593"/>
                  </a:moveTo>
                  <a:lnTo>
                    <a:pt x="3818" y="3621"/>
                  </a:lnTo>
                  <a:lnTo>
                    <a:pt x="3549" y="3775"/>
                  </a:lnTo>
                  <a:lnTo>
                    <a:pt x="3450" y="3716"/>
                  </a:lnTo>
                  <a:lnTo>
                    <a:pt x="3393" y="3683"/>
                  </a:lnTo>
                  <a:lnTo>
                    <a:pt x="3235" y="3590"/>
                  </a:lnTo>
                  <a:lnTo>
                    <a:pt x="3235" y="3224"/>
                  </a:lnTo>
                  <a:lnTo>
                    <a:pt x="3547" y="3042"/>
                  </a:lnTo>
                  <a:lnTo>
                    <a:pt x="3547" y="3408"/>
                  </a:lnTo>
                  <a:lnTo>
                    <a:pt x="3547" y="3411"/>
                  </a:lnTo>
                  <a:lnTo>
                    <a:pt x="3866" y="3593"/>
                  </a:lnTo>
                  <a:close/>
                  <a:moveTo>
                    <a:pt x="3880" y="2470"/>
                  </a:moveTo>
                  <a:lnTo>
                    <a:pt x="4196" y="2655"/>
                  </a:lnTo>
                  <a:lnTo>
                    <a:pt x="4196" y="3019"/>
                  </a:lnTo>
                  <a:lnTo>
                    <a:pt x="3998" y="2903"/>
                  </a:lnTo>
                  <a:lnTo>
                    <a:pt x="3880" y="2837"/>
                  </a:lnTo>
                  <a:lnTo>
                    <a:pt x="3880" y="2837"/>
                  </a:lnTo>
                  <a:lnTo>
                    <a:pt x="3880" y="2837"/>
                  </a:lnTo>
                  <a:lnTo>
                    <a:pt x="3748" y="2912"/>
                  </a:lnTo>
                  <a:lnTo>
                    <a:pt x="3558" y="3021"/>
                  </a:lnTo>
                  <a:lnTo>
                    <a:pt x="3558" y="2655"/>
                  </a:lnTo>
                  <a:lnTo>
                    <a:pt x="3880" y="2470"/>
                  </a:lnTo>
                  <a:close/>
                  <a:moveTo>
                    <a:pt x="3880" y="2456"/>
                  </a:moveTo>
                  <a:lnTo>
                    <a:pt x="3558" y="2272"/>
                  </a:lnTo>
                  <a:lnTo>
                    <a:pt x="3558" y="1903"/>
                  </a:lnTo>
                  <a:lnTo>
                    <a:pt x="3880" y="1719"/>
                  </a:lnTo>
                  <a:lnTo>
                    <a:pt x="3967" y="1768"/>
                  </a:lnTo>
                  <a:lnTo>
                    <a:pt x="4071" y="1830"/>
                  </a:lnTo>
                  <a:lnTo>
                    <a:pt x="4196" y="1903"/>
                  </a:lnTo>
                  <a:lnTo>
                    <a:pt x="4196" y="1903"/>
                  </a:lnTo>
                  <a:lnTo>
                    <a:pt x="4196" y="2272"/>
                  </a:lnTo>
                  <a:lnTo>
                    <a:pt x="3880" y="2456"/>
                  </a:lnTo>
                  <a:close/>
                  <a:moveTo>
                    <a:pt x="4577" y="2872"/>
                  </a:moveTo>
                  <a:lnTo>
                    <a:pt x="4844" y="3028"/>
                  </a:lnTo>
                  <a:lnTo>
                    <a:pt x="4610" y="3165"/>
                  </a:lnTo>
                  <a:lnTo>
                    <a:pt x="4532" y="3210"/>
                  </a:lnTo>
                  <a:lnTo>
                    <a:pt x="4338" y="3099"/>
                  </a:lnTo>
                  <a:lnTo>
                    <a:pt x="4213" y="3026"/>
                  </a:lnTo>
                  <a:lnTo>
                    <a:pt x="4213" y="2657"/>
                  </a:lnTo>
                  <a:lnTo>
                    <a:pt x="4397" y="2551"/>
                  </a:lnTo>
                  <a:lnTo>
                    <a:pt x="4527" y="2475"/>
                  </a:lnTo>
                  <a:lnTo>
                    <a:pt x="4527" y="2844"/>
                  </a:lnTo>
                  <a:lnTo>
                    <a:pt x="4527" y="2844"/>
                  </a:lnTo>
                  <a:lnTo>
                    <a:pt x="4577" y="2872"/>
                  </a:lnTo>
                  <a:close/>
                  <a:moveTo>
                    <a:pt x="5822" y="3593"/>
                  </a:moveTo>
                  <a:lnTo>
                    <a:pt x="5671" y="3680"/>
                  </a:lnTo>
                  <a:lnTo>
                    <a:pt x="5505" y="3775"/>
                  </a:lnTo>
                  <a:lnTo>
                    <a:pt x="5189" y="3590"/>
                  </a:lnTo>
                  <a:lnTo>
                    <a:pt x="5189" y="3224"/>
                  </a:lnTo>
                  <a:lnTo>
                    <a:pt x="5503" y="3042"/>
                  </a:lnTo>
                  <a:lnTo>
                    <a:pt x="5503" y="3408"/>
                  </a:lnTo>
                  <a:lnTo>
                    <a:pt x="5503" y="3411"/>
                  </a:lnTo>
                  <a:lnTo>
                    <a:pt x="5822" y="3593"/>
                  </a:lnTo>
                  <a:close/>
                  <a:moveTo>
                    <a:pt x="5836" y="2851"/>
                  </a:moveTo>
                  <a:lnTo>
                    <a:pt x="6155" y="3035"/>
                  </a:lnTo>
                  <a:lnTo>
                    <a:pt x="6155" y="3401"/>
                  </a:lnTo>
                  <a:lnTo>
                    <a:pt x="6070" y="3451"/>
                  </a:lnTo>
                  <a:lnTo>
                    <a:pt x="5846" y="3579"/>
                  </a:lnTo>
                  <a:lnTo>
                    <a:pt x="5836" y="3583"/>
                  </a:lnTo>
                  <a:lnTo>
                    <a:pt x="5827" y="3579"/>
                  </a:lnTo>
                  <a:lnTo>
                    <a:pt x="5609" y="3456"/>
                  </a:lnTo>
                  <a:lnTo>
                    <a:pt x="5515" y="3401"/>
                  </a:lnTo>
                  <a:lnTo>
                    <a:pt x="5515" y="3035"/>
                  </a:lnTo>
                  <a:lnTo>
                    <a:pt x="5836" y="2851"/>
                  </a:lnTo>
                  <a:close/>
                  <a:moveTo>
                    <a:pt x="5515" y="3021"/>
                  </a:moveTo>
                  <a:lnTo>
                    <a:pt x="5515" y="2657"/>
                  </a:lnTo>
                  <a:lnTo>
                    <a:pt x="5836" y="2473"/>
                  </a:lnTo>
                  <a:lnTo>
                    <a:pt x="6155" y="2655"/>
                  </a:lnTo>
                  <a:lnTo>
                    <a:pt x="6155" y="3019"/>
                  </a:lnTo>
                  <a:lnTo>
                    <a:pt x="6089" y="2981"/>
                  </a:lnTo>
                  <a:lnTo>
                    <a:pt x="5836" y="2837"/>
                  </a:lnTo>
                  <a:lnTo>
                    <a:pt x="5836" y="2837"/>
                  </a:lnTo>
                  <a:lnTo>
                    <a:pt x="5836" y="2837"/>
                  </a:lnTo>
                  <a:lnTo>
                    <a:pt x="5706" y="2910"/>
                  </a:lnTo>
                  <a:lnTo>
                    <a:pt x="5515" y="3021"/>
                  </a:lnTo>
                  <a:close/>
                  <a:moveTo>
                    <a:pt x="6803" y="3028"/>
                  </a:moveTo>
                  <a:lnTo>
                    <a:pt x="6649" y="3118"/>
                  </a:lnTo>
                  <a:lnTo>
                    <a:pt x="6488" y="3210"/>
                  </a:lnTo>
                  <a:lnTo>
                    <a:pt x="6169" y="3028"/>
                  </a:lnTo>
                  <a:lnTo>
                    <a:pt x="6169" y="2655"/>
                  </a:lnTo>
                  <a:lnTo>
                    <a:pt x="6245" y="2612"/>
                  </a:lnTo>
                  <a:lnTo>
                    <a:pt x="6484" y="2475"/>
                  </a:lnTo>
                  <a:lnTo>
                    <a:pt x="6484" y="2844"/>
                  </a:lnTo>
                  <a:lnTo>
                    <a:pt x="6484" y="2844"/>
                  </a:lnTo>
                  <a:lnTo>
                    <a:pt x="6803" y="3028"/>
                  </a:lnTo>
                  <a:close/>
                  <a:moveTo>
                    <a:pt x="7781" y="3593"/>
                  </a:moveTo>
                  <a:lnTo>
                    <a:pt x="7734" y="3621"/>
                  </a:lnTo>
                  <a:lnTo>
                    <a:pt x="7464" y="3775"/>
                  </a:lnTo>
                  <a:lnTo>
                    <a:pt x="7363" y="3716"/>
                  </a:lnTo>
                  <a:lnTo>
                    <a:pt x="7148" y="3590"/>
                  </a:lnTo>
                  <a:lnTo>
                    <a:pt x="7148" y="3224"/>
                  </a:lnTo>
                  <a:lnTo>
                    <a:pt x="7462" y="3042"/>
                  </a:lnTo>
                  <a:lnTo>
                    <a:pt x="7462" y="3408"/>
                  </a:lnTo>
                  <a:lnTo>
                    <a:pt x="7462" y="3411"/>
                  </a:lnTo>
                  <a:lnTo>
                    <a:pt x="7781" y="3593"/>
                  </a:lnTo>
                  <a:close/>
                  <a:moveTo>
                    <a:pt x="7795" y="2851"/>
                  </a:moveTo>
                  <a:lnTo>
                    <a:pt x="8109" y="3033"/>
                  </a:lnTo>
                  <a:lnTo>
                    <a:pt x="8109" y="3033"/>
                  </a:lnTo>
                  <a:lnTo>
                    <a:pt x="8112" y="3035"/>
                  </a:lnTo>
                  <a:lnTo>
                    <a:pt x="8112" y="3401"/>
                  </a:lnTo>
                  <a:lnTo>
                    <a:pt x="7939" y="3501"/>
                  </a:lnTo>
                  <a:lnTo>
                    <a:pt x="7795" y="3583"/>
                  </a:lnTo>
                  <a:lnTo>
                    <a:pt x="7568" y="3456"/>
                  </a:lnTo>
                  <a:lnTo>
                    <a:pt x="7474" y="3401"/>
                  </a:lnTo>
                  <a:lnTo>
                    <a:pt x="7474" y="3035"/>
                  </a:lnTo>
                  <a:lnTo>
                    <a:pt x="7795" y="2851"/>
                  </a:lnTo>
                  <a:close/>
                  <a:moveTo>
                    <a:pt x="7474" y="3021"/>
                  </a:moveTo>
                  <a:lnTo>
                    <a:pt x="7474" y="2655"/>
                  </a:lnTo>
                  <a:lnTo>
                    <a:pt x="7793" y="2470"/>
                  </a:lnTo>
                  <a:lnTo>
                    <a:pt x="8109" y="2652"/>
                  </a:lnTo>
                  <a:lnTo>
                    <a:pt x="8109" y="3016"/>
                  </a:lnTo>
                  <a:lnTo>
                    <a:pt x="7911" y="2903"/>
                  </a:lnTo>
                  <a:lnTo>
                    <a:pt x="7795" y="2837"/>
                  </a:lnTo>
                  <a:lnTo>
                    <a:pt x="7795" y="2837"/>
                  </a:lnTo>
                  <a:lnTo>
                    <a:pt x="7795" y="2837"/>
                  </a:lnTo>
                  <a:lnTo>
                    <a:pt x="7660" y="2912"/>
                  </a:lnTo>
                  <a:lnTo>
                    <a:pt x="7474" y="3021"/>
                  </a:lnTo>
                  <a:close/>
                  <a:moveTo>
                    <a:pt x="8572" y="2919"/>
                  </a:moveTo>
                  <a:lnTo>
                    <a:pt x="8759" y="3028"/>
                  </a:lnTo>
                  <a:lnTo>
                    <a:pt x="8759" y="3028"/>
                  </a:lnTo>
                  <a:lnTo>
                    <a:pt x="8759" y="3028"/>
                  </a:lnTo>
                  <a:lnTo>
                    <a:pt x="8757" y="3028"/>
                  </a:lnTo>
                  <a:lnTo>
                    <a:pt x="8587" y="3127"/>
                  </a:lnTo>
                  <a:lnTo>
                    <a:pt x="8445" y="3210"/>
                  </a:lnTo>
                  <a:lnTo>
                    <a:pt x="8126" y="3026"/>
                  </a:lnTo>
                  <a:lnTo>
                    <a:pt x="8126" y="2666"/>
                  </a:lnTo>
                  <a:lnTo>
                    <a:pt x="8126" y="2657"/>
                  </a:lnTo>
                  <a:lnTo>
                    <a:pt x="8442" y="2475"/>
                  </a:lnTo>
                  <a:lnTo>
                    <a:pt x="8442" y="2837"/>
                  </a:lnTo>
                  <a:lnTo>
                    <a:pt x="8442" y="2844"/>
                  </a:lnTo>
                  <a:lnTo>
                    <a:pt x="8442" y="2844"/>
                  </a:lnTo>
                  <a:lnTo>
                    <a:pt x="8442" y="2844"/>
                  </a:lnTo>
                  <a:lnTo>
                    <a:pt x="8572" y="2919"/>
                  </a:lnTo>
                  <a:close/>
                  <a:moveTo>
                    <a:pt x="9492" y="3453"/>
                  </a:moveTo>
                  <a:lnTo>
                    <a:pt x="9737" y="3593"/>
                  </a:lnTo>
                  <a:lnTo>
                    <a:pt x="9737" y="3595"/>
                  </a:lnTo>
                  <a:lnTo>
                    <a:pt x="9737" y="3595"/>
                  </a:lnTo>
                  <a:lnTo>
                    <a:pt x="9737" y="3595"/>
                  </a:lnTo>
                  <a:lnTo>
                    <a:pt x="9421" y="3775"/>
                  </a:lnTo>
                  <a:lnTo>
                    <a:pt x="9104" y="3590"/>
                  </a:lnTo>
                  <a:lnTo>
                    <a:pt x="9104" y="3224"/>
                  </a:lnTo>
                  <a:lnTo>
                    <a:pt x="9418" y="3042"/>
                  </a:lnTo>
                  <a:lnTo>
                    <a:pt x="9418" y="3401"/>
                  </a:lnTo>
                  <a:lnTo>
                    <a:pt x="9418" y="3408"/>
                  </a:lnTo>
                  <a:lnTo>
                    <a:pt x="9418" y="3411"/>
                  </a:lnTo>
                  <a:lnTo>
                    <a:pt x="9418" y="3411"/>
                  </a:lnTo>
                  <a:lnTo>
                    <a:pt x="9492" y="3453"/>
                  </a:lnTo>
                  <a:close/>
                  <a:moveTo>
                    <a:pt x="9751" y="2473"/>
                  </a:moveTo>
                  <a:lnTo>
                    <a:pt x="10070" y="2657"/>
                  </a:lnTo>
                  <a:lnTo>
                    <a:pt x="10070" y="3019"/>
                  </a:lnTo>
                  <a:lnTo>
                    <a:pt x="10004" y="2981"/>
                  </a:lnTo>
                  <a:lnTo>
                    <a:pt x="9751" y="2837"/>
                  </a:lnTo>
                  <a:lnTo>
                    <a:pt x="9751" y="2837"/>
                  </a:lnTo>
                  <a:lnTo>
                    <a:pt x="9751" y="2837"/>
                  </a:lnTo>
                  <a:lnTo>
                    <a:pt x="9622" y="2910"/>
                  </a:lnTo>
                  <a:lnTo>
                    <a:pt x="9430" y="3021"/>
                  </a:lnTo>
                  <a:lnTo>
                    <a:pt x="9430" y="2657"/>
                  </a:lnTo>
                  <a:lnTo>
                    <a:pt x="9751" y="2473"/>
                  </a:lnTo>
                  <a:close/>
                  <a:moveTo>
                    <a:pt x="9751" y="2456"/>
                  </a:moveTo>
                  <a:lnTo>
                    <a:pt x="9430" y="2272"/>
                  </a:lnTo>
                  <a:lnTo>
                    <a:pt x="9430" y="1903"/>
                  </a:lnTo>
                  <a:lnTo>
                    <a:pt x="9751" y="1719"/>
                  </a:lnTo>
                  <a:lnTo>
                    <a:pt x="10070" y="1903"/>
                  </a:lnTo>
                  <a:lnTo>
                    <a:pt x="10070" y="2272"/>
                  </a:lnTo>
                  <a:lnTo>
                    <a:pt x="9751" y="2456"/>
                  </a:lnTo>
                  <a:close/>
                  <a:moveTo>
                    <a:pt x="10718" y="3028"/>
                  </a:moveTo>
                  <a:lnTo>
                    <a:pt x="10404" y="3210"/>
                  </a:lnTo>
                  <a:lnTo>
                    <a:pt x="10085" y="3026"/>
                  </a:lnTo>
                  <a:lnTo>
                    <a:pt x="10085" y="2657"/>
                  </a:lnTo>
                  <a:lnTo>
                    <a:pt x="10397" y="2475"/>
                  </a:lnTo>
                  <a:lnTo>
                    <a:pt x="10397" y="2844"/>
                  </a:lnTo>
                  <a:lnTo>
                    <a:pt x="10397" y="2844"/>
                  </a:lnTo>
                  <a:lnTo>
                    <a:pt x="10718" y="3028"/>
                  </a:lnTo>
                  <a:close/>
                  <a:moveTo>
                    <a:pt x="11696" y="3593"/>
                  </a:moveTo>
                  <a:lnTo>
                    <a:pt x="11379" y="3775"/>
                  </a:lnTo>
                  <a:lnTo>
                    <a:pt x="11221" y="3683"/>
                  </a:lnTo>
                  <a:lnTo>
                    <a:pt x="11060" y="3590"/>
                  </a:lnTo>
                  <a:lnTo>
                    <a:pt x="11060" y="3224"/>
                  </a:lnTo>
                  <a:lnTo>
                    <a:pt x="11377" y="3040"/>
                  </a:lnTo>
                  <a:lnTo>
                    <a:pt x="11377" y="3408"/>
                  </a:lnTo>
                  <a:lnTo>
                    <a:pt x="11377" y="3411"/>
                  </a:lnTo>
                  <a:lnTo>
                    <a:pt x="11696" y="3593"/>
                  </a:lnTo>
                  <a:close/>
                  <a:moveTo>
                    <a:pt x="11706" y="2851"/>
                  </a:moveTo>
                  <a:lnTo>
                    <a:pt x="12027" y="3035"/>
                  </a:lnTo>
                  <a:lnTo>
                    <a:pt x="12027" y="3401"/>
                  </a:lnTo>
                  <a:lnTo>
                    <a:pt x="11916" y="3465"/>
                  </a:lnTo>
                  <a:lnTo>
                    <a:pt x="11706" y="3586"/>
                  </a:lnTo>
                  <a:lnTo>
                    <a:pt x="11599" y="3524"/>
                  </a:lnTo>
                  <a:lnTo>
                    <a:pt x="11389" y="3401"/>
                  </a:lnTo>
                  <a:lnTo>
                    <a:pt x="11389" y="3035"/>
                  </a:lnTo>
                  <a:lnTo>
                    <a:pt x="11706" y="2851"/>
                  </a:lnTo>
                  <a:close/>
                  <a:moveTo>
                    <a:pt x="11389" y="3019"/>
                  </a:moveTo>
                  <a:lnTo>
                    <a:pt x="11389" y="2655"/>
                  </a:lnTo>
                  <a:lnTo>
                    <a:pt x="11708" y="2470"/>
                  </a:lnTo>
                  <a:lnTo>
                    <a:pt x="12025" y="2652"/>
                  </a:lnTo>
                  <a:lnTo>
                    <a:pt x="12025" y="3019"/>
                  </a:lnTo>
                  <a:lnTo>
                    <a:pt x="11706" y="2837"/>
                  </a:lnTo>
                  <a:lnTo>
                    <a:pt x="11706" y="2837"/>
                  </a:lnTo>
                  <a:lnTo>
                    <a:pt x="11706" y="2837"/>
                  </a:lnTo>
                  <a:lnTo>
                    <a:pt x="11684" y="2848"/>
                  </a:lnTo>
                  <a:lnTo>
                    <a:pt x="11389" y="3019"/>
                  </a:lnTo>
                  <a:close/>
                  <a:moveTo>
                    <a:pt x="12405" y="2872"/>
                  </a:moveTo>
                  <a:lnTo>
                    <a:pt x="12672" y="3028"/>
                  </a:lnTo>
                  <a:lnTo>
                    <a:pt x="12502" y="3127"/>
                  </a:lnTo>
                  <a:lnTo>
                    <a:pt x="12358" y="3210"/>
                  </a:lnTo>
                  <a:lnTo>
                    <a:pt x="12039" y="3028"/>
                  </a:lnTo>
                  <a:lnTo>
                    <a:pt x="12039" y="2657"/>
                  </a:lnTo>
                  <a:lnTo>
                    <a:pt x="12355" y="2473"/>
                  </a:lnTo>
                  <a:lnTo>
                    <a:pt x="12355" y="2844"/>
                  </a:lnTo>
                  <a:lnTo>
                    <a:pt x="12355" y="2844"/>
                  </a:lnTo>
                  <a:lnTo>
                    <a:pt x="12405" y="2872"/>
                  </a:lnTo>
                  <a:close/>
                  <a:moveTo>
                    <a:pt x="13653" y="3593"/>
                  </a:moveTo>
                  <a:lnTo>
                    <a:pt x="13336" y="3775"/>
                  </a:lnTo>
                  <a:lnTo>
                    <a:pt x="13019" y="3590"/>
                  </a:lnTo>
                  <a:lnTo>
                    <a:pt x="13019" y="3224"/>
                  </a:lnTo>
                  <a:lnTo>
                    <a:pt x="13334" y="3042"/>
                  </a:lnTo>
                  <a:lnTo>
                    <a:pt x="13334" y="3408"/>
                  </a:lnTo>
                  <a:lnTo>
                    <a:pt x="13334" y="3411"/>
                  </a:lnTo>
                  <a:lnTo>
                    <a:pt x="13653" y="3593"/>
                  </a:lnTo>
                  <a:close/>
                  <a:moveTo>
                    <a:pt x="13664" y="2473"/>
                  </a:moveTo>
                  <a:lnTo>
                    <a:pt x="13986" y="2657"/>
                  </a:lnTo>
                  <a:lnTo>
                    <a:pt x="13986" y="3019"/>
                  </a:lnTo>
                  <a:lnTo>
                    <a:pt x="13920" y="2981"/>
                  </a:lnTo>
                  <a:lnTo>
                    <a:pt x="13667" y="2837"/>
                  </a:lnTo>
                  <a:lnTo>
                    <a:pt x="13664" y="2837"/>
                  </a:lnTo>
                  <a:lnTo>
                    <a:pt x="13664" y="2837"/>
                  </a:lnTo>
                  <a:lnTo>
                    <a:pt x="13537" y="2910"/>
                  </a:lnTo>
                  <a:lnTo>
                    <a:pt x="13345" y="3021"/>
                  </a:lnTo>
                  <a:lnTo>
                    <a:pt x="13345" y="2657"/>
                  </a:lnTo>
                  <a:lnTo>
                    <a:pt x="13664" y="2473"/>
                  </a:lnTo>
                  <a:close/>
                  <a:moveTo>
                    <a:pt x="13664" y="2456"/>
                  </a:moveTo>
                  <a:lnTo>
                    <a:pt x="13345" y="2272"/>
                  </a:lnTo>
                  <a:lnTo>
                    <a:pt x="13345" y="1903"/>
                  </a:lnTo>
                  <a:lnTo>
                    <a:pt x="13664" y="1719"/>
                  </a:lnTo>
                  <a:lnTo>
                    <a:pt x="13986" y="1903"/>
                  </a:lnTo>
                  <a:lnTo>
                    <a:pt x="13986" y="2272"/>
                  </a:lnTo>
                  <a:lnTo>
                    <a:pt x="13664" y="2456"/>
                  </a:lnTo>
                  <a:close/>
                  <a:moveTo>
                    <a:pt x="14633" y="3028"/>
                  </a:moveTo>
                  <a:lnTo>
                    <a:pt x="14487" y="3113"/>
                  </a:lnTo>
                  <a:lnTo>
                    <a:pt x="14316" y="3210"/>
                  </a:lnTo>
                  <a:lnTo>
                    <a:pt x="14191" y="3139"/>
                  </a:lnTo>
                  <a:lnTo>
                    <a:pt x="14000" y="3026"/>
                  </a:lnTo>
                  <a:lnTo>
                    <a:pt x="14000" y="2657"/>
                  </a:lnTo>
                  <a:lnTo>
                    <a:pt x="14312" y="2475"/>
                  </a:lnTo>
                  <a:lnTo>
                    <a:pt x="14312" y="2844"/>
                  </a:lnTo>
                  <a:lnTo>
                    <a:pt x="14312" y="2844"/>
                  </a:lnTo>
                  <a:lnTo>
                    <a:pt x="14633" y="3028"/>
                  </a:lnTo>
                  <a:close/>
                  <a:moveTo>
                    <a:pt x="15611" y="3593"/>
                  </a:moveTo>
                  <a:lnTo>
                    <a:pt x="15588" y="3607"/>
                  </a:lnTo>
                  <a:lnTo>
                    <a:pt x="15292" y="3775"/>
                  </a:lnTo>
                  <a:lnTo>
                    <a:pt x="15233" y="3739"/>
                  </a:lnTo>
                  <a:lnTo>
                    <a:pt x="14978" y="3590"/>
                  </a:lnTo>
                  <a:lnTo>
                    <a:pt x="14978" y="3224"/>
                  </a:lnTo>
                  <a:lnTo>
                    <a:pt x="15292" y="3042"/>
                  </a:lnTo>
                  <a:lnTo>
                    <a:pt x="15292" y="3408"/>
                  </a:lnTo>
                  <a:lnTo>
                    <a:pt x="15292" y="3411"/>
                  </a:lnTo>
                  <a:lnTo>
                    <a:pt x="15611" y="3593"/>
                  </a:lnTo>
                  <a:close/>
                  <a:moveTo>
                    <a:pt x="15623" y="2473"/>
                  </a:moveTo>
                  <a:lnTo>
                    <a:pt x="15940" y="2655"/>
                  </a:lnTo>
                  <a:lnTo>
                    <a:pt x="15940" y="3019"/>
                  </a:lnTo>
                  <a:lnTo>
                    <a:pt x="15777" y="2924"/>
                  </a:lnTo>
                  <a:lnTo>
                    <a:pt x="15623" y="2837"/>
                  </a:lnTo>
                  <a:lnTo>
                    <a:pt x="15623" y="2837"/>
                  </a:lnTo>
                  <a:lnTo>
                    <a:pt x="15623" y="2837"/>
                  </a:lnTo>
                  <a:lnTo>
                    <a:pt x="15434" y="2945"/>
                  </a:lnTo>
                  <a:lnTo>
                    <a:pt x="15304" y="3021"/>
                  </a:lnTo>
                  <a:lnTo>
                    <a:pt x="15304" y="2655"/>
                  </a:lnTo>
                  <a:lnTo>
                    <a:pt x="15623" y="2473"/>
                  </a:lnTo>
                  <a:close/>
                  <a:moveTo>
                    <a:pt x="15623" y="2456"/>
                  </a:moveTo>
                  <a:lnTo>
                    <a:pt x="15304" y="2272"/>
                  </a:lnTo>
                  <a:lnTo>
                    <a:pt x="15304" y="1903"/>
                  </a:lnTo>
                  <a:lnTo>
                    <a:pt x="15623" y="1719"/>
                  </a:lnTo>
                  <a:lnTo>
                    <a:pt x="15744" y="1787"/>
                  </a:lnTo>
                  <a:lnTo>
                    <a:pt x="15940" y="1903"/>
                  </a:lnTo>
                  <a:lnTo>
                    <a:pt x="15940" y="2272"/>
                  </a:lnTo>
                  <a:lnTo>
                    <a:pt x="15623" y="2456"/>
                  </a:lnTo>
                  <a:close/>
                  <a:moveTo>
                    <a:pt x="16320" y="2872"/>
                  </a:moveTo>
                  <a:lnTo>
                    <a:pt x="16587" y="3028"/>
                  </a:lnTo>
                  <a:lnTo>
                    <a:pt x="16311" y="3189"/>
                  </a:lnTo>
                  <a:lnTo>
                    <a:pt x="16275" y="3210"/>
                  </a:lnTo>
                  <a:lnTo>
                    <a:pt x="15956" y="3026"/>
                  </a:lnTo>
                  <a:lnTo>
                    <a:pt x="15956" y="2657"/>
                  </a:lnTo>
                  <a:lnTo>
                    <a:pt x="16271" y="2475"/>
                  </a:lnTo>
                  <a:lnTo>
                    <a:pt x="16271" y="2844"/>
                  </a:lnTo>
                  <a:lnTo>
                    <a:pt x="16271" y="2844"/>
                  </a:lnTo>
                  <a:lnTo>
                    <a:pt x="16320" y="2872"/>
                  </a:lnTo>
                  <a:close/>
                  <a:moveTo>
                    <a:pt x="17568" y="3593"/>
                  </a:moveTo>
                  <a:lnTo>
                    <a:pt x="17249" y="3775"/>
                  </a:lnTo>
                  <a:lnTo>
                    <a:pt x="16934" y="3590"/>
                  </a:lnTo>
                  <a:lnTo>
                    <a:pt x="16934" y="3224"/>
                  </a:lnTo>
                  <a:lnTo>
                    <a:pt x="17246" y="3042"/>
                  </a:lnTo>
                  <a:lnTo>
                    <a:pt x="17246" y="3408"/>
                  </a:lnTo>
                  <a:lnTo>
                    <a:pt x="17246" y="3411"/>
                  </a:lnTo>
                  <a:lnTo>
                    <a:pt x="17568" y="3593"/>
                  </a:lnTo>
                  <a:close/>
                  <a:moveTo>
                    <a:pt x="17580" y="2473"/>
                  </a:moveTo>
                  <a:lnTo>
                    <a:pt x="17899" y="2655"/>
                  </a:lnTo>
                  <a:lnTo>
                    <a:pt x="17899" y="3019"/>
                  </a:lnTo>
                  <a:lnTo>
                    <a:pt x="17580" y="2837"/>
                  </a:lnTo>
                  <a:lnTo>
                    <a:pt x="17580" y="2837"/>
                  </a:lnTo>
                  <a:lnTo>
                    <a:pt x="17580" y="2837"/>
                  </a:lnTo>
                  <a:lnTo>
                    <a:pt x="17258" y="3021"/>
                  </a:lnTo>
                  <a:lnTo>
                    <a:pt x="17258" y="2657"/>
                  </a:lnTo>
                  <a:lnTo>
                    <a:pt x="17580" y="2473"/>
                  </a:lnTo>
                  <a:close/>
                  <a:moveTo>
                    <a:pt x="17580" y="2456"/>
                  </a:moveTo>
                  <a:lnTo>
                    <a:pt x="17258" y="2272"/>
                  </a:lnTo>
                  <a:lnTo>
                    <a:pt x="17258" y="1903"/>
                  </a:lnTo>
                  <a:lnTo>
                    <a:pt x="17419" y="1811"/>
                  </a:lnTo>
                  <a:lnTo>
                    <a:pt x="17580" y="1719"/>
                  </a:lnTo>
                  <a:lnTo>
                    <a:pt x="17899" y="1903"/>
                  </a:lnTo>
                  <a:lnTo>
                    <a:pt x="17899" y="2272"/>
                  </a:lnTo>
                  <a:lnTo>
                    <a:pt x="17580" y="2456"/>
                  </a:lnTo>
                  <a:close/>
                  <a:moveTo>
                    <a:pt x="18546" y="3028"/>
                  </a:moveTo>
                  <a:lnTo>
                    <a:pt x="18234" y="3210"/>
                  </a:lnTo>
                  <a:lnTo>
                    <a:pt x="17976" y="3063"/>
                  </a:lnTo>
                  <a:lnTo>
                    <a:pt x="17915" y="3026"/>
                  </a:lnTo>
                  <a:lnTo>
                    <a:pt x="17915" y="2657"/>
                  </a:lnTo>
                  <a:lnTo>
                    <a:pt x="18052" y="2577"/>
                  </a:lnTo>
                  <a:lnTo>
                    <a:pt x="18227" y="2475"/>
                  </a:lnTo>
                  <a:lnTo>
                    <a:pt x="18227" y="2844"/>
                  </a:lnTo>
                  <a:lnTo>
                    <a:pt x="18227" y="2844"/>
                  </a:lnTo>
                  <a:lnTo>
                    <a:pt x="18546" y="3028"/>
                  </a:lnTo>
                  <a:close/>
                  <a:moveTo>
                    <a:pt x="19524" y="3593"/>
                  </a:moveTo>
                  <a:lnTo>
                    <a:pt x="19208" y="3775"/>
                  </a:lnTo>
                  <a:lnTo>
                    <a:pt x="19148" y="3739"/>
                  </a:lnTo>
                  <a:lnTo>
                    <a:pt x="18893" y="3590"/>
                  </a:lnTo>
                  <a:lnTo>
                    <a:pt x="18893" y="3224"/>
                  </a:lnTo>
                  <a:lnTo>
                    <a:pt x="19205" y="3042"/>
                  </a:lnTo>
                  <a:lnTo>
                    <a:pt x="19205" y="3408"/>
                  </a:lnTo>
                  <a:lnTo>
                    <a:pt x="19205" y="3411"/>
                  </a:lnTo>
                  <a:lnTo>
                    <a:pt x="19524" y="3593"/>
                  </a:lnTo>
                  <a:close/>
                  <a:moveTo>
                    <a:pt x="19538" y="2473"/>
                  </a:moveTo>
                  <a:lnTo>
                    <a:pt x="19855" y="2655"/>
                  </a:lnTo>
                  <a:lnTo>
                    <a:pt x="19855" y="3019"/>
                  </a:lnTo>
                  <a:lnTo>
                    <a:pt x="19536" y="2837"/>
                  </a:lnTo>
                  <a:lnTo>
                    <a:pt x="19536" y="2837"/>
                  </a:lnTo>
                  <a:lnTo>
                    <a:pt x="19534" y="2837"/>
                  </a:lnTo>
                  <a:lnTo>
                    <a:pt x="19413" y="2907"/>
                  </a:lnTo>
                  <a:lnTo>
                    <a:pt x="19217" y="3019"/>
                  </a:lnTo>
                  <a:lnTo>
                    <a:pt x="19217" y="2655"/>
                  </a:lnTo>
                  <a:lnTo>
                    <a:pt x="19538" y="2473"/>
                  </a:lnTo>
                  <a:close/>
                  <a:moveTo>
                    <a:pt x="19536" y="2456"/>
                  </a:moveTo>
                  <a:lnTo>
                    <a:pt x="19217" y="2272"/>
                  </a:lnTo>
                  <a:lnTo>
                    <a:pt x="19217" y="1903"/>
                  </a:lnTo>
                  <a:lnTo>
                    <a:pt x="19269" y="1875"/>
                  </a:lnTo>
                  <a:lnTo>
                    <a:pt x="19536" y="1719"/>
                  </a:lnTo>
                  <a:lnTo>
                    <a:pt x="19855" y="1903"/>
                  </a:lnTo>
                  <a:lnTo>
                    <a:pt x="19855" y="2272"/>
                  </a:lnTo>
                  <a:lnTo>
                    <a:pt x="19536" y="2456"/>
                  </a:lnTo>
                  <a:close/>
                  <a:moveTo>
                    <a:pt x="20235" y="2872"/>
                  </a:moveTo>
                  <a:lnTo>
                    <a:pt x="20502" y="3028"/>
                  </a:lnTo>
                  <a:lnTo>
                    <a:pt x="20226" y="3189"/>
                  </a:lnTo>
                  <a:lnTo>
                    <a:pt x="20190" y="3210"/>
                  </a:lnTo>
                  <a:lnTo>
                    <a:pt x="19869" y="3026"/>
                  </a:lnTo>
                  <a:lnTo>
                    <a:pt x="19869" y="2657"/>
                  </a:lnTo>
                  <a:lnTo>
                    <a:pt x="19954" y="2607"/>
                  </a:lnTo>
                  <a:lnTo>
                    <a:pt x="20186" y="2473"/>
                  </a:lnTo>
                  <a:lnTo>
                    <a:pt x="20186" y="2844"/>
                  </a:lnTo>
                  <a:lnTo>
                    <a:pt x="20186" y="2844"/>
                  </a:lnTo>
                  <a:lnTo>
                    <a:pt x="20235" y="2872"/>
                  </a:lnTo>
                  <a:close/>
                  <a:moveTo>
                    <a:pt x="21481" y="3593"/>
                  </a:moveTo>
                  <a:lnTo>
                    <a:pt x="21164" y="3775"/>
                  </a:lnTo>
                  <a:lnTo>
                    <a:pt x="20847" y="3590"/>
                  </a:lnTo>
                  <a:lnTo>
                    <a:pt x="20847" y="3224"/>
                  </a:lnTo>
                  <a:lnTo>
                    <a:pt x="21162" y="3042"/>
                  </a:lnTo>
                  <a:lnTo>
                    <a:pt x="21162" y="3408"/>
                  </a:lnTo>
                  <a:lnTo>
                    <a:pt x="21162" y="3411"/>
                  </a:lnTo>
                  <a:lnTo>
                    <a:pt x="21481" y="3593"/>
                  </a:lnTo>
                  <a:close/>
                  <a:moveTo>
                    <a:pt x="21495" y="2473"/>
                  </a:moveTo>
                  <a:lnTo>
                    <a:pt x="21814" y="2655"/>
                  </a:lnTo>
                  <a:lnTo>
                    <a:pt x="21814" y="3019"/>
                  </a:lnTo>
                  <a:lnTo>
                    <a:pt x="21495" y="2837"/>
                  </a:lnTo>
                  <a:lnTo>
                    <a:pt x="21495" y="2837"/>
                  </a:lnTo>
                  <a:lnTo>
                    <a:pt x="21495" y="2837"/>
                  </a:lnTo>
                  <a:lnTo>
                    <a:pt x="21173" y="3021"/>
                  </a:lnTo>
                  <a:lnTo>
                    <a:pt x="21173" y="2657"/>
                  </a:lnTo>
                  <a:lnTo>
                    <a:pt x="21495" y="2473"/>
                  </a:lnTo>
                  <a:close/>
                  <a:moveTo>
                    <a:pt x="21495" y="2456"/>
                  </a:moveTo>
                  <a:lnTo>
                    <a:pt x="21173" y="2272"/>
                  </a:lnTo>
                  <a:lnTo>
                    <a:pt x="21173" y="1903"/>
                  </a:lnTo>
                  <a:lnTo>
                    <a:pt x="21334" y="1811"/>
                  </a:lnTo>
                  <a:lnTo>
                    <a:pt x="21495" y="1719"/>
                  </a:lnTo>
                  <a:lnTo>
                    <a:pt x="21814" y="1903"/>
                  </a:lnTo>
                  <a:lnTo>
                    <a:pt x="21814" y="2272"/>
                  </a:lnTo>
                  <a:lnTo>
                    <a:pt x="21495" y="2456"/>
                  </a:lnTo>
                  <a:close/>
                  <a:moveTo>
                    <a:pt x="22274" y="2922"/>
                  </a:moveTo>
                  <a:lnTo>
                    <a:pt x="22461" y="3028"/>
                  </a:lnTo>
                  <a:lnTo>
                    <a:pt x="22315" y="3113"/>
                  </a:lnTo>
                  <a:lnTo>
                    <a:pt x="22147" y="3210"/>
                  </a:lnTo>
                  <a:lnTo>
                    <a:pt x="21859" y="3045"/>
                  </a:lnTo>
                  <a:lnTo>
                    <a:pt x="21828" y="3026"/>
                  </a:lnTo>
                  <a:lnTo>
                    <a:pt x="21828" y="2657"/>
                  </a:lnTo>
                  <a:lnTo>
                    <a:pt x="21967" y="2577"/>
                  </a:lnTo>
                  <a:lnTo>
                    <a:pt x="22140" y="2475"/>
                  </a:lnTo>
                  <a:lnTo>
                    <a:pt x="22140" y="2844"/>
                  </a:lnTo>
                  <a:lnTo>
                    <a:pt x="22140" y="2844"/>
                  </a:lnTo>
                  <a:lnTo>
                    <a:pt x="22274" y="2922"/>
                  </a:lnTo>
                  <a:close/>
                  <a:moveTo>
                    <a:pt x="22345" y="2357"/>
                  </a:moveTo>
                  <a:lnTo>
                    <a:pt x="22475" y="2284"/>
                  </a:lnTo>
                  <a:lnTo>
                    <a:pt x="22790" y="2468"/>
                  </a:lnTo>
                  <a:lnTo>
                    <a:pt x="22790" y="2837"/>
                  </a:lnTo>
                  <a:lnTo>
                    <a:pt x="22712" y="2881"/>
                  </a:lnTo>
                  <a:lnTo>
                    <a:pt x="22473" y="3021"/>
                  </a:lnTo>
                  <a:lnTo>
                    <a:pt x="22473" y="3021"/>
                  </a:lnTo>
                  <a:lnTo>
                    <a:pt x="22473" y="3021"/>
                  </a:lnTo>
                  <a:lnTo>
                    <a:pt x="22348" y="2950"/>
                  </a:lnTo>
                  <a:lnTo>
                    <a:pt x="22154" y="2837"/>
                  </a:lnTo>
                  <a:lnTo>
                    <a:pt x="22154" y="2468"/>
                  </a:lnTo>
                  <a:lnTo>
                    <a:pt x="22156" y="2468"/>
                  </a:lnTo>
                  <a:lnTo>
                    <a:pt x="22156" y="2468"/>
                  </a:lnTo>
                  <a:lnTo>
                    <a:pt x="22345" y="2357"/>
                  </a:lnTo>
                  <a:close/>
                  <a:moveTo>
                    <a:pt x="22156" y="2451"/>
                  </a:moveTo>
                  <a:lnTo>
                    <a:pt x="22156" y="2090"/>
                  </a:lnTo>
                  <a:lnTo>
                    <a:pt x="22466" y="1910"/>
                  </a:lnTo>
                  <a:lnTo>
                    <a:pt x="22473" y="1905"/>
                  </a:lnTo>
                  <a:lnTo>
                    <a:pt x="22537" y="1943"/>
                  </a:lnTo>
                  <a:lnTo>
                    <a:pt x="22790" y="2092"/>
                  </a:lnTo>
                  <a:lnTo>
                    <a:pt x="22790" y="2449"/>
                  </a:lnTo>
                  <a:lnTo>
                    <a:pt x="22475" y="2267"/>
                  </a:lnTo>
                  <a:lnTo>
                    <a:pt x="22475" y="2267"/>
                  </a:lnTo>
                  <a:lnTo>
                    <a:pt x="22473" y="2267"/>
                  </a:lnTo>
                  <a:lnTo>
                    <a:pt x="22241" y="2402"/>
                  </a:lnTo>
                  <a:lnTo>
                    <a:pt x="22156" y="2451"/>
                  </a:lnTo>
                  <a:close/>
                  <a:moveTo>
                    <a:pt x="21495" y="10747"/>
                  </a:moveTo>
                  <a:lnTo>
                    <a:pt x="21495" y="10747"/>
                  </a:lnTo>
                  <a:lnTo>
                    <a:pt x="21495" y="10747"/>
                  </a:lnTo>
                  <a:lnTo>
                    <a:pt x="21173" y="10931"/>
                  </a:lnTo>
                  <a:lnTo>
                    <a:pt x="21173" y="10570"/>
                  </a:lnTo>
                  <a:lnTo>
                    <a:pt x="21492" y="10385"/>
                  </a:lnTo>
                  <a:lnTo>
                    <a:pt x="21495" y="10383"/>
                  </a:lnTo>
                  <a:lnTo>
                    <a:pt x="21566" y="10423"/>
                  </a:lnTo>
                  <a:lnTo>
                    <a:pt x="21814" y="10567"/>
                  </a:lnTo>
                  <a:lnTo>
                    <a:pt x="21814" y="10929"/>
                  </a:lnTo>
                  <a:lnTo>
                    <a:pt x="21495" y="10747"/>
                  </a:lnTo>
                  <a:close/>
                  <a:moveTo>
                    <a:pt x="21814" y="10945"/>
                  </a:moveTo>
                  <a:lnTo>
                    <a:pt x="21814" y="11312"/>
                  </a:lnTo>
                  <a:lnTo>
                    <a:pt x="21495" y="11496"/>
                  </a:lnTo>
                  <a:lnTo>
                    <a:pt x="21173" y="11312"/>
                  </a:lnTo>
                  <a:lnTo>
                    <a:pt x="21173" y="10948"/>
                  </a:lnTo>
                  <a:lnTo>
                    <a:pt x="21476" y="10773"/>
                  </a:lnTo>
                  <a:lnTo>
                    <a:pt x="21495" y="10761"/>
                  </a:lnTo>
                  <a:lnTo>
                    <a:pt x="21518" y="10775"/>
                  </a:lnTo>
                  <a:lnTo>
                    <a:pt x="21814" y="10945"/>
                  </a:lnTo>
                  <a:close/>
                  <a:moveTo>
                    <a:pt x="17580" y="10747"/>
                  </a:moveTo>
                  <a:lnTo>
                    <a:pt x="17580" y="10747"/>
                  </a:lnTo>
                  <a:lnTo>
                    <a:pt x="17580" y="10747"/>
                  </a:lnTo>
                  <a:lnTo>
                    <a:pt x="17258" y="10931"/>
                  </a:lnTo>
                  <a:lnTo>
                    <a:pt x="17258" y="10570"/>
                  </a:lnTo>
                  <a:lnTo>
                    <a:pt x="17577" y="10385"/>
                  </a:lnTo>
                  <a:lnTo>
                    <a:pt x="17580" y="10383"/>
                  </a:lnTo>
                  <a:lnTo>
                    <a:pt x="17650" y="10423"/>
                  </a:lnTo>
                  <a:lnTo>
                    <a:pt x="17899" y="10567"/>
                  </a:lnTo>
                  <a:lnTo>
                    <a:pt x="17899" y="10929"/>
                  </a:lnTo>
                  <a:lnTo>
                    <a:pt x="17580" y="10747"/>
                  </a:lnTo>
                  <a:close/>
                  <a:moveTo>
                    <a:pt x="17899" y="10945"/>
                  </a:moveTo>
                  <a:lnTo>
                    <a:pt x="17899" y="11312"/>
                  </a:lnTo>
                  <a:lnTo>
                    <a:pt x="17580" y="11496"/>
                  </a:lnTo>
                  <a:lnTo>
                    <a:pt x="17258" y="11312"/>
                  </a:lnTo>
                  <a:lnTo>
                    <a:pt x="17258" y="10948"/>
                  </a:lnTo>
                  <a:lnTo>
                    <a:pt x="17561" y="10773"/>
                  </a:lnTo>
                  <a:lnTo>
                    <a:pt x="17580" y="10761"/>
                  </a:lnTo>
                  <a:lnTo>
                    <a:pt x="17603" y="10775"/>
                  </a:lnTo>
                  <a:lnTo>
                    <a:pt x="17899" y="10945"/>
                  </a:lnTo>
                  <a:close/>
                  <a:moveTo>
                    <a:pt x="11512" y="11383"/>
                  </a:moveTo>
                  <a:lnTo>
                    <a:pt x="11389" y="11312"/>
                  </a:lnTo>
                  <a:lnTo>
                    <a:pt x="11389" y="10945"/>
                  </a:lnTo>
                  <a:lnTo>
                    <a:pt x="11706" y="10761"/>
                  </a:lnTo>
                  <a:lnTo>
                    <a:pt x="12027" y="10948"/>
                  </a:lnTo>
                  <a:lnTo>
                    <a:pt x="12027" y="11312"/>
                  </a:lnTo>
                  <a:lnTo>
                    <a:pt x="11708" y="11496"/>
                  </a:lnTo>
                  <a:lnTo>
                    <a:pt x="11512" y="11383"/>
                  </a:lnTo>
                  <a:close/>
                  <a:moveTo>
                    <a:pt x="12025" y="11699"/>
                  </a:moveTo>
                  <a:lnTo>
                    <a:pt x="12025" y="12063"/>
                  </a:lnTo>
                  <a:lnTo>
                    <a:pt x="11706" y="11881"/>
                  </a:lnTo>
                  <a:lnTo>
                    <a:pt x="11706" y="11881"/>
                  </a:lnTo>
                  <a:lnTo>
                    <a:pt x="11706" y="11881"/>
                  </a:lnTo>
                  <a:lnTo>
                    <a:pt x="11389" y="12063"/>
                  </a:lnTo>
                  <a:lnTo>
                    <a:pt x="11389" y="11702"/>
                  </a:lnTo>
                  <a:lnTo>
                    <a:pt x="11706" y="11517"/>
                  </a:lnTo>
                  <a:lnTo>
                    <a:pt x="12025" y="11699"/>
                  </a:lnTo>
                  <a:close/>
                  <a:moveTo>
                    <a:pt x="7474" y="11312"/>
                  </a:moveTo>
                  <a:lnTo>
                    <a:pt x="7474" y="10948"/>
                  </a:lnTo>
                  <a:lnTo>
                    <a:pt x="7795" y="10761"/>
                  </a:lnTo>
                  <a:lnTo>
                    <a:pt x="8109" y="10945"/>
                  </a:lnTo>
                  <a:lnTo>
                    <a:pt x="8109" y="10945"/>
                  </a:lnTo>
                  <a:lnTo>
                    <a:pt x="8112" y="10945"/>
                  </a:lnTo>
                  <a:lnTo>
                    <a:pt x="8112" y="11312"/>
                  </a:lnTo>
                  <a:lnTo>
                    <a:pt x="7953" y="11404"/>
                  </a:lnTo>
                  <a:lnTo>
                    <a:pt x="7795" y="11496"/>
                  </a:lnTo>
                  <a:lnTo>
                    <a:pt x="7474" y="11312"/>
                  </a:lnTo>
                  <a:close/>
                  <a:moveTo>
                    <a:pt x="8109" y="11699"/>
                  </a:moveTo>
                  <a:lnTo>
                    <a:pt x="8109" y="12063"/>
                  </a:lnTo>
                  <a:lnTo>
                    <a:pt x="7911" y="11947"/>
                  </a:lnTo>
                  <a:lnTo>
                    <a:pt x="7795" y="11881"/>
                  </a:lnTo>
                  <a:lnTo>
                    <a:pt x="7795" y="11881"/>
                  </a:lnTo>
                  <a:lnTo>
                    <a:pt x="7795" y="11881"/>
                  </a:lnTo>
                  <a:lnTo>
                    <a:pt x="7474" y="12063"/>
                  </a:lnTo>
                  <a:lnTo>
                    <a:pt x="7474" y="11702"/>
                  </a:lnTo>
                  <a:lnTo>
                    <a:pt x="7795" y="11517"/>
                  </a:lnTo>
                  <a:lnTo>
                    <a:pt x="8109" y="11699"/>
                  </a:lnTo>
                  <a:close/>
                  <a:moveTo>
                    <a:pt x="5836" y="11496"/>
                  </a:moveTo>
                  <a:lnTo>
                    <a:pt x="5515" y="11312"/>
                  </a:lnTo>
                  <a:lnTo>
                    <a:pt x="5515" y="10948"/>
                  </a:lnTo>
                  <a:lnTo>
                    <a:pt x="5836" y="10761"/>
                  </a:lnTo>
                  <a:lnTo>
                    <a:pt x="6155" y="10948"/>
                  </a:lnTo>
                  <a:lnTo>
                    <a:pt x="6155" y="11312"/>
                  </a:lnTo>
                  <a:lnTo>
                    <a:pt x="5836" y="11496"/>
                  </a:lnTo>
                  <a:close/>
                  <a:moveTo>
                    <a:pt x="5836" y="11517"/>
                  </a:moveTo>
                  <a:lnTo>
                    <a:pt x="5997" y="11609"/>
                  </a:lnTo>
                  <a:lnTo>
                    <a:pt x="6155" y="11699"/>
                  </a:lnTo>
                  <a:lnTo>
                    <a:pt x="6155" y="12063"/>
                  </a:lnTo>
                  <a:lnTo>
                    <a:pt x="6089" y="12028"/>
                  </a:lnTo>
                  <a:lnTo>
                    <a:pt x="5836" y="11881"/>
                  </a:lnTo>
                  <a:lnTo>
                    <a:pt x="5836" y="11881"/>
                  </a:lnTo>
                  <a:lnTo>
                    <a:pt x="5836" y="11881"/>
                  </a:lnTo>
                  <a:lnTo>
                    <a:pt x="5515" y="12063"/>
                  </a:lnTo>
                  <a:lnTo>
                    <a:pt x="5515" y="11702"/>
                  </a:lnTo>
                  <a:lnTo>
                    <a:pt x="5836" y="11517"/>
                  </a:lnTo>
                  <a:close/>
                  <a:moveTo>
                    <a:pt x="1749" y="11394"/>
                  </a:moveTo>
                  <a:lnTo>
                    <a:pt x="1604" y="11312"/>
                  </a:lnTo>
                  <a:lnTo>
                    <a:pt x="1604" y="10943"/>
                  </a:lnTo>
                  <a:lnTo>
                    <a:pt x="1853" y="10801"/>
                  </a:lnTo>
                  <a:lnTo>
                    <a:pt x="1921" y="10761"/>
                  </a:lnTo>
                  <a:lnTo>
                    <a:pt x="1947" y="10775"/>
                  </a:lnTo>
                  <a:lnTo>
                    <a:pt x="2242" y="10948"/>
                  </a:lnTo>
                  <a:lnTo>
                    <a:pt x="2242" y="11312"/>
                  </a:lnTo>
                  <a:lnTo>
                    <a:pt x="1921" y="11496"/>
                  </a:lnTo>
                  <a:lnTo>
                    <a:pt x="1749" y="11394"/>
                  </a:lnTo>
                  <a:close/>
                  <a:moveTo>
                    <a:pt x="2240" y="11699"/>
                  </a:moveTo>
                  <a:lnTo>
                    <a:pt x="2240" y="12063"/>
                  </a:lnTo>
                  <a:lnTo>
                    <a:pt x="1921" y="11881"/>
                  </a:lnTo>
                  <a:lnTo>
                    <a:pt x="1921" y="11881"/>
                  </a:lnTo>
                  <a:lnTo>
                    <a:pt x="1921" y="11881"/>
                  </a:lnTo>
                  <a:lnTo>
                    <a:pt x="1604" y="12063"/>
                  </a:lnTo>
                  <a:lnTo>
                    <a:pt x="1604" y="11702"/>
                  </a:lnTo>
                  <a:lnTo>
                    <a:pt x="1921" y="11517"/>
                  </a:lnTo>
                  <a:lnTo>
                    <a:pt x="2240" y="11699"/>
                  </a:lnTo>
                  <a:close/>
                  <a:moveTo>
                    <a:pt x="1765" y="4640"/>
                  </a:moveTo>
                  <a:lnTo>
                    <a:pt x="1909" y="4723"/>
                  </a:lnTo>
                  <a:lnTo>
                    <a:pt x="1661" y="4867"/>
                  </a:lnTo>
                  <a:lnTo>
                    <a:pt x="1595" y="4905"/>
                  </a:lnTo>
                  <a:lnTo>
                    <a:pt x="1274" y="4720"/>
                  </a:lnTo>
                  <a:lnTo>
                    <a:pt x="1274" y="4354"/>
                  </a:lnTo>
                  <a:lnTo>
                    <a:pt x="1593" y="4169"/>
                  </a:lnTo>
                  <a:lnTo>
                    <a:pt x="1593" y="4538"/>
                  </a:lnTo>
                  <a:lnTo>
                    <a:pt x="1593" y="4538"/>
                  </a:lnTo>
                  <a:lnTo>
                    <a:pt x="1765" y="4640"/>
                  </a:lnTo>
                  <a:close/>
                  <a:moveTo>
                    <a:pt x="1921" y="3980"/>
                  </a:moveTo>
                  <a:lnTo>
                    <a:pt x="2051" y="4054"/>
                  </a:lnTo>
                  <a:lnTo>
                    <a:pt x="2242" y="4165"/>
                  </a:lnTo>
                  <a:lnTo>
                    <a:pt x="2242" y="4531"/>
                  </a:lnTo>
                  <a:lnTo>
                    <a:pt x="1923" y="4715"/>
                  </a:lnTo>
                  <a:lnTo>
                    <a:pt x="1921" y="4715"/>
                  </a:lnTo>
                  <a:lnTo>
                    <a:pt x="1921" y="4715"/>
                  </a:lnTo>
                  <a:lnTo>
                    <a:pt x="1803" y="4647"/>
                  </a:lnTo>
                  <a:lnTo>
                    <a:pt x="1604" y="4531"/>
                  </a:lnTo>
                  <a:lnTo>
                    <a:pt x="1604" y="4165"/>
                  </a:lnTo>
                  <a:lnTo>
                    <a:pt x="1921" y="3980"/>
                  </a:lnTo>
                  <a:close/>
                  <a:moveTo>
                    <a:pt x="1604" y="4148"/>
                  </a:moveTo>
                  <a:lnTo>
                    <a:pt x="1604" y="3784"/>
                  </a:lnTo>
                  <a:lnTo>
                    <a:pt x="1767" y="3690"/>
                  </a:lnTo>
                  <a:lnTo>
                    <a:pt x="1923" y="3600"/>
                  </a:lnTo>
                  <a:lnTo>
                    <a:pt x="2094" y="3699"/>
                  </a:lnTo>
                  <a:lnTo>
                    <a:pt x="2240" y="3784"/>
                  </a:lnTo>
                  <a:lnTo>
                    <a:pt x="2240" y="4148"/>
                  </a:lnTo>
                  <a:lnTo>
                    <a:pt x="2004" y="4014"/>
                  </a:lnTo>
                  <a:lnTo>
                    <a:pt x="1921" y="3964"/>
                  </a:lnTo>
                  <a:lnTo>
                    <a:pt x="1921" y="3964"/>
                  </a:lnTo>
                  <a:lnTo>
                    <a:pt x="1921" y="3964"/>
                  </a:lnTo>
                  <a:lnTo>
                    <a:pt x="1604" y="4148"/>
                  </a:lnTo>
                  <a:close/>
                  <a:moveTo>
                    <a:pt x="2887" y="4158"/>
                  </a:moveTo>
                  <a:lnTo>
                    <a:pt x="2734" y="4245"/>
                  </a:lnTo>
                  <a:lnTo>
                    <a:pt x="2573" y="4340"/>
                  </a:lnTo>
                  <a:lnTo>
                    <a:pt x="2254" y="4158"/>
                  </a:lnTo>
                  <a:lnTo>
                    <a:pt x="2254" y="4158"/>
                  </a:lnTo>
                  <a:lnTo>
                    <a:pt x="2254" y="3787"/>
                  </a:lnTo>
                  <a:lnTo>
                    <a:pt x="2415" y="3694"/>
                  </a:lnTo>
                  <a:lnTo>
                    <a:pt x="2568" y="3607"/>
                  </a:lnTo>
                  <a:lnTo>
                    <a:pt x="2568" y="3973"/>
                  </a:lnTo>
                  <a:lnTo>
                    <a:pt x="2568" y="3973"/>
                  </a:lnTo>
                  <a:lnTo>
                    <a:pt x="2887" y="4158"/>
                  </a:lnTo>
                  <a:close/>
                  <a:moveTo>
                    <a:pt x="3816" y="4694"/>
                  </a:moveTo>
                  <a:lnTo>
                    <a:pt x="3868" y="4723"/>
                  </a:lnTo>
                  <a:lnTo>
                    <a:pt x="3551" y="4905"/>
                  </a:lnTo>
                  <a:lnTo>
                    <a:pt x="3294" y="4756"/>
                  </a:lnTo>
                  <a:lnTo>
                    <a:pt x="3235" y="4723"/>
                  </a:lnTo>
                  <a:lnTo>
                    <a:pt x="3235" y="4351"/>
                  </a:lnTo>
                  <a:lnTo>
                    <a:pt x="3547" y="4172"/>
                  </a:lnTo>
                  <a:lnTo>
                    <a:pt x="3547" y="4538"/>
                  </a:lnTo>
                  <a:lnTo>
                    <a:pt x="3547" y="4538"/>
                  </a:lnTo>
                  <a:lnTo>
                    <a:pt x="3816" y="4694"/>
                  </a:lnTo>
                  <a:close/>
                  <a:moveTo>
                    <a:pt x="4827" y="4146"/>
                  </a:moveTo>
                  <a:lnTo>
                    <a:pt x="4844" y="4158"/>
                  </a:lnTo>
                  <a:lnTo>
                    <a:pt x="4570" y="4318"/>
                  </a:lnTo>
                  <a:lnTo>
                    <a:pt x="4530" y="4340"/>
                  </a:lnTo>
                  <a:lnTo>
                    <a:pt x="4371" y="4247"/>
                  </a:lnTo>
                  <a:lnTo>
                    <a:pt x="4213" y="4155"/>
                  </a:lnTo>
                  <a:lnTo>
                    <a:pt x="4213" y="3787"/>
                  </a:lnTo>
                  <a:lnTo>
                    <a:pt x="4390" y="3685"/>
                  </a:lnTo>
                  <a:lnTo>
                    <a:pt x="4527" y="3607"/>
                  </a:lnTo>
                  <a:lnTo>
                    <a:pt x="4527" y="3973"/>
                  </a:lnTo>
                  <a:lnTo>
                    <a:pt x="4527" y="3973"/>
                  </a:lnTo>
                  <a:lnTo>
                    <a:pt x="4827" y="4146"/>
                  </a:lnTo>
                  <a:close/>
                  <a:moveTo>
                    <a:pt x="5824" y="4723"/>
                  </a:moveTo>
                  <a:lnTo>
                    <a:pt x="5671" y="4812"/>
                  </a:lnTo>
                  <a:lnTo>
                    <a:pt x="5508" y="4905"/>
                  </a:lnTo>
                  <a:lnTo>
                    <a:pt x="5189" y="4723"/>
                  </a:lnTo>
                  <a:lnTo>
                    <a:pt x="5189" y="4354"/>
                  </a:lnTo>
                  <a:lnTo>
                    <a:pt x="5212" y="4340"/>
                  </a:lnTo>
                  <a:lnTo>
                    <a:pt x="5503" y="4172"/>
                  </a:lnTo>
                  <a:lnTo>
                    <a:pt x="5503" y="4538"/>
                  </a:lnTo>
                  <a:lnTo>
                    <a:pt x="5503" y="4538"/>
                  </a:lnTo>
                  <a:lnTo>
                    <a:pt x="5824" y="4723"/>
                  </a:lnTo>
                  <a:close/>
                  <a:moveTo>
                    <a:pt x="5836" y="3980"/>
                  </a:moveTo>
                  <a:lnTo>
                    <a:pt x="6155" y="4165"/>
                  </a:lnTo>
                  <a:lnTo>
                    <a:pt x="6155" y="4531"/>
                  </a:lnTo>
                  <a:lnTo>
                    <a:pt x="5947" y="4652"/>
                  </a:lnTo>
                  <a:lnTo>
                    <a:pt x="5836" y="4715"/>
                  </a:lnTo>
                  <a:lnTo>
                    <a:pt x="5836" y="4715"/>
                  </a:lnTo>
                  <a:lnTo>
                    <a:pt x="5836" y="4715"/>
                  </a:lnTo>
                  <a:lnTo>
                    <a:pt x="5723" y="4652"/>
                  </a:lnTo>
                  <a:lnTo>
                    <a:pt x="5515" y="4531"/>
                  </a:lnTo>
                  <a:lnTo>
                    <a:pt x="5515" y="4165"/>
                  </a:lnTo>
                  <a:lnTo>
                    <a:pt x="5836" y="3980"/>
                  </a:lnTo>
                  <a:close/>
                  <a:moveTo>
                    <a:pt x="5515" y="4151"/>
                  </a:moveTo>
                  <a:lnTo>
                    <a:pt x="5515" y="3787"/>
                  </a:lnTo>
                  <a:lnTo>
                    <a:pt x="5836" y="3602"/>
                  </a:lnTo>
                  <a:lnTo>
                    <a:pt x="6155" y="3784"/>
                  </a:lnTo>
                  <a:lnTo>
                    <a:pt x="6155" y="4148"/>
                  </a:lnTo>
                  <a:lnTo>
                    <a:pt x="5836" y="3964"/>
                  </a:lnTo>
                  <a:lnTo>
                    <a:pt x="5836" y="3964"/>
                  </a:lnTo>
                  <a:lnTo>
                    <a:pt x="5836" y="3964"/>
                  </a:lnTo>
                  <a:lnTo>
                    <a:pt x="5515" y="4151"/>
                  </a:lnTo>
                  <a:close/>
                  <a:moveTo>
                    <a:pt x="6800" y="4158"/>
                  </a:moveTo>
                  <a:lnTo>
                    <a:pt x="6649" y="4245"/>
                  </a:lnTo>
                  <a:lnTo>
                    <a:pt x="6488" y="4340"/>
                  </a:lnTo>
                  <a:lnTo>
                    <a:pt x="6169" y="4158"/>
                  </a:lnTo>
                  <a:lnTo>
                    <a:pt x="6169" y="4158"/>
                  </a:lnTo>
                  <a:lnTo>
                    <a:pt x="6169" y="3787"/>
                  </a:lnTo>
                  <a:lnTo>
                    <a:pt x="6335" y="3690"/>
                  </a:lnTo>
                  <a:lnTo>
                    <a:pt x="6484" y="3607"/>
                  </a:lnTo>
                  <a:lnTo>
                    <a:pt x="6484" y="3973"/>
                  </a:lnTo>
                  <a:lnTo>
                    <a:pt x="6484" y="3973"/>
                  </a:lnTo>
                  <a:lnTo>
                    <a:pt x="6800" y="4158"/>
                  </a:lnTo>
                  <a:close/>
                  <a:moveTo>
                    <a:pt x="7731" y="4694"/>
                  </a:moveTo>
                  <a:lnTo>
                    <a:pt x="7781" y="4723"/>
                  </a:lnTo>
                  <a:lnTo>
                    <a:pt x="7467" y="4905"/>
                  </a:lnTo>
                  <a:lnTo>
                    <a:pt x="7209" y="4756"/>
                  </a:lnTo>
                  <a:lnTo>
                    <a:pt x="7148" y="4723"/>
                  </a:lnTo>
                  <a:lnTo>
                    <a:pt x="7148" y="4351"/>
                  </a:lnTo>
                  <a:lnTo>
                    <a:pt x="7462" y="4172"/>
                  </a:lnTo>
                  <a:lnTo>
                    <a:pt x="7462" y="4538"/>
                  </a:lnTo>
                  <a:lnTo>
                    <a:pt x="7462" y="4538"/>
                  </a:lnTo>
                  <a:lnTo>
                    <a:pt x="7731" y="4694"/>
                  </a:lnTo>
                  <a:close/>
                  <a:moveTo>
                    <a:pt x="7795" y="3980"/>
                  </a:moveTo>
                  <a:lnTo>
                    <a:pt x="7882" y="4030"/>
                  </a:lnTo>
                  <a:lnTo>
                    <a:pt x="8109" y="4162"/>
                  </a:lnTo>
                  <a:lnTo>
                    <a:pt x="8109" y="4162"/>
                  </a:lnTo>
                  <a:lnTo>
                    <a:pt x="8112" y="4165"/>
                  </a:lnTo>
                  <a:lnTo>
                    <a:pt x="8112" y="4531"/>
                  </a:lnTo>
                  <a:lnTo>
                    <a:pt x="7899" y="4656"/>
                  </a:lnTo>
                  <a:lnTo>
                    <a:pt x="7795" y="4715"/>
                  </a:lnTo>
                  <a:lnTo>
                    <a:pt x="7795" y="4715"/>
                  </a:lnTo>
                  <a:lnTo>
                    <a:pt x="7793" y="4715"/>
                  </a:lnTo>
                  <a:lnTo>
                    <a:pt x="7474" y="4531"/>
                  </a:lnTo>
                  <a:lnTo>
                    <a:pt x="7474" y="4165"/>
                  </a:lnTo>
                  <a:lnTo>
                    <a:pt x="7795" y="3980"/>
                  </a:lnTo>
                  <a:close/>
                  <a:moveTo>
                    <a:pt x="7474" y="4151"/>
                  </a:moveTo>
                  <a:lnTo>
                    <a:pt x="7474" y="3784"/>
                  </a:lnTo>
                  <a:lnTo>
                    <a:pt x="7604" y="3711"/>
                  </a:lnTo>
                  <a:lnTo>
                    <a:pt x="7793" y="3600"/>
                  </a:lnTo>
                  <a:lnTo>
                    <a:pt x="7968" y="3702"/>
                  </a:lnTo>
                  <a:lnTo>
                    <a:pt x="8109" y="3784"/>
                  </a:lnTo>
                  <a:lnTo>
                    <a:pt x="8109" y="4148"/>
                  </a:lnTo>
                  <a:lnTo>
                    <a:pt x="7795" y="3964"/>
                  </a:lnTo>
                  <a:lnTo>
                    <a:pt x="7795" y="3964"/>
                  </a:lnTo>
                  <a:lnTo>
                    <a:pt x="7795" y="3964"/>
                  </a:lnTo>
                  <a:lnTo>
                    <a:pt x="7474" y="4151"/>
                  </a:lnTo>
                  <a:close/>
                  <a:moveTo>
                    <a:pt x="8740" y="4146"/>
                  </a:moveTo>
                  <a:lnTo>
                    <a:pt x="8759" y="4158"/>
                  </a:lnTo>
                  <a:lnTo>
                    <a:pt x="8546" y="4281"/>
                  </a:lnTo>
                  <a:lnTo>
                    <a:pt x="8445" y="4340"/>
                  </a:lnTo>
                  <a:lnTo>
                    <a:pt x="8400" y="4316"/>
                  </a:lnTo>
                  <a:lnTo>
                    <a:pt x="8126" y="4155"/>
                  </a:lnTo>
                  <a:lnTo>
                    <a:pt x="8126" y="3787"/>
                  </a:lnTo>
                  <a:lnTo>
                    <a:pt x="8442" y="3607"/>
                  </a:lnTo>
                  <a:lnTo>
                    <a:pt x="8442" y="3973"/>
                  </a:lnTo>
                  <a:lnTo>
                    <a:pt x="8442" y="3973"/>
                  </a:lnTo>
                  <a:lnTo>
                    <a:pt x="8740" y="4146"/>
                  </a:lnTo>
                  <a:close/>
                  <a:moveTo>
                    <a:pt x="8771" y="3037"/>
                  </a:moveTo>
                  <a:lnTo>
                    <a:pt x="8771" y="3035"/>
                  </a:lnTo>
                  <a:lnTo>
                    <a:pt x="8795" y="3049"/>
                  </a:lnTo>
                  <a:lnTo>
                    <a:pt x="9092" y="3219"/>
                  </a:lnTo>
                  <a:lnTo>
                    <a:pt x="9092" y="3224"/>
                  </a:lnTo>
                  <a:lnTo>
                    <a:pt x="9092" y="3224"/>
                  </a:lnTo>
                  <a:lnTo>
                    <a:pt x="9092" y="3586"/>
                  </a:lnTo>
                  <a:lnTo>
                    <a:pt x="8771" y="3401"/>
                  </a:lnTo>
                  <a:lnTo>
                    <a:pt x="8771" y="3401"/>
                  </a:lnTo>
                  <a:lnTo>
                    <a:pt x="8771" y="3401"/>
                  </a:lnTo>
                  <a:lnTo>
                    <a:pt x="8721" y="3430"/>
                  </a:lnTo>
                  <a:lnTo>
                    <a:pt x="8454" y="3583"/>
                  </a:lnTo>
                  <a:lnTo>
                    <a:pt x="8454" y="3219"/>
                  </a:lnTo>
                  <a:lnTo>
                    <a:pt x="8766" y="3040"/>
                  </a:lnTo>
                  <a:lnTo>
                    <a:pt x="8769" y="3040"/>
                  </a:lnTo>
                  <a:lnTo>
                    <a:pt x="8771" y="3037"/>
                  </a:lnTo>
                  <a:lnTo>
                    <a:pt x="8771" y="3037"/>
                  </a:lnTo>
                  <a:close/>
                  <a:moveTo>
                    <a:pt x="9735" y="4723"/>
                  </a:moveTo>
                  <a:lnTo>
                    <a:pt x="9735" y="4723"/>
                  </a:lnTo>
                  <a:lnTo>
                    <a:pt x="9737" y="4723"/>
                  </a:lnTo>
                  <a:lnTo>
                    <a:pt x="9423" y="4905"/>
                  </a:lnTo>
                  <a:lnTo>
                    <a:pt x="9104" y="4723"/>
                  </a:lnTo>
                  <a:lnTo>
                    <a:pt x="9104" y="4354"/>
                  </a:lnTo>
                  <a:lnTo>
                    <a:pt x="9125" y="4340"/>
                  </a:lnTo>
                  <a:lnTo>
                    <a:pt x="9418" y="4172"/>
                  </a:lnTo>
                  <a:lnTo>
                    <a:pt x="9418" y="4538"/>
                  </a:lnTo>
                  <a:lnTo>
                    <a:pt x="9418" y="4538"/>
                  </a:lnTo>
                  <a:lnTo>
                    <a:pt x="9735" y="4723"/>
                  </a:lnTo>
                  <a:close/>
                  <a:moveTo>
                    <a:pt x="10716" y="4158"/>
                  </a:moveTo>
                  <a:lnTo>
                    <a:pt x="10404" y="4340"/>
                  </a:lnTo>
                  <a:lnTo>
                    <a:pt x="10085" y="4155"/>
                  </a:lnTo>
                  <a:lnTo>
                    <a:pt x="10085" y="3787"/>
                  </a:lnTo>
                  <a:lnTo>
                    <a:pt x="10394" y="3607"/>
                  </a:lnTo>
                  <a:lnTo>
                    <a:pt x="10397" y="3607"/>
                  </a:lnTo>
                  <a:lnTo>
                    <a:pt x="10397" y="3973"/>
                  </a:lnTo>
                  <a:lnTo>
                    <a:pt x="10397" y="3973"/>
                  </a:lnTo>
                  <a:lnTo>
                    <a:pt x="10716" y="4158"/>
                  </a:lnTo>
                  <a:close/>
                  <a:moveTo>
                    <a:pt x="11514" y="4619"/>
                  </a:moveTo>
                  <a:lnTo>
                    <a:pt x="11694" y="4723"/>
                  </a:lnTo>
                  <a:lnTo>
                    <a:pt x="11417" y="4883"/>
                  </a:lnTo>
                  <a:lnTo>
                    <a:pt x="11382" y="4905"/>
                  </a:lnTo>
                  <a:lnTo>
                    <a:pt x="11060" y="4723"/>
                  </a:lnTo>
                  <a:lnTo>
                    <a:pt x="11060" y="4351"/>
                  </a:lnTo>
                  <a:lnTo>
                    <a:pt x="11377" y="4169"/>
                  </a:lnTo>
                  <a:lnTo>
                    <a:pt x="11377" y="4538"/>
                  </a:lnTo>
                  <a:lnTo>
                    <a:pt x="11377" y="4538"/>
                  </a:lnTo>
                  <a:lnTo>
                    <a:pt x="11514" y="4619"/>
                  </a:lnTo>
                  <a:close/>
                  <a:moveTo>
                    <a:pt x="11668" y="4002"/>
                  </a:moveTo>
                  <a:lnTo>
                    <a:pt x="11706" y="3980"/>
                  </a:lnTo>
                  <a:lnTo>
                    <a:pt x="12027" y="4165"/>
                  </a:lnTo>
                  <a:lnTo>
                    <a:pt x="12027" y="4531"/>
                  </a:lnTo>
                  <a:lnTo>
                    <a:pt x="11708" y="4715"/>
                  </a:lnTo>
                  <a:lnTo>
                    <a:pt x="11706" y="4715"/>
                  </a:lnTo>
                  <a:lnTo>
                    <a:pt x="11706" y="4715"/>
                  </a:lnTo>
                  <a:lnTo>
                    <a:pt x="11566" y="4635"/>
                  </a:lnTo>
                  <a:lnTo>
                    <a:pt x="11389" y="4531"/>
                  </a:lnTo>
                  <a:lnTo>
                    <a:pt x="11389" y="4165"/>
                  </a:lnTo>
                  <a:lnTo>
                    <a:pt x="11668" y="4002"/>
                  </a:lnTo>
                  <a:close/>
                  <a:moveTo>
                    <a:pt x="11389" y="4148"/>
                  </a:moveTo>
                  <a:lnTo>
                    <a:pt x="11389" y="3784"/>
                  </a:lnTo>
                  <a:lnTo>
                    <a:pt x="11509" y="3716"/>
                  </a:lnTo>
                  <a:lnTo>
                    <a:pt x="11708" y="3600"/>
                  </a:lnTo>
                  <a:lnTo>
                    <a:pt x="11819" y="3664"/>
                  </a:lnTo>
                  <a:lnTo>
                    <a:pt x="12025" y="3784"/>
                  </a:lnTo>
                  <a:lnTo>
                    <a:pt x="12025" y="4148"/>
                  </a:lnTo>
                  <a:lnTo>
                    <a:pt x="11706" y="3964"/>
                  </a:lnTo>
                  <a:lnTo>
                    <a:pt x="11706" y="3964"/>
                  </a:lnTo>
                  <a:lnTo>
                    <a:pt x="11706" y="3964"/>
                  </a:lnTo>
                  <a:lnTo>
                    <a:pt x="11661" y="3992"/>
                  </a:lnTo>
                  <a:lnTo>
                    <a:pt x="11389" y="4148"/>
                  </a:lnTo>
                  <a:close/>
                  <a:moveTo>
                    <a:pt x="12655" y="4146"/>
                  </a:moveTo>
                  <a:lnTo>
                    <a:pt x="12672" y="4158"/>
                  </a:lnTo>
                  <a:lnTo>
                    <a:pt x="12462" y="4281"/>
                  </a:lnTo>
                  <a:lnTo>
                    <a:pt x="12358" y="4340"/>
                  </a:lnTo>
                  <a:lnTo>
                    <a:pt x="12039" y="4158"/>
                  </a:lnTo>
                  <a:lnTo>
                    <a:pt x="12039" y="4158"/>
                  </a:lnTo>
                  <a:lnTo>
                    <a:pt x="12039" y="3787"/>
                  </a:lnTo>
                  <a:lnTo>
                    <a:pt x="12355" y="3605"/>
                  </a:lnTo>
                  <a:lnTo>
                    <a:pt x="12355" y="3973"/>
                  </a:lnTo>
                  <a:lnTo>
                    <a:pt x="12355" y="3973"/>
                  </a:lnTo>
                  <a:lnTo>
                    <a:pt x="12655" y="4146"/>
                  </a:lnTo>
                  <a:close/>
                  <a:moveTo>
                    <a:pt x="13653" y="4723"/>
                  </a:moveTo>
                  <a:lnTo>
                    <a:pt x="13338" y="4905"/>
                  </a:lnTo>
                  <a:lnTo>
                    <a:pt x="13019" y="4723"/>
                  </a:lnTo>
                  <a:lnTo>
                    <a:pt x="13019" y="4354"/>
                  </a:lnTo>
                  <a:lnTo>
                    <a:pt x="13041" y="4340"/>
                  </a:lnTo>
                  <a:lnTo>
                    <a:pt x="13334" y="4172"/>
                  </a:lnTo>
                  <a:lnTo>
                    <a:pt x="13334" y="4538"/>
                  </a:lnTo>
                  <a:lnTo>
                    <a:pt x="13334" y="4538"/>
                  </a:lnTo>
                  <a:lnTo>
                    <a:pt x="13653" y="4723"/>
                  </a:lnTo>
                  <a:close/>
                  <a:moveTo>
                    <a:pt x="14631" y="4158"/>
                  </a:moveTo>
                  <a:lnTo>
                    <a:pt x="14316" y="4340"/>
                  </a:lnTo>
                  <a:lnTo>
                    <a:pt x="14000" y="4155"/>
                  </a:lnTo>
                  <a:lnTo>
                    <a:pt x="14000" y="3787"/>
                  </a:lnTo>
                  <a:lnTo>
                    <a:pt x="14309" y="3607"/>
                  </a:lnTo>
                  <a:lnTo>
                    <a:pt x="14312" y="3607"/>
                  </a:lnTo>
                  <a:lnTo>
                    <a:pt x="14312" y="3973"/>
                  </a:lnTo>
                  <a:lnTo>
                    <a:pt x="14312" y="3973"/>
                  </a:lnTo>
                  <a:lnTo>
                    <a:pt x="14631" y="4158"/>
                  </a:lnTo>
                  <a:close/>
                  <a:moveTo>
                    <a:pt x="15559" y="4694"/>
                  </a:moveTo>
                  <a:lnTo>
                    <a:pt x="15611" y="4723"/>
                  </a:lnTo>
                  <a:lnTo>
                    <a:pt x="15295" y="4905"/>
                  </a:lnTo>
                  <a:lnTo>
                    <a:pt x="15151" y="4822"/>
                  </a:lnTo>
                  <a:lnTo>
                    <a:pt x="14978" y="4723"/>
                  </a:lnTo>
                  <a:lnTo>
                    <a:pt x="14978" y="4351"/>
                  </a:lnTo>
                  <a:lnTo>
                    <a:pt x="15292" y="4172"/>
                  </a:lnTo>
                  <a:lnTo>
                    <a:pt x="15292" y="4538"/>
                  </a:lnTo>
                  <a:lnTo>
                    <a:pt x="15292" y="4538"/>
                  </a:lnTo>
                  <a:lnTo>
                    <a:pt x="15559" y="4694"/>
                  </a:lnTo>
                  <a:close/>
                  <a:moveTo>
                    <a:pt x="16571" y="4146"/>
                  </a:moveTo>
                  <a:lnTo>
                    <a:pt x="16587" y="4158"/>
                  </a:lnTo>
                  <a:lnTo>
                    <a:pt x="16275" y="4340"/>
                  </a:lnTo>
                  <a:lnTo>
                    <a:pt x="16275" y="4340"/>
                  </a:lnTo>
                  <a:lnTo>
                    <a:pt x="15956" y="4155"/>
                  </a:lnTo>
                  <a:lnTo>
                    <a:pt x="15956" y="3787"/>
                  </a:lnTo>
                  <a:lnTo>
                    <a:pt x="16053" y="3730"/>
                  </a:lnTo>
                  <a:lnTo>
                    <a:pt x="16271" y="3607"/>
                  </a:lnTo>
                  <a:lnTo>
                    <a:pt x="16271" y="3973"/>
                  </a:lnTo>
                  <a:lnTo>
                    <a:pt x="16271" y="3973"/>
                  </a:lnTo>
                  <a:lnTo>
                    <a:pt x="16571" y="4146"/>
                  </a:lnTo>
                  <a:close/>
                  <a:moveTo>
                    <a:pt x="17546" y="4711"/>
                  </a:moveTo>
                  <a:lnTo>
                    <a:pt x="17568" y="4723"/>
                  </a:lnTo>
                  <a:lnTo>
                    <a:pt x="17251" y="4905"/>
                  </a:lnTo>
                  <a:lnTo>
                    <a:pt x="16934" y="4723"/>
                  </a:lnTo>
                  <a:lnTo>
                    <a:pt x="16934" y="4354"/>
                  </a:lnTo>
                  <a:lnTo>
                    <a:pt x="16956" y="4340"/>
                  </a:lnTo>
                  <a:lnTo>
                    <a:pt x="17246" y="4172"/>
                  </a:lnTo>
                  <a:lnTo>
                    <a:pt x="17246" y="4538"/>
                  </a:lnTo>
                  <a:lnTo>
                    <a:pt x="17246" y="4538"/>
                  </a:lnTo>
                  <a:lnTo>
                    <a:pt x="17546" y="4711"/>
                  </a:lnTo>
                  <a:close/>
                  <a:moveTo>
                    <a:pt x="17580" y="3602"/>
                  </a:moveTo>
                  <a:lnTo>
                    <a:pt x="17813" y="3735"/>
                  </a:lnTo>
                  <a:lnTo>
                    <a:pt x="17899" y="3784"/>
                  </a:lnTo>
                  <a:lnTo>
                    <a:pt x="17899" y="4148"/>
                  </a:lnTo>
                  <a:lnTo>
                    <a:pt x="17821" y="4103"/>
                  </a:lnTo>
                  <a:lnTo>
                    <a:pt x="17580" y="3964"/>
                  </a:lnTo>
                  <a:lnTo>
                    <a:pt x="17580" y="3964"/>
                  </a:lnTo>
                  <a:lnTo>
                    <a:pt x="17580" y="3964"/>
                  </a:lnTo>
                  <a:lnTo>
                    <a:pt x="17502" y="4011"/>
                  </a:lnTo>
                  <a:lnTo>
                    <a:pt x="17258" y="4151"/>
                  </a:lnTo>
                  <a:lnTo>
                    <a:pt x="17258" y="3787"/>
                  </a:lnTo>
                  <a:lnTo>
                    <a:pt x="17580" y="3602"/>
                  </a:lnTo>
                  <a:close/>
                  <a:moveTo>
                    <a:pt x="17580" y="3583"/>
                  </a:moveTo>
                  <a:lnTo>
                    <a:pt x="17369" y="3465"/>
                  </a:lnTo>
                  <a:lnTo>
                    <a:pt x="17258" y="3401"/>
                  </a:lnTo>
                  <a:lnTo>
                    <a:pt x="17258" y="3035"/>
                  </a:lnTo>
                  <a:lnTo>
                    <a:pt x="17554" y="2865"/>
                  </a:lnTo>
                  <a:lnTo>
                    <a:pt x="17580" y="2851"/>
                  </a:lnTo>
                  <a:lnTo>
                    <a:pt x="17617" y="2870"/>
                  </a:lnTo>
                  <a:lnTo>
                    <a:pt x="17899" y="3035"/>
                  </a:lnTo>
                  <a:lnTo>
                    <a:pt x="17899" y="3401"/>
                  </a:lnTo>
                  <a:lnTo>
                    <a:pt x="17813" y="3451"/>
                  </a:lnTo>
                  <a:lnTo>
                    <a:pt x="17580" y="3583"/>
                  </a:lnTo>
                  <a:close/>
                  <a:moveTo>
                    <a:pt x="18546" y="4158"/>
                  </a:moveTo>
                  <a:lnTo>
                    <a:pt x="18232" y="4340"/>
                  </a:lnTo>
                  <a:lnTo>
                    <a:pt x="17915" y="4155"/>
                  </a:lnTo>
                  <a:lnTo>
                    <a:pt x="17915" y="3787"/>
                  </a:lnTo>
                  <a:lnTo>
                    <a:pt x="18076" y="3694"/>
                  </a:lnTo>
                  <a:lnTo>
                    <a:pt x="18227" y="3607"/>
                  </a:lnTo>
                  <a:lnTo>
                    <a:pt x="18227" y="3973"/>
                  </a:lnTo>
                  <a:lnTo>
                    <a:pt x="18227" y="3973"/>
                  </a:lnTo>
                  <a:lnTo>
                    <a:pt x="18546" y="4158"/>
                  </a:lnTo>
                  <a:close/>
                  <a:moveTo>
                    <a:pt x="19342" y="4619"/>
                  </a:moveTo>
                  <a:lnTo>
                    <a:pt x="19522" y="4723"/>
                  </a:lnTo>
                  <a:lnTo>
                    <a:pt x="19210" y="4905"/>
                  </a:lnTo>
                  <a:lnTo>
                    <a:pt x="19066" y="4822"/>
                  </a:lnTo>
                  <a:lnTo>
                    <a:pt x="18893" y="4723"/>
                  </a:lnTo>
                  <a:lnTo>
                    <a:pt x="18893" y="4351"/>
                  </a:lnTo>
                  <a:lnTo>
                    <a:pt x="19205" y="4172"/>
                  </a:lnTo>
                  <a:lnTo>
                    <a:pt x="19205" y="4538"/>
                  </a:lnTo>
                  <a:lnTo>
                    <a:pt x="19205" y="4538"/>
                  </a:lnTo>
                  <a:lnTo>
                    <a:pt x="19342" y="4619"/>
                  </a:lnTo>
                  <a:close/>
                  <a:moveTo>
                    <a:pt x="20483" y="4146"/>
                  </a:moveTo>
                  <a:lnTo>
                    <a:pt x="20502" y="4158"/>
                  </a:lnTo>
                  <a:lnTo>
                    <a:pt x="20190" y="4340"/>
                  </a:lnTo>
                  <a:lnTo>
                    <a:pt x="20190" y="4340"/>
                  </a:lnTo>
                  <a:lnTo>
                    <a:pt x="19869" y="4155"/>
                  </a:lnTo>
                  <a:lnTo>
                    <a:pt x="19869" y="3787"/>
                  </a:lnTo>
                  <a:lnTo>
                    <a:pt x="20167" y="3614"/>
                  </a:lnTo>
                  <a:lnTo>
                    <a:pt x="20186" y="3605"/>
                  </a:lnTo>
                  <a:lnTo>
                    <a:pt x="20186" y="3973"/>
                  </a:lnTo>
                  <a:lnTo>
                    <a:pt x="20186" y="3973"/>
                  </a:lnTo>
                  <a:lnTo>
                    <a:pt x="20483" y="4146"/>
                  </a:lnTo>
                  <a:close/>
                  <a:moveTo>
                    <a:pt x="21459" y="4711"/>
                  </a:moveTo>
                  <a:lnTo>
                    <a:pt x="21481" y="4723"/>
                  </a:lnTo>
                  <a:lnTo>
                    <a:pt x="21166" y="4905"/>
                  </a:lnTo>
                  <a:lnTo>
                    <a:pt x="20847" y="4723"/>
                  </a:lnTo>
                  <a:lnTo>
                    <a:pt x="20847" y="4354"/>
                  </a:lnTo>
                  <a:lnTo>
                    <a:pt x="20871" y="4340"/>
                  </a:lnTo>
                  <a:lnTo>
                    <a:pt x="21162" y="4172"/>
                  </a:lnTo>
                  <a:lnTo>
                    <a:pt x="21162" y="4538"/>
                  </a:lnTo>
                  <a:lnTo>
                    <a:pt x="21162" y="4538"/>
                  </a:lnTo>
                  <a:lnTo>
                    <a:pt x="21459" y="4711"/>
                  </a:lnTo>
                  <a:close/>
                  <a:moveTo>
                    <a:pt x="21495" y="3602"/>
                  </a:moveTo>
                  <a:lnTo>
                    <a:pt x="21726" y="3735"/>
                  </a:lnTo>
                  <a:lnTo>
                    <a:pt x="21814" y="3784"/>
                  </a:lnTo>
                  <a:lnTo>
                    <a:pt x="21814" y="4148"/>
                  </a:lnTo>
                  <a:lnTo>
                    <a:pt x="21736" y="4103"/>
                  </a:lnTo>
                  <a:lnTo>
                    <a:pt x="21495" y="3964"/>
                  </a:lnTo>
                  <a:lnTo>
                    <a:pt x="21495" y="3964"/>
                  </a:lnTo>
                  <a:lnTo>
                    <a:pt x="21495" y="3964"/>
                  </a:lnTo>
                  <a:lnTo>
                    <a:pt x="21414" y="4011"/>
                  </a:lnTo>
                  <a:lnTo>
                    <a:pt x="21173" y="4151"/>
                  </a:lnTo>
                  <a:lnTo>
                    <a:pt x="21173" y="3787"/>
                  </a:lnTo>
                  <a:lnTo>
                    <a:pt x="21495" y="3602"/>
                  </a:lnTo>
                  <a:close/>
                  <a:moveTo>
                    <a:pt x="21495" y="3583"/>
                  </a:moveTo>
                  <a:lnTo>
                    <a:pt x="21284" y="3465"/>
                  </a:lnTo>
                  <a:lnTo>
                    <a:pt x="21173" y="3401"/>
                  </a:lnTo>
                  <a:lnTo>
                    <a:pt x="21173" y="3035"/>
                  </a:lnTo>
                  <a:lnTo>
                    <a:pt x="21466" y="2865"/>
                  </a:lnTo>
                  <a:lnTo>
                    <a:pt x="21495" y="2851"/>
                  </a:lnTo>
                  <a:lnTo>
                    <a:pt x="21530" y="2870"/>
                  </a:lnTo>
                  <a:lnTo>
                    <a:pt x="21814" y="3035"/>
                  </a:lnTo>
                  <a:lnTo>
                    <a:pt x="21814" y="3401"/>
                  </a:lnTo>
                  <a:lnTo>
                    <a:pt x="21729" y="3451"/>
                  </a:lnTo>
                  <a:lnTo>
                    <a:pt x="21495" y="3583"/>
                  </a:lnTo>
                  <a:close/>
                  <a:moveTo>
                    <a:pt x="22459" y="4158"/>
                  </a:moveTo>
                  <a:lnTo>
                    <a:pt x="22145" y="4340"/>
                  </a:lnTo>
                  <a:lnTo>
                    <a:pt x="22074" y="4299"/>
                  </a:lnTo>
                  <a:lnTo>
                    <a:pt x="21828" y="4155"/>
                  </a:lnTo>
                  <a:lnTo>
                    <a:pt x="21828" y="3787"/>
                  </a:lnTo>
                  <a:lnTo>
                    <a:pt x="21991" y="3694"/>
                  </a:lnTo>
                  <a:lnTo>
                    <a:pt x="22140" y="3607"/>
                  </a:lnTo>
                  <a:lnTo>
                    <a:pt x="22140" y="3973"/>
                  </a:lnTo>
                  <a:lnTo>
                    <a:pt x="22140" y="3973"/>
                  </a:lnTo>
                  <a:lnTo>
                    <a:pt x="22459" y="4158"/>
                  </a:lnTo>
                  <a:close/>
                  <a:moveTo>
                    <a:pt x="21495" y="9617"/>
                  </a:moveTo>
                  <a:lnTo>
                    <a:pt x="21495" y="9617"/>
                  </a:lnTo>
                  <a:lnTo>
                    <a:pt x="21495" y="9617"/>
                  </a:lnTo>
                  <a:lnTo>
                    <a:pt x="21466" y="9634"/>
                  </a:lnTo>
                  <a:lnTo>
                    <a:pt x="21173" y="9799"/>
                  </a:lnTo>
                  <a:lnTo>
                    <a:pt x="21173" y="9440"/>
                  </a:lnTo>
                  <a:lnTo>
                    <a:pt x="21488" y="9258"/>
                  </a:lnTo>
                  <a:lnTo>
                    <a:pt x="21495" y="9253"/>
                  </a:lnTo>
                  <a:lnTo>
                    <a:pt x="21570" y="9298"/>
                  </a:lnTo>
                  <a:lnTo>
                    <a:pt x="21814" y="9440"/>
                  </a:lnTo>
                  <a:lnTo>
                    <a:pt x="21814" y="9799"/>
                  </a:lnTo>
                  <a:lnTo>
                    <a:pt x="21495" y="9617"/>
                  </a:lnTo>
                  <a:close/>
                  <a:moveTo>
                    <a:pt x="21814" y="9813"/>
                  </a:moveTo>
                  <a:lnTo>
                    <a:pt x="21814" y="10182"/>
                  </a:lnTo>
                  <a:lnTo>
                    <a:pt x="21495" y="10366"/>
                  </a:lnTo>
                  <a:lnTo>
                    <a:pt x="21173" y="10182"/>
                  </a:lnTo>
                  <a:lnTo>
                    <a:pt x="21173" y="9816"/>
                  </a:lnTo>
                  <a:lnTo>
                    <a:pt x="21421" y="9671"/>
                  </a:lnTo>
                  <a:lnTo>
                    <a:pt x="21495" y="9629"/>
                  </a:lnTo>
                  <a:lnTo>
                    <a:pt x="21679" y="9735"/>
                  </a:lnTo>
                  <a:lnTo>
                    <a:pt x="21814" y="9813"/>
                  </a:lnTo>
                  <a:close/>
                  <a:moveTo>
                    <a:pt x="17580" y="9617"/>
                  </a:moveTo>
                  <a:lnTo>
                    <a:pt x="17580" y="9617"/>
                  </a:lnTo>
                  <a:lnTo>
                    <a:pt x="17580" y="9617"/>
                  </a:lnTo>
                  <a:lnTo>
                    <a:pt x="17551" y="9634"/>
                  </a:lnTo>
                  <a:lnTo>
                    <a:pt x="17258" y="9799"/>
                  </a:lnTo>
                  <a:lnTo>
                    <a:pt x="17258" y="9440"/>
                  </a:lnTo>
                  <a:lnTo>
                    <a:pt x="17572" y="9258"/>
                  </a:lnTo>
                  <a:lnTo>
                    <a:pt x="17580" y="9253"/>
                  </a:lnTo>
                  <a:lnTo>
                    <a:pt x="17658" y="9298"/>
                  </a:lnTo>
                  <a:lnTo>
                    <a:pt x="17899" y="9440"/>
                  </a:lnTo>
                  <a:lnTo>
                    <a:pt x="17899" y="9799"/>
                  </a:lnTo>
                  <a:lnTo>
                    <a:pt x="17580" y="9617"/>
                  </a:lnTo>
                  <a:close/>
                  <a:moveTo>
                    <a:pt x="17899" y="9813"/>
                  </a:moveTo>
                  <a:lnTo>
                    <a:pt x="17899" y="10182"/>
                  </a:lnTo>
                  <a:lnTo>
                    <a:pt x="17580" y="10366"/>
                  </a:lnTo>
                  <a:lnTo>
                    <a:pt x="17258" y="10182"/>
                  </a:lnTo>
                  <a:lnTo>
                    <a:pt x="17258" y="9816"/>
                  </a:lnTo>
                  <a:lnTo>
                    <a:pt x="17506" y="9671"/>
                  </a:lnTo>
                  <a:lnTo>
                    <a:pt x="17580" y="9629"/>
                  </a:lnTo>
                  <a:lnTo>
                    <a:pt x="17764" y="9735"/>
                  </a:lnTo>
                  <a:lnTo>
                    <a:pt x="17899" y="9813"/>
                  </a:lnTo>
                  <a:close/>
                  <a:moveTo>
                    <a:pt x="11512" y="10253"/>
                  </a:moveTo>
                  <a:lnTo>
                    <a:pt x="11389" y="10182"/>
                  </a:lnTo>
                  <a:lnTo>
                    <a:pt x="11389" y="9813"/>
                  </a:lnTo>
                  <a:lnTo>
                    <a:pt x="11637" y="9669"/>
                  </a:lnTo>
                  <a:lnTo>
                    <a:pt x="11706" y="9629"/>
                  </a:lnTo>
                  <a:lnTo>
                    <a:pt x="12025" y="9813"/>
                  </a:lnTo>
                  <a:lnTo>
                    <a:pt x="12025" y="9816"/>
                  </a:lnTo>
                  <a:lnTo>
                    <a:pt x="12027" y="9816"/>
                  </a:lnTo>
                  <a:lnTo>
                    <a:pt x="12027" y="10182"/>
                  </a:lnTo>
                  <a:lnTo>
                    <a:pt x="11708" y="10366"/>
                  </a:lnTo>
                  <a:lnTo>
                    <a:pt x="11512" y="10253"/>
                  </a:lnTo>
                  <a:close/>
                  <a:moveTo>
                    <a:pt x="11918" y="10503"/>
                  </a:moveTo>
                  <a:lnTo>
                    <a:pt x="12025" y="10567"/>
                  </a:lnTo>
                  <a:lnTo>
                    <a:pt x="12025" y="10929"/>
                  </a:lnTo>
                  <a:lnTo>
                    <a:pt x="11706" y="10747"/>
                  </a:lnTo>
                  <a:lnTo>
                    <a:pt x="11706" y="10747"/>
                  </a:lnTo>
                  <a:lnTo>
                    <a:pt x="11706" y="10747"/>
                  </a:lnTo>
                  <a:lnTo>
                    <a:pt x="11689" y="10756"/>
                  </a:lnTo>
                  <a:lnTo>
                    <a:pt x="11389" y="10929"/>
                  </a:lnTo>
                  <a:lnTo>
                    <a:pt x="11389" y="10567"/>
                  </a:lnTo>
                  <a:lnTo>
                    <a:pt x="11656" y="10411"/>
                  </a:lnTo>
                  <a:lnTo>
                    <a:pt x="11706" y="10383"/>
                  </a:lnTo>
                  <a:lnTo>
                    <a:pt x="11918" y="10503"/>
                  </a:lnTo>
                  <a:close/>
                  <a:moveTo>
                    <a:pt x="7474" y="10182"/>
                  </a:moveTo>
                  <a:lnTo>
                    <a:pt x="7474" y="9816"/>
                  </a:lnTo>
                  <a:lnTo>
                    <a:pt x="7795" y="9629"/>
                  </a:lnTo>
                  <a:lnTo>
                    <a:pt x="7944" y="9716"/>
                  </a:lnTo>
                  <a:lnTo>
                    <a:pt x="8109" y="9813"/>
                  </a:lnTo>
                  <a:lnTo>
                    <a:pt x="8109" y="9816"/>
                  </a:lnTo>
                  <a:lnTo>
                    <a:pt x="8112" y="9816"/>
                  </a:lnTo>
                  <a:lnTo>
                    <a:pt x="8112" y="10182"/>
                  </a:lnTo>
                  <a:lnTo>
                    <a:pt x="7956" y="10274"/>
                  </a:lnTo>
                  <a:lnTo>
                    <a:pt x="7795" y="10366"/>
                  </a:lnTo>
                  <a:lnTo>
                    <a:pt x="7474" y="10182"/>
                  </a:lnTo>
                  <a:close/>
                  <a:moveTo>
                    <a:pt x="7927" y="10461"/>
                  </a:moveTo>
                  <a:lnTo>
                    <a:pt x="8109" y="10565"/>
                  </a:lnTo>
                  <a:lnTo>
                    <a:pt x="8109" y="10929"/>
                  </a:lnTo>
                  <a:lnTo>
                    <a:pt x="8057" y="10898"/>
                  </a:lnTo>
                  <a:lnTo>
                    <a:pt x="7795" y="10747"/>
                  </a:lnTo>
                  <a:lnTo>
                    <a:pt x="7795" y="10747"/>
                  </a:lnTo>
                  <a:lnTo>
                    <a:pt x="7795" y="10747"/>
                  </a:lnTo>
                  <a:lnTo>
                    <a:pt x="7710" y="10794"/>
                  </a:lnTo>
                  <a:lnTo>
                    <a:pt x="7474" y="10931"/>
                  </a:lnTo>
                  <a:lnTo>
                    <a:pt x="7474" y="10567"/>
                  </a:lnTo>
                  <a:lnTo>
                    <a:pt x="7656" y="10463"/>
                  </a:lnTo>
                  <a:lnTo>
                    <a:pt x="7795" y="10383"/>
                  </a:lnTo>
                  <a:lnTo>
                    <a:pt x="7927" y="10461"/>
                  </a:lnTo>
                  <a:close/>
                  <a:moveTo>
                    <a:pt x="5836" y="10366"/>
                  </a:moveTo>
                  <a:lnTo>
                    <a:pt x="5515" y="10182"/>
                  </a:lnTo>
                  <a:lnTo>
                    <a:pt x="5515" y="9816"/>
                  </a:lnTo>
                  <a:lnTo>
                    <a:pt x="5836" y="9629"/>
                  </a:lnTo>
                  <a:lnTo>
                    <a:pt x="6155" y="9813"/>
                  </a:lnTo>
                  <a:lnTo>
                    <a:pt x="6155" y="9816"/>
                  </a:lnTo>
                  <a:lnTo>
                    <a:pt x="6155" y="9816"/>
                  </a:lnTo>
                  <a:lnTo>
                    <a:pt x="6155" y="10182"/>
                  </a:lnTo>
                  <a:lnTo>
                    <a:pt x="5836" y="10366"/>
                  </a:lnTo>
                  <a:close/>
                  <a:moveTo>
                    <a:pt x="5839" y="10385"/>
                  </a:moveTo>
                  <a:lnTo>
                    <a:pt x="6155" y="10567"/>
                  </a:lnTo>
                  <a:lnTo>
                    <a:pt x="6155" y="10929"/>
                  </a:lnTo>
                  <a:lnTo>
                    <a:pt x="5836" y="10747"/>
                  </a:lnTo>
                  <a:lnTo>
                    <a:pt x="5836" y="10747"/>
                  </a:lnTo>
                  <a:lnTo>
                    <a:pt x="5836" y="10747"/>
                  </a:lnTo>
                  <a:lnTo>
                    <a:pt x="5765" y="10787"/>
                  </a:lnTo>
                  <a:lnTo>
                    <a:pt x="5515" y="10931"/>
                  </a:lnTo>
                  <a:lnTo>
                    <a:pt x="5515" y="10570"/>
                  </a:lnTo>
                  <a:lnTo>
                    <a:pt x="5834" y="10385"/>
                  </a:lnTo>
                  <a:lnTo>
                    <a:pt x="5836" y="10383"/>
                  </a:lnTo>
                  <a:lnTo>
                    <a:pt x="5839" y="10385"/>
                  </a:lnTo>
                  <a:close/>
                  <a:moveTo>
                    <a:pt x="1749" y="10265"/>
                  </a:moveTo>
                  <a:lnTo>
                    <a:pt x="1604" y="10182"/>
                  </a:lnTo>
                  <a:lnTo>
                    <a:pt x="1604" y="9813"/>
                  </a:lnTo>
                  <a:lnTo>
                    <a:pt x="1921" y="9629"/>
                  </a:lnTo>
                  <a:lnTo>
                    <a:pt x="1999" y="9674"/>
                  </a:lnTo>
                  <a:lnTo>
                    <a:pt x="2240" y="9813"/>
                  </a:lnTo>
                  <a:lnTo>
                    <a:pt x="2240" y="9816"/>
                  </a:lnTo>
                  <a:lnTo>
                    <a:pt x="2242" y="9816"/>
                  </a:lnTo>
                  <a:lnTo>
                    <a:pt x="2242" y="10182"/>
                  </a:lnTo>
                  <a:lnTo>
                    <a:pt x="1921" y="10366"/>
                  </a:lnTo>
                  <a:lnTo>
                    <a:pt x="1749" y="10265"/>
                  </a:lnTo>
                  <a:close/>
                  <a:moveTo>
                    <a:pt x="2077" y="10473"/>
                  </a:moveTo>
                  <a:lnTo>
                    <a:pt x="2240" y="10567"/>
                  </a:lnTo>
                  <a:lnTo>
                    <a:pt x="2240" y="10929"/>
                  </a:lnTo>
                  <a:lnTo>
                    <a:pt x="2065" y="10827"/>
                  </a:lnTo>
                  <a:lnTo>
                    <a:pt x="1921" y="10747"/>
                  </a:lnTo>
                  <a:lnTo>
                    <a:pt x="1921" y="10747"/>
                  </a:lnTo>
                  <a:lnTo>
                    <a:pt x="1921" y="10747"/>
                  </a:lnTo>
                  <a:lnTo>
                    <a:pt x="1604" y="10929"/>
                  </a:lnTo>
                  <a:lnTo>
                    <a:pt x="1604" y="10567"/>
                  </a:lnTo>
                  <a:lnTo>
                    <a:pt x="1727" y="10494"/>
                  </a:lnTo>
                  <a:lnTo>
                    <a:pt x="1921" y="10383"/>
                  </a:lnTo>
                  <a:lnTo>
                    <a:pt x="2077" y="10473"/>
                  </a:lnTo>
                  <a:close/>
                  <a:moveTo>
                    <a:pt x="1909" y="5855"/>
                  </a:moveTo>
                  <a:lnTo>
                    <a:pt x="1905" y="5857"/>
                  </a:lnTo>
                  <a:lnTo>
                    <a:pt x="1595" y="6037"/>
                  </a:lnTo>
                  <a:lnTo>
                    <a:pt x="1274" y="5850"/>
                  </a:lnTo>
                  <a:lnTo>
                    <a:pt x="1274" y="5484"/>
                  </a:lnTo>
                  <a:lnTo>
                    <a:pt x="1593" y="5299"/>
                  </a:lnTo>
                  <a:lnTo>
                    <a:pt x="1593" y="5668"/>
                  </a:lnTo>
                  <a:lnTo>
                    <a:pt x="1593" y="5670"/>
                  </a:lnTo>
                  <a:lnTo>
                    <a:pt x="1909" y="5855"/>
                  </a:lnTo>
                  <a:close/>
                  <a:moveTo>
                    <a:pt x="1921" y="5108"/>
                  </a:moveTo>
                  <a:lnTo>
                    <a:pt x="2051" y="5183"/>
                  </a:lnTo>
                  <a:lnTo>
                    <a:pt x="2242" y="5294"/>
                  </a:lnTo>
                  <a:lnTo>
                    <a:pt x="2242" y="5661"/>
                  </a:lnTo>
                  <a:lnTo>
                    <a:pt x="1921" y="5845"/>
                  </a:lnTo>
                  <a:lnTo>
                    <a:pt x="1604" y="5661"/>
                  </a:lnTo>
                  <a:lnTo>
                    <a:pt x="1604" y="5294"/>
                  </a:lnTo>
                  <a:lnTo>
                    <a:pt x="1921" y="5108"/>
                  </a:lnTo>
                  <a:close/>
                  <a:moveTo>
                    <a:pt x="1604" y="5278"/>
                  </a:moveTo>
                  <a:lnTo>
                    <a:pt x="1604" y="4914"/>
                  </a:lnTo>
                  <a:lnTo>
                    <a:pt x="1921" y="4730"/>
                  </a:lnTo>
                  <a:lnTo>
                    <a:pt x="1921" y="4730"/>
                  </a:lnTo>
                  <a:lnTo>
                    <a:pt x="1921" y="4730"/>
                  </a:lnTo>
                  <a:lnTo>
                    <a:pt x="2240" y="4914"/>
                  </a:lnTo>
                  <a:lnTo>
                    <a:pt x="2240" y="5280"/>
                  </a:lnTo>
                  <a:lnTo>
                    <a:pt x="1921" y="5096"/>
                  </a:lnTo>
                  <a:lnTo>
                    <a:pt x="1921" y="5096"/>
                  </a:lnTo>
                  <a:lnTo>
                    <a:pt x="1921" y="5096"/>
                  </a:lnTo>
                  <a:lnTo>
                    <a:pt x="1604" y="5278"/>
                  </a:lnTo>
                  <a:close/>
                  <a:moveTo>
                    <a:pt x="2887" y="5290"/>
                  </a:moveTo>
                  <a:lnTo>
                    <a:pt x="2767" y="5358"/>
                  </a:lnTo>
                  <a:lnTo>
                    <a:pt x="2734" y="5377"/>
                  </a:lnTo>
                  <a:lnTo>
                    <a:pt x="2573" y="5469"/>
                  </a:lnTo>
                  <a:lnTo>
                    <a:pt x="2254" y="5287"/>
                  </a:lnTo>
                  <a:lnTo>
                    <a:pt x="2254" y="4919"/>
                  </a:lnTo>
                  <a:lnTo>
                    <a:pt x="2568" y="4737"/>
                  </a:lnTo>
                  <a:lnTo>
                    <a:pt x="2568" y="5103"/>
                  </a:lnTo>
                  <a:lnTo>
                    <a:pt x="2568" y="5105"/>
                  </a:lnTo>
                  <a:lnTo>
                    <a:pt x="2887" y="5290"/>
                  </a:lnTo>
                  <a:close/>
                  <a:moveTo>
                    <a:pt x="3866" y="5855"/>
                  </a:moveTo>
                  <a:lnTo>
                    <a:pt x="3551" y="6037"/>
                  </a:lnTo>
                  <a:lnTo>
                    <a:pt x="3263" y="5869"/>
                  </a:lnTo>
                  <a:lnTo>
                    <a:pt x="3235" y="5852"/>
                  </a:lnTo>
                  <a:lnTo>
                    <a:pt x="3235" y="5484"/>
                  </a:lnTo>
                  <a:lnTo>
                    <a:pt x="3547" y="5302"/>
                  </a:lnTo>
                  <a:lnTo>
                    <a:pt x="3547" y="5668"/>
                  </a:lnTo>
                  <a:lnTo>
                    <a:pt x="3547" y="5670"/>
                  </a:lnTo>
                  <a:lnTo>
                    <a:pt x="3866" y="5855"/>
                  </a:lnTo>
                  <a:close/>
                  <a:moveTo>
                    <a:pt x="4846" y="5287"/>
                  </a:moveTo>
                  <a:lnTo>
                    <a:pt x="4740" y="5349"/>
                  </a:lnTo>
                  <a:lnTo>
                    <a:pt x="4530" y="5469"/>
                  </a:lnTo>
                  <a:lnTo>
                    <a:pt x="4371" y="5377"/>
                  </a:lnTo>
                  <a:lnTo>
                    <a:pt x="4213" y="5285"/>
                  </a:lnTo>
                  <a:lnTo>
                    <a:pt x="4213" y="4919"/>
                  </a:lnTo>
                  <a:lnTo>
                    <a:pt x="4527" y="4734"/>
                  </a:lnTo>
                  <a:lnTo>
                    <a:pt x="4527" y="5103"/>
                  </a:lnTo>
                  <a:lnTo>
                    <a:pt x="4527" y="5105"/>
                  </a:lnTo>
                  <a:lnTo>
                    <a:pt x="4846" y="5287"/>
                  </a:lnTo>
                  <a:close/>
                  <a:moveTo>
                    <a:pt x="5822" y="5855"/>
                  </a:moveTo>
                  <a:lnTo>
                    <a:pt x="5671" y="5944"/>
                  </a:lnTo>
                  <a:lnTo>
                    <a:pt x="5510" y="6037"/>
                  </a:lnTo>
                  <a:lnTo>
                    <a:pt x="5189" y="5852"/>
                  </a:lnTo>
                  <a:lnTo>
                    <a:pt x="5189" y="5484"/>
                  </a:lnTo>
                  <a:lnTo>
                    <a:pt x="5503" y="5302"/>
                  </a:lnTo>
                  <a:lnTo>
                    <a:pt x="5503" y="5668"/>
                  </a:lnTo>
                  <a:lnTo>
                    <a:pt x="5503" y="5670"/>
                  </a:lnTo>
                  <a:lnTo>
                    <a:pt x="5822" y="5855"/>
                  </a:lnTo>
                  <a:close/>
                  <a:moveTo>
                    <a:pt x="5836" y="5108"/>
                  </a:moveTo>
                  <a:lnTo>
                    <a:pt x="6155" y="5294"/>
                  </a:lnTo>
                  <a:lnTo>
                    <a:pt x="6155" y="5661"/>
                  </a:lnTo>
                  <a:lnTo>
                    <a:pt x="5947" y="5781"/>
                  </a:lnTo>
                  <a:lnTo>
                    <a:pt x="5836" y="5845"/>
                  </a:lnTo>
                  <a:lnTo>
                    <a:pt x="5723" y="5781"/>
                  </a:lnTo>
                  <a:lnTo>
                    <a:pt x="5515" y="5661"/>
                  </a:lnTo>
                  <a:lnTo>
                    <a:pt x="5515" y="5294"/>
                  </a:lnTo>
                  <a:lnTo>
                    <a:pt x="5836" y="5108"/>
                  </a:lnTo>
                  <a:close/>
                  <a:moveTo>
                    <a:pt x="5515" y="5280"/>
                  </a:moveTo>
                  <a:lnTo>
                    <a:pt x="5515" y="4916"/>
                  </a:lnTo>
                  <a:lnTo>
                    <a:pt x="5836" y="4730"/>
                  </a:lnTo>
                  <a:lnTo>
                    <a:pt x="6155" y="4914"/>
                  </a:lnTo>
                  <a:lnTo>
                    <a:pt x="6155" y="5280"/>
                  </a:lnTo>
                  <a:lnTo>
                    <a:pt x="6089" y="5242"/>
                  </a:lnTo>
                  <a:lnTo>
                    <a:pt x="5836" y="5096"/>
                  </a:lnTo>
                  <a:lnTo>
                    <a:pt x="5836" y="5096"/>
                  </a:lnTo>
                  <a:lnTo>
                    <a:pt x="5836" y="5096"/>
                  </a:lnTo>
                  <a:lnTo>
                    <a:pt x="5515" y="5280"/>
                  </a:lnTo>
                  <a:close/>
                  <a:moveTo>
                    <a:pt x="6803" y="5290"/>
                  </a:moveTo>
                  <a:lnTo>
                    <a:pt x="6680" y="5358"/>
                  </a:lnTo>
                  <a:lnTo>
                    <a:pt x="6649" y="5377"/>
                  </a:lnTo>
                  <a:lnTo>
                    <a:pt x="6486" y="5469"/>
                  </a:lnTo>
                  <a:lnTo>
                    <a:pt x="6169" y="5287"/>
                  </a:lnTo>
                  <a:lnTo>
                    <a:pt x="6169" y="4919"/>
                  </a:lnTo>
                  <a:lnTo>
                    <a:pt x="6484" y="4737"/>
                  </a:lnTo>
                  <a:lnTo>
                    <a:pt x="6484" y="5103"/>
                  </a:lnTo>
                  <a:lnTo>
                    <a:pt x="6484" y="5105"/>
                  </a:lnTo>
                  <a:lnTo>
                    <a:pt x="6803" y="5290"/>
                  </a:lnTo>
                  <a:close/>
                  <a:moveTo>
                    <a:pt x="7781" y="5855"/>
                  </a:moveTo>
                  <a:lnTo>
                    <a:pt x="7467" y="6037"/>
                  </a:lnTo>
                  <a:lnTo>
                    <a:pt x="7178" y="5869"/>
                  </a:lnTo>
                  <a:lnTo>
                    <a:pt x="7148" y="5852"/>
                  </a:lnTo>
                  <a:lnTo>
                    <a:pt x="7148" y="5484"/>
                  </a:lnTo>
                  <a:lnTo>
                    <a:pt x="7462" y="5302"/>
                  </a:lnTo>
                  <a:lnTo>
                    <a:pt x="7462" y="5668"/>
                  </a:lnTo>
                  <a:lnTo>
                    <a:pt x="7462" y="5670"/>
                  </a:lnTo>
                  <a:lnTo>
                    <a:pt x="7781" y="5855"/>
                  </a:lnTo>
                  <a:close/>
                  <a:moveTo>
                    <a:pt x="7795" y="5108"/>
                  </a:moveTo>
                  <a:lnTo>
                    <a:pt x="7882" y="5160"/>
                  </a:lnTo>
                  <a:lnTo>
                    <a:pt x="8112" y="5294"/>
                  </a:lnTo>
                  <a:lnTo>
                    <a:pt x="8112" y="5661"/>
                  </a:lnTo>
                  <a:lnTo>
                    <a:pt x="7795" y="5845"/>
                  </a:lnTo>
                  <a:lnTo>
                    <a:pt x="7474" y="5661"/>
                  </a:lnTo>
                  <a:lnTo>
                    <a:pt x="7474" y="5294"/>
                  </a:lnTo>
                  <a:lnTo>
                    <a:pt x="7795" y="5108"/>
                  </a:lnTo>
                  <a:close/>
                  <a:moveTo>
                    <a:pt x="7474" y="5280"/>
                  </a:moveTo>
                  <a:lnTo>
                    <a:pt x="7474" y="4914"/>
                  </a:lnTo>
                  <a:lnTo>
                    <a:pt x="7795" y="4730"/>
                  </a:lnTo>
                  <a:lnTo>
                    <a:pt x="7795" y="4730"/>
                  </a:lnTo>
                  <a:lnTo>
                    <a:pt x="7795" y="4730"/>
                  </a:lnTo>
                  <a:lnTo>
                    <a:pt x="8109" y="4914"/>
                  </a:lnTo>
                  <a:lnTo>
                    <a:pt x="8109" y="5278"/>
                  </a:lnTo>
                  <a:lnTo>
                    <a:pt x="7911" y="5164"/>
                  </a:lnTo>
                  <a:lnTo>
                    <a:pt x="7795" y="5096"/>
                  </a:lnTo>
                  <a:lnTo>
                    <a:pt x="7795" y="5096"/>
                  </a:lnTo>
                  <a:lnTo>
                    <a:pt x="7795" y="5096"/>
                  </a:lnTo>
                  <a:lnTo>
                    <a:pt x="7474" y="5280"/>
                  </a:lnTo>
                  <a:close/>
                  <a:moveTo>
                    <a:pt x="8759" y="5287"/>
                  </a:moveTo>
                  <a:lnTo>
                    <a:pt x="8445" y="5469"/>
                  </a:lnTo>
                  <a:lnTo>
                    <a:pt x="8126" y="5287"/>
                  </a:lnTo>
                  <a:lnTo>
                    <a:pt x="8126" y="4919"/>
                  </a:lnTo>
                  <a:lnTo>
                    <a:pt x="8296" y="4819"/>
                  </a:lnTo>
                  <a:lnTo>
                    <a:pt x="8442" y="4734"/>
                  </a:lnTo>
                  <a:lnTo>
                    <a:pt x="8442" y="5103"/>
                  </a:lnTo>
                  <a:lnTo>
                    <a:pt x="8442" y="5105"/>
                  </a:lnTo>
                  <a:lnTo>
                    <a:pt x="8759" y="5287"/>
                  </a:lnTo>
                  <a:close/>
                  <a:moveTo>
                    <a:pt x="9735" y="5855"/>
                  </a:moveTo>
                  <a:lnTo>
                    <a:pt x="9735" y="5855"/>
                  </a:lnTo>
                  <a:lnTo>
                    <a:pt x="9735" y="5857"/>
                  </a:lnTo>
                  <a:lnTo>
                    <a:pt x="9423" y="6037"/>
                  </a:lnTo>
                  <a:lnTo>
                    <a:pt x="9104" y="5852"/>
                  </a:lnTo>
                  <a:lnTo>
                    <a:pt x="9104" y="5484"/>
                  </a:lnTo>
                  <a:lnTo>
                    <a:pt x="9418" y="5302"/>
                  </a:lnTo>
                  <a:lnTo>
                    <a:pt x="9418" y="5668"/>
                  </a:lnTo>
                  <a:lnTo>
                    <a:pt x="9418" y="5670"/>
                  </a:lnTo>
                  <a:lnTo>
                    <a:pt x="9735" y="5855"/>
                  </a:lnTo>
                  <a:close/>
                  <a:moveTo>
                    <a:pt x="10716" y="5287"/>
                  </a:moveTo>
                  <a:lnTo>
                    <a:pt x="10602" y="5354"/>
                  </a:lnTo>
                  <a:lnTo>
                    <a:pt x="10404" y="5469"/>
                  </a:lnTo>
                  <a:lnTo>
                    <a:pt x="10085" y="5285"/>
                  </a:lnTo>
                  <a:lnTo>
                    <a:pt x="10085" y="4919"/>
                  </a:lnTo>
                  <a:lnTo>
                    <a:pt x="10397" y="4737"/>
                  </a:lnTo>
                  <a:lnTo>
                    <a:pt x="10397" y="5103"/>
                  </a:lnTo>
                  <a:lnTo>
                    <a:pt x="10397" y="5105"/>
                  </a:lnTo>
                  <a:lnTo>
                    <a:pt x="10716" y="5287"/>
                  </a:lnTo>
                  <a:close/>
                  <a:moveTo>
                    <a:pt x="11694" y="5855"/>
                  </a:moveTo>
                  <a:lnTo>
                    <a:pt x="11613" y="5902"/>
                  </a:lnTo>
                  <a:lnTo>
                    <a:pt x="11379" y="6037"/>
                  </a:lnTo>
                  <a:lnTo>
                    <a:pt x="11060" y="5852"/>
                  </a:lnTo>
                  <a:lnTo>
                    <a:pt x="11060" y="5484"/>
                  </a:lnTo>
                  <a:lnTo>
                    <a:pt x="11377" y="5299"/>
                  </a:lnTo>
                  <a:lnTo>
                    <a:pt x="11377" y="5668"/>
                  </a:lnTo>
                  <a:lnTo>
                    <a:pt x="11377" y="5670"/>
                  </a:lnTo>
                  <a:lnTo>
                    <a:pt x="11694" y="5855"/>
                  </a:lnTo>
                  <a:close/>
                  <a:moveTo>
                    <a:pt x="11668" y="5131"/>
                  </a:moveTo>
                  <a:lnTo>
                    <a:pt x="11706" y="5108"/>
                  </a:lnTo>
                  <a:lnTo>
                    <a:pt x="12027" y="5294"/>
                  </a:lnTo>
                  <a:lnTo>
                    <a:pt x="12027" y="5661"/>
                  </a:lnTo>
                  <a:lnTo>
                    <a:pt x="11706" y="5845"/>
                  </a:lnTo>
                  <a:lnTo>
                    <a:pt x="11389" y="5661"/>
                  </a:lnTo>
                  <a:lnTo>
                    <a:pt x="11389" y="5294"/>
                  </a:lnTo>
                  <a:lnTo>
                    <a:pt x="11668" y="5131"/>
                  </a:lnTo>
                  <a:close/>
                  <a:moveTo>
                    <a:pt x="11389" y="5280"/>
                  </a:moveTo>
                  <a:lnTo>
                    <a:pt x="11389" y="4914"/>
                  </a:lnTo>
                  <a:lnTo>
                    <a:pt x="11651" y="4763"/>
                  </a:lnTo>
                  <a:lnTo>
                    <a:pt x="11706" y="4730"/>
                  </a:lnTo>
                  <a:lnTo>
                    <a:pt x="12025" y="4914"/>
                  </a:lnTo>
                  <a:lnTo>
                    <a:pt x="12025" y="5280"/>
                  </a:lnTo>
                  <a:lnTo>
                    <a:pt x="11706" y="5096"/>
                  </a:lnTo>
                  <a:lnTo>
                    <a:pt x="11706" y="5096"/>
                  </a:lnTo>
                  <a:lnTo>
                    <a:pt x="11706" y="5096"/>
                  </a:lnTo>
                  <a:lnTo>
                    <a:pt x="11389" y="5280"/>
                  </a:lnTo>
                  <a:close/>
                  <a:moveTo>
                    <a:pt x="12674" y="5287"/>
                  </a:moveTo>
                  <a:lnTo>
                    <a:pt x="12358" y="5469"/>
                  </a:lnTo>
                  <a:lnTo>
                    <a:pt x="12039" y="5287"/>
                  </a:lnTo>
                  <a:lnTo>
                    <a:pt x="12039" y="4919"/>
                  </a:lnTo>
                  <a:lnTo>
                    <a:pt x="12355" y="4734"/>
                  </a:lnTo>
                  <a:lnTo>
                    <a:pt x="12355" y="5103"/>
                  </a:lnTo>
                  <a:lnTo>
                    <a:pt x="12355" y="5105"/>
                  </a:lnTo>
                  <a:lnTo>
                    <a:pt x="12674" y="5287"/>
                  </a:lnTo>
                  <a:close/>
                  <a:moveTo>
                    <a:pt x="13653" y="5855"/>
                  </a:moveTo>
                  <a:lnTo>
                    <a:pt x="13338" y="6037"/>
                  </a:lnTo>
                  <a:lnTo>
                    <a:pt x="13019" y="5852"/>
                  </a:lnTo>
                  <a:lnTo>
                    <a:pt x="13019" y="5484"/>
                  </a:lnTo>
                  <a:lnTo>
                    <a:pt x="13334" y="5302"/>
                  </a:lnTo>
                  <a:lnTo>
                    <a:pt x="13334" y="5668"/>
                  </a:lnTo>
                  <a:lnTo>
                    <a:pt x="13334" y="5670"/>
                  </a:lnTo>
                  <a:lnTo>
                    <a:pt x="13653" y="5855"/>
                  </a:lnTo>
                  <a:close/>
                  <a:moveTo>
                    <a:pt x="14631" y="5287"/>
                  </a:moveTo>
                  <a:lnTo>
                    <a:pt x="14387" y="5429"/>
                  </a:lnTo>
                  <a:lnTo>
                    <a:pt x="14316" y="5469"/>
                  </a:lnTo>
                  <a:lnTo>
                    <a:pt x="14000" y="5285"/>
                  </a:lnTo>
                  <a:lnTo>
                    <a:pt x="14000" y="4919"/>
                  </a:lnTo>
                  <a:lnTo>
                    <a:pt x="14312" y="4737"/>
                  </a:lnTo>
                  <a:lnTo>
                    <a:pt x="14312" y="5103"/>
                  </a:lnTo>
                  <a:lnTo>
                    <a:pt x="14312" y="5105"/>
                  </a:lnTo>
                  <a:lnTo>
                    <a:pt x="14631" y="5287"/>
                  </a:lnTo>
                  <a:close/>
                  <a:moveTo>
                    <a:pt x="15609" y="5855"/>
                  </a:moveTo>
                  <a:lnTo>
                    <a:pt x="15295" y="6037"/>
                  </a:lnTo>
                  <a:lnTo>
                    <a:pt x="15233" y="6001"/>
                  </a:lnTo>
                  <a:lnTo>
                    <a:pt x="14978" y="5852"/>
                  </a:lnTo>
                  <a:lnTo>
                    <a:pt x="14978" y="5484"/>
                  </a:lnTo>
                  <a:lnTo>
                    <a:pt x="15292" y="5302"/>
                  </a:lnTo>
                  <a:lnTo>
                    <a:pt x="15292" y="5668"/>
                  </a:lnTo>
                  <a:lnTo>
                    <a:pt x="15292" y="5670"/>
                  </a:lnTo>
                  <a:lnTo>
                    <a:pt x="15609" y="5855"/>
                  </a:lnTo>
                  <a:close/>
                  <a:moveTo>
                    <a:pt x="16590" y="5287"/>
                  </a:moveTo>
                  <a:lnTo>
                    <a:pt x="16275" y="5469"/>
                  </a:lnTo>
                  <a:lnTo>
                    <a:pt x="15956" y="5285"/>
                  </a:lnTo>
                  <a:lnTo>
                    <a:pt x="15956" y="4919"/>
                  </a:lnTo>
                  <a:lnTo>
                    <a:pt x="16242" y="4751"/>
                  </a:lnTo>
                  <a:lnTo>
                    <a:pt x="16271" y="4734"/>
                  </a:lnTo>
                  <a:lnTo>
                    <a:pt x="16271" y="5103"/>
                  </a:lnTo>
                  <a:lnTo>
                    <a:pt x="16271" y="5105"/>
                  </a:lnTo>
                  <a:lnTo>
                    <a:pt x="16590" y="5287"/>
                  </a:lnTo>
                  <a:close/>
                  <a:moveTo>
                    <a:pt x="17568" y="5855"/>
                  </a:moveTo>
                  <a:lnTo>
                    <a:pt x="17253" y="6037"/>
                  </a:lnTo>
                  <a:lnTo>
                    <a:pt x="16934" y="5852"/>
                  </a:lnTo>
                  <a:lnTo>
                    <a:pt x="16934" y="5484"/>
                  </a:lnTo>
                  <a:lnTo>
                    <a:pt x="17246" y="5302"/>
                  </a:lnTo>
                  <a:lnTo>
                    <a:pt x="17246" y="5668"/>
                  </a:lnTo>
                  <a:lnTo>
                    <a:pt x="17246" y="5670"/>
                  </a:lnTo>
                  <a:lnTo>
                    <a:pt x="17568" y="5855"/>
                  </a:lnTo>
                  <a:close/>
                  <a:moveTo>
                    <a:pt x="17580" y="4730"/>
                  </a:moveTo>
                  <a:lnTo>
                    <a:pt x="17591" y="4737"/>
                  </a:lnTo>
                  <a:lnTo>
                    <a:pt x="17899" y="4914"/>
                  </a:lnTo>
                  <a:lnTo>
                    <a:pt x="17899" y="5280"/>
                  </a:lnTo>
                  <a:lnTo>
                    <a:pt x="17580" y="5096"/>
                  </a:lnTo>
                  <a:lnTo>
                    <a:pt x="17580" y="5096"/>
                  </a:lnTo>
                  <a:lnTo>
                    <a:pt x="17580" y="5096"/>
                  </a:lnTo>
                  <a:lnTo>
                    <a:pt x="17544" y="5117"/>
                  </a:lnTo>
                  <a:lnTo>
                    <a:pt x="17258" y="5280"/>
                  </a:lnTo>
                  <a:lnTo>
                    <a:pt x="17258" y="4916"/>
                  </a:lnTo>
                  <a:lnTo>
                    <a:pt x="17580" y="4730"/>
                  </a:lnTo>
                  <a:close/>
                  <a:moveTo>
                    <a:pt x="17580" y="4715"/>
                  </a:moveTo>
                  <a:lnTo>
                    <a:pt x="17258" y="4531"/>
                  </a:lnTo>
                  <a:lnTo>
                    <a:pt x="17258" y="4165"/>
                  </a:lnTo>
                  <a:lnTo>
                    <a:pt x="17419" y="4073"/>
                  </a:lnTo>
                  <a:lnTo>
                    <a:pt x="17580" y="3980"/>
                  </a:lnTo>
                  <a:lnTo>
                    <a:pt x="17899" y="4165"/>
                  </a:lnTo>
                  <a:lnTo>
                    <a:pt x="17899" y="4531"/>
                  </a:lnTo>
                  <a:lnTo>
                    <a:pt x="17580" y="4715"/>
                  </a:lnTo>
                  <a:lnTo>
                    <a:pt x="17580" y="4715"/>
                  </a:lnTo>
                  <a:lnTo>
                    <a:pt x="17580" y="4715"/>
                  </a:lnTo>
                  <a:close/>
                  <a:moveTo>
                    <a:pt x="18546" y="5287"/>
                  </a:moveTo>
                  <a:lnTo>
                    <a:pt x="18433" y="5354"/>
                  </a:lnTo>
                  <a:lnTo>
                    <a:pt x="18232" y="5469"/>
                  </a:lnTo>
                  <a:lnTo>
                    <a:pt x="17915" y="5285"/>
                  </a:lnTo>
                  <a:lnTo>
                    <a:pt x="17915" y="4919"/>
                  </a:lnTo>
                  <a:lnTo>
                    <a:pt x="18206" y="4749"/>
                  </a:lnTo>
                  <a:lnTo>
                    <a:pt x="18227" y="4737"/>
                  </a:lnTo>
                  <a:lnTo>
                    <a:pt x="18227" y="5103"/>
                  </a:lnTo>
                  <a:lnTo>
                    <a:pt x="18227" y="5105"/>
                  </a:lnTo>
                  <a:lnTo>
                    <a:pt x="18546" y="5287"/>
                  </a:lnTo>
                  <a:close/>
                  <a:moveTo>
                    <a:pt x="19524" y="5855"/>
                  </a:moveTo>
                  <a:lnTo>
                    <a:pt x="19245" y="6015"/>
                  </a:lnTo>
                  <a:lnTo>
                    <a:pt x="19210" y="6037"/>
                  </a:lnTo>
                  <a:lnTo>
                    <a:pt x="19146" y="6001"/>
                  </a:lnTo>
                  <a:lnTo>
                    <a:pt x="18893" y="5852"/>
                  </a:lnTo>
                  <a:lnTo>
                    <a:pt x="18893" y="5484"/>
                  </a:lnTo>
                  <a:lnTo>
                    <a:pt x="19205" y="5302"/>
                  </a:lnTo>
                  <a:lnTo>
                    <a:pt x="19205" y="5668"/>
                  </a:lnTo>
                  <a:lnTo>
                    <a:pt x="19205" y="5670"/>
                  </a:lnTo>
                  <a:lnTo>
                    <a:pt x="19524" y="5855"/>
                  </a:lnTo>
                  <a:close/>
                  <a:moveTo>
                    <a:pt x="20502" y="5287"/>
                  </a:moveTo>
                  <a:lnTo>
                    <a:pt x="20188" y="5469"/>
                  </a:lnTo>
                  <a:lnTo>
                    <a:pt x="19869" y="5285"/>
                  </a:lnTo>
                  <a:lnTo>
                    <a:pt x="19869" y="4919"/>
                  </a:lnTo>
                  <a:lnTo>
                    <a:pt x="20186" y="4734"/>
                  </a:lnTo>
                  <a:lnTo>
                    <a:pt x="20186" y="5103"/>
                  </a:lnTo>
                  <a:lnTo>
                    <a:pt x="20186" y="5105"/>
                  </a:lnTo>
                  <a:lnTo>
                    <a:pt x="20502" y="5287"/>
                  </a:lnTo>
                  <a:close/>
                  <a:moveTo>
                    <a:pt x="21481" y="5855"/>
                  </a:moveTo>
                  <a:lnTo>
                    <a:pt x="21166" y="6037"/>
                  </a:lnTo>
                  <a:lnTo>
                    <a:pt x="20847" y="5852"/>
                  </a:lnTo>
                  <a:lnTo>
                    <a:pt x="20847" y="5484"/>
                  </a:lnTo>
                  <a:lnTo>
                    <a:pt x="21162" y="5302"/>
                  </a:lnTo>
                  <a:lnTo>
                    <a:pt x="21162" y="5668"/>
                  </a:lnTo>
                  <a:lnTo>
                    <a:pt x="21162" y="5670"/>
                  </a:lnTo>
                  <a:lnTo>
                    <a:pt x="21481" y="5855"/>
                  </a:lnTo>
                  <a:close/>
                  <a:moveTo>
                    <a:pt x="21495" y="4730"/>
                  </a:moveTo>
                  <a:lnTo>
                    <a:pt x="21507" y="4737"/>
                  </a:lnTo>
                  <a:lnTo>
                    <a:pt x="21814" y="4914"/>
                  </a:lnTo>
                  <a:lnTo>
                    <a:pt x="21814" y="5280"/>
                  </a:lnTo>
                  <a:lnTo>
                    <a:pt x="21495" y="5096"/>
                  </a:lnTo>
                  <a:lnTo>
                    <a:pt x="21495" y="5096"/>
                  </a:lnTo>
                  <a:lnTo>
                    <a:pt x="21495" y="5096"/>
                  </a:lnTo>
                  <a:lnTo>
                    <a:pt x="21457" y="5117"/>
                  </a:lnTo>
                  <a:lnTo>
                    <a:pt x="21173" y="5280"/>
                  </a:lnTo>
                  <a:lnTo>
                    <a:pt x="21173" y="4916"/>
                  </a:lnTo>
                  <a:lnTo>
                    <a:pt x="21495" y="4730"/>
                  </a:lnTo>
                  <a:close/>
                  <a:moveTo>
                    <a:pt x="21492" y="4715"/>
                  </a:moveTo>
                  <a:lnTo>
                    <a:pt x="21173" y="4531"/>
                  </a:lnTo>
                  <a:lnTo>
                    <a:pt x="21173" y="4165"/>
                  </a:lnTo>
                  <a:lnTo>
                    <a:pt x="21332" y="4073"/>
                  </a:lnTo>
                  <a:lnTo>
                    <a:pt x="21495" y="3980"/>
                  </a:lnTo>
                  <a:lnTo>
                    <a:pt x="21814" y="4165"/>
                  </a:lnTo>
                  <a:lnTo>
                    <a:pt x="21814" y="4531"/>
                  </a:lnTo>
                  <a:lnTo>
                    <a:pt x="21495" y="4715"/>
                  </a:lnTo>
                  <a:lnTo>
                    <a:pt x="21495" y="4715"/>
                  </a:lnTo>
                  <a:lnTo>
                    <a:pt x="21492" y="4715"/>
                  </a:lnTo>
                  <a:close/>
                  <a:moveTo>
                    <a:pt x="21585" y="8535"/>
                  </a:moveTo>
                  <a:lnTo>
                    <a:pt x="21495" y="8485"/>
                  </a:lnTo>
                  <a:lnTo>
                    <a:pt x="21495" y="8485"/>
                  </a:lnTo>
                  <a:lnTo>
                    <a:pt x="21495" y="8485"/>
                  </a:lnTo>
                  <a:lnTo>
                    <a:pt x="21445" y="8513"/>
                  </a:lnTo>
                  <a:lnTo>
                    <a:pt x="21173" y="8669"/>
                  </a:lnTo>
                  <a:lnTo>
                    <a:pt x="21173" y="8308"/>
                  </a:lnTo>
                  <a:lnTo>
                    <a:pt x="21495" y="8123"/>
                  </a:lnTo>
                  <a:lnTo>
                    <a:pt x="21495" y="8123"/>
                  </a:lnTo>
                  <a:lnTo>
                    <a:pt x="21495" y="8123"/>
                  </a:lnTo>
                  <a:lnTo>
                    <a:pt x="21714" y="8249"/>
                  </a:lnTo>
                  <a:lnTo>
                    <a:pt x="21814" y="8308"/>
                  </a:lnTo>
                  <a:lnTo>
                    <a:pt x="21814" y="8669"/>
                  </a:lnTo>
                  <a:lnTo>
                    <a:pt x="21585" y="8535"/>
                  </a:lnTo>
                  <a:close/>
                  <a:moveTo>
                    <a:pt x="21814" y="8686"/>
                  </a:moveTo>
                  <a:lnTo>
                    <a:pt x="21814" y="9052"/>
                  </a:lnTo>
                  <a:lnTo>
                    <a:pt x="21495" y="9237"/>
                  </a:lnTo>
                  <a:lnTo>
                    <a:pt x="21173" y="9052"/>
                  </a:lnTo>
                  <a:lnTo>
                    <a:pt x="21173" y="8686"/>
                  </a:lnTo>
                  <a:lnTo>
                    <a:pt x="21495" y="8499"/>
                  </a:lnTo>
                  <a:lnTo>
                    <a:pt x="21814" y="8686"/>
                  </a:lnTo>
                  <a:close/>
                  <a:moveTo>
                    <a:pt x="17669" y="8535"/>
                  </a:moveTo>
                  <a:lnTo>
                    <a:pt x="17580" y="8485"/>
                  </a:lnTo>
                  <a:lnTo>
                    <a:pt x="17580" y="8485"/>
                  </a:lnTo>
                  <a:lnTo>
                    <a:pt x="17580" y="8485"/>
                  </a:lnTo>
                  <a:lnTo>
                    <a:pt x="17530" y="8513"/>
                  </a:lnTo>
                  <a:lnTo>
                    <a:pt x="17258" y="8669"/>
                  </a:lnTo>
                  <a:lnTo>
                    <a:pt x="17258" y="8308"/>
                  </a:lnTo>
                  <a:lnTo>
                    <a:pt x="17580" y="8123"/>
                  </a:lnTo>
                  <a:lnTo>
                    <a:pt x="17580" y="8123"/>
                  </a:lnTo>
                  <a:lnTo>
                    <a:pt x="17580" y="8123"/>
                  </a:lnTo>
                  <a:lnTo>
                    <a:pt x="17799" y="8249"/>
                  </a:lnTo>
                  <a:lnTo>
                    <a:pt x="17899" y="8308"/>
                  </a:lnTo>
                  <a:lnTo>
                    <a:pt x="17899" y="8669"/>
                  </a:lnTo>
                  <a:lnTo>
                    <a:pt x="17669" y="8535"/>
                  </a:lnTo>
                  <a:close/>
                  <a:moveTo>
                    <a:pt x="17899" y="8686"/>
                  </a:moveTo>
                  <a:lnTo>
                    <a:pt x="17899" y="9052"/>
                  </a:lnTo>
                  <a:lnTo>
                    <a:pt x="17580" y="9237"/>
                  </a:lnTo>
                  <a:lnTo>
                    <a:pt x="17258" y="9052"/>
                  </a:lnTo>
                  <a:lnTo>
                    <a:pt x="17258" y="8686"/>
                  </a:lnTo>
                  <a:lnTo>
                    <a:pt x="17580" y="8499"/>
                  </a:lnTo>
                  <a:lnTo>
                    <a:pt x="17899" y="8686"/>
                  </a:lnTo>
                  <a:close/>
                  <a:moveTo>
                    <a:pt x="11491" y="9114"/>
                  </a:moveTo>
                  <a:lnTo>
                    <a:pt x="11389" y="9052"/>
                  </a:lnTo>
                  <a:lnTo>
                    <a:pt x="11389" y="8686"/>
                  </a:lnTo>
                  <a:lnTo>
                    <a:pt x="11680" y="8516"/>
                  </a:lnTo>
                  <a:lnTo>
                    <a:pt x="11706" y="8499"/>
                  </a:lnTo>
                  <a:lnTo>
                    <a:pt x="11861" y="8591"/>
                  </a:lnTo>
                  <a:lnTo>
                    <a:pt x="12027" y="8686"/>
                  </a:lnTo>
                  <a:lnTo>
                    <a:pt x="12027" y="9052"/>
                  </a:lnTo>
                  <a:lnTo>
                    <a:pt x="11708" y="9237"/>
                  </a:lnTo>
                  <a:lnTo>
                    <a:pt x="11491" y="9114"/>
                  </a:lnTo>
                  <a:close/>
                  <a:moveTo>
                    <a:pt x="11921" y="9376"/>
                  </a:moveTo>
                  <a:lnTo>
                    <a:pt x="12025" y="9437"/>
                  </a:lnTo>
                  <a:lnTo>
                    <a:pt x="12025" y="9799"/>
                  </a:lnTo>
                  <a:lnTo>
                    <a:pt x="11706" y="9617"/>
                  </a:lnTo>
                  <a:lnTo>
                    <a:pt x="11706" y="9617"/>
                  </a:lnTo>
                  <a:lnTo>
                    <a:pt x="11706" y="9617"/>
                  </a:lnTo>
                  <a:lnTo>
                    <a:pt x="11389" y="9799"/>
                  </a:lnTo>
                  <a:lnTo>
                    <a:pt x="11389" y="9437"/>
                  </a:lnTo>
                  <a:lnTo>
                    <a:pt x="11644" y="9291"/>
                  </a:lnTo>
                  <a:lnTo>
                    <a:pt x="11706" y="9253"/>
                  </a:lnTo>
                  <a:lnTo>
                    <a:pt x="11921" y="9376"/>
                  </a:lnTo>
                  <a:close/>
                  <a:moveTo>
                    <a:pt x="7795" y="9237"/>
                  </a:moveTo>
                  <a:lnTo>
                    <a:pt x="7474" y="9052"/>
                  </a:lnTo>
                  <a:lnTo>
                    <a:pt x="7474" y="8686"/>
                  </a:lnTo>
                  <a:lnTo>
                    <a:pt x="7653" y="8582"/>
                  </a:lnTo>
                  <a:lnTo>
                    <a:pt x="7795" y="8499"/>
                  </a:lnTo>
                  <a:lnTo>
                    <a:pt x="7856" y="8537"/>
                  </a:lnTo>
                  <a:lnTo>
                    <a:pt x="8112" y="8686"/>
                  </a:lnTo>
                  <a:lnTo>
                    <a:pt x="8112" y="9052"/>
                  </a:lnTo>
                  <a:lnTo>
                    <a:pt x="7979" y="9130"/>
                  </a:lnTo>
                  <a:lnTo>
                    <a:pt x="7795" y="9237"/>
                  </a:lnTo>
                  <a:close/>
                  <a:moveTo>
                    <a:pt x="7795" y="9253"/>
                  </a:moveTo>
                  <a:lnTo>
                    <a:pt x="7937" y="9336"/>
                  </a:lnTo>
                  <a:lnTo>
                    <a:pt x="8109" y="9437"/>
                  </a:lnTo>
                  <a:lnTo>
                    <a:pt x="8109" y="9799"/>
                  </a:lnTo>
                  <a:lnTo>
                    <a:pt x="8057" y="9768"/>
                  </a:lnTo>
                  <a:lnTo>
                    <a:pt x="7795" y="9617"/>
                  </a:lnTo>
                  <a:lnTo>
                    <a:pt x="7795" y="9617"/>
                  </a:lnTo>
                  <a:lnTo>
                    <a:pt x="7795" y="9617"/>
                  </a:lnTo>
                  <a:lnTo>
                    <a:pt x="7474" y="9799"/>
                  </a:lnTo>
                  <a:lnTo>
                    <a:pt x="7474" y="9437"/>
                  </a:lnTo>
                  <a:lnTo>
                    <a:pt x="7651" y="9336"/>
                  </a:lnTo>
                  <a:lnTo>
                    <a:pt x="7795" y="9253"/>
                  </a:lnTo>
                  <a:close/>
                  <a:moveTo>
                    <a:pt x="7464" y="8294"/>
                  </a:moveTo>
                  <a:lnTo>
                    <a:pt x="7294" y="8197"/>
                  </a:lnTo>
                  <a:lnTo>
                    <a:pt x="7148" y="8112"/>
                  </a:lnTo>
                  <a:lnTo>
                    <a:pt x="7148" y="7743"/>
                  </a:lnTo>
                  <a:lnTo>
                    <a:pt x="7207" y="7710"/>
                  </a:lnTo>
                  <a:lnTo>
                    <a:pt x="7462" y="7563"/>
                  </a:lnTo>
                  <a:lnTo>
                    <a:pt x="7462" y="7930"/>
                  </a:lnTo>
                  <a:lnTo>
                    <a:pt x="7462" y="7930"/>
                  </a:lnTo>
                  <a:lnTo>
                    <a:pt x="7597" y="8008"/>
                  </a:lnTo>
                  <a:lnTo>
                    <a:pt x="7779" y="8114"/>
                  </a:lnTo>
                  <a:lnTo>
                    <a:pt x="7490" y="8282"/>
                  </a:lnTo>
                  <a:lnTo>
                    <a:pt x="7467" y="8296"/>
                  </a:lnTo>
                  <a:lnTo>
                    <a:pt x="7464" y="8294"/>
                  </a:lnTo>
                  <a:lnTo>
                    <a:pt x="7462" y="8294"/>
                  </a:lnTo>
                  <a:lnTo>
                    <a:pt x="7464" y="8294"/>
                  </a:lnTo>
                  <a:close/>
                  <a:moveTo>
                    <a:pt x="5836" y="9237"/>
                  </a:moveTo>
                  <a:lnTo>
                    <a:pt x="5515" y="9052"/>
                  </a:lnTo>
                  <a:lnTo>
                    <a:pt x="5515" y="8686"/>
                  </a:lnTo>
                  <a:lnTo>
                    <a:pt x="5692" y="8584"/>
                  </a:lnTo>
                  <a:lnTo>
                    <a:pt x="5836" y="8499"/>
                  </a:lnTo>
                  <a:lnTo>
                    <a:pt x="6155" y="8686"/>
                  </a:lnTo>
                  <a:lnTo>
                    <a:pt x="6155" y="9052"/>
                  </a:lnTo>
                  <a:lnTo>
                    <a:pt x="5836" y="9237"/>
                  </a:lnTo>
                  <a:close/>
                  <a:moveTo>
                    <a:pt x="5846" y="9260"/>
                  </a:moveTo>
                  <a:lnTo>
                    <a:pt x="6155" y="9440"/>
                  </a:lnTo>
                  <a:lnTo>
                    <a:pt x="6155" y="9799"/>
                  </a:lnTo>
                  <a:lnTo>
                    <a:pt x="5836" y="9617"/>
                  </a:lnTo>
                  <a:lnTo>
                    <a:pt x="5836" y="9617"/>
                  </a:lnTo>
                  <a:lnTo>
                    <a:pt x="5836" y="9617"/>
                  </a:lnTo>
                  <a:lnTo>
                    <a:pt x="5515" y="9799"/>
                  </a:lnTo>
                  <a:lnTo>
                    <a:pt x="5515" y="9440"/>
                  </a:lnTo>
                  <a:lnTo>
                    <a:pt x="5829" y="9258"/>
                  </a:lnTo>
                  <a:lnTo>
                    <a:pt x="5836" y="9253"/>
                  </a:lnTo>
                  <a:lnTo>
                    <a:pt x="5846" y="9260"/>
                  </a:lnTo>
                  <a:close/>
                  <a:moveTo>
                    <a:pt x="1725" y="9123"/>
                  </a:moveTo>
                  <a:lnTo>
                    <a:pt x="1604" y="9052"/>
                  </a:lnTo>
                  <a:lnTo>
                    <a:pt x="1604" y="8686"/>
                  </a:lnTo>
                  <a:lnTo>
                    <a:pt x="1921" y="8499"/>
                  </a:lnTo>
                  <a:lnTo>
                    <a:pt x="2242" y="8686"/>
                  </a:lnTo>
                  <a:lnTo>
                    <a:pt x="2242" y="9052"/>
                  </a:lnTo>
                  <a:lnTo>
                    <a:pt x="1921" y="9237"/>
                  </a:lnTo>
                  <a:lnTo>
                    <a:pt x="1725" y="9123"/>
                  </a:lnTo>
                  <a:close/>
                  <a:moveTo>
                    <a:pt x="2082" y="9345"/>
                  </a:moveTo>
                  <a:lnTo>
                    <a:pt x="2240" y="9437"/>
                  </a:lnTo>
                  <a:lnTo>
                    <a:pt x="2240" y="9799"/>
                  </a:lnTo>
                  <a:lnTo>
                    <a:pt x="2065" y="9700"/>
                  </a:lnTo>
                  <a:lnTo>
                    <a:pt x="1921" y="9617"/>
                  </a:lnTo>
                  <a:lnTo>
                    <a:pt x="1921" y="9617"/>
                  </a:lnTo>
                  <a:lnTo>
                    <a:pt x="1921" y="9617"/>
                  </a:lnTo>
                  <a:lnTo>
                    <a:pt x="1614" y="9792"/>
                  </a:lnTo>
                  <a:lnTo>
                    <a:pt x="1604" y="9799"/>
                  </a:lnTo>
                  <a:lnTo>
                    <a:pt x="1604" y="9437"/>
                  </a:lnTo>
                  <a:lnTo>
                    <a:pt x="1718" y="9371"/>
                  </a:lnTo>
                  <a:lnTo>
                    <a:pt x="1921" y="9253"/>
                  </a:lnTo>
                  <a:lnTo>
                    <a:pt x="2082" y="9345"/>
                  </a:lnTo>
                  <a:close/>
                  <a:moveTo>
                    <a:pt x="1815" y="6304"/>
                  </a:moveTo>
                  <a:lnTo>
                    <a:pt x="1921" y="6242"/>
                  </a:lnTo>
                  <a:lnTo>
                    <a:pt x="1952" y="6259"/>
                  </a:lnTo>
                  <a:lnTo>
                    <a:pt x="2242" y="6427"/>
                  </a:lnTo>
                  <a:lnTo>
                    <a:pt x="2242" y="6793"/>
                  </a:lnTo>
                  <a:lnTo>
                    <a:pt x="1923" y="6977"/>
                  </a:lnTo>
                  <a:lnTo>
                    <a:pt x="1604" y="6793"/>
                  </a:lnTo>
                  <a:lnTo>
                    <a:pt x="1604" y="6424"/>
                  </a:lnTo>
                  <a:lnTo>
                    <a:pt x="1815" y="6304"/>
                  </a:lnTo>
                  <a:close/>
                  <a:moveTo>
                    <a:pt x="1604" y="6408"/>
                  </a:moveTo>
                  <a:lnTo>
                    <a:pt x="1604" y="6046"/>
                  </a:lnTo>
                  <a:lnTo>
                    <a:pt x="1923" y="5862"/>
                  </a:lnTo>
                  <a:lnTo>
                    <a:pt x="1978" y="5895"/>
                  </a:lnTo>
                  <a:lnTo>
                    <a:pt x="2240" y="6046"/>
                  </a:lnTo>
                  <a:lnTo>
                    <a:pt x="2240" y="6410"/>
                  </a:lnTo>
                  <a:lnTo>
                    <a:pt x="1921" y="6226"/>
                  </a:lnTo>
                  <a:lnTo>
                    <a:pt x="1921" y="6226"/>
                  </a:lnTo>
                  <a:lnTo>
                    <a:pt x="1921" y="6226"/>
                  </a:lnTo>
                  <a:lnTo>
                    <a:pt x="1604" y="6408"/>
                  </a:lnTo>
                  <a:close/>
                  <a:moveTo>
                    <a:pt x="2734" y="6332"/>
                  </a:moveTo>
                  <a:lnTo>
                    <a:pt x="2885" y="6419"/>
                  </a:lnTo>
                  <a:lnTo>
                    <a:pt x="2734" y="6507"/>
                  </a:lnTo>
                  <a:lnTo>
                    <a:pt x="2573" y="6601"/>
                  </a:lnTo>
                  <a:lnTo>
                    <a:pt x="2254" y="6415"/>
                  </a:lnTo>
                  <a:lnTo>
                    <a:pt x="2254" y="6051"/>
                  </a:lnTo>
                  <a:lnTo>
                    <a:pt x="2415" y="5956"/>
                  </a:lnTo>
                  <a:lnTo>
                    <a:pt x="2540" y="5883"/>
                  </a:lnTo>
                  <a:lnTo>
                    <a:pt x="2568" y="5866"/>
                  </a:lnTo>
                  <a:lnTo>
                    <a:pt x="2568" y="6235"/>
                  </a:lnTo>
                  <a:lnTo>
                    <a:pt x="2568" y="6235"/>
                  </a:lnTo>
                  <a:lnTo>
                    <a:pt x="2734" y="6332"/>
                  </a:lnTo>
                  <a:close/>
                  <a:moveTo>
                    <a:pt x="3615" y="6840"/>
                  </a:moveTo>
                  <a:lnTo>
                    <a:pt x="3866" y="6984"/>
                  </a:lnTo>
                  <a:lnTo>
                    <a:pt x="3783" y="7032"/>
                  </a:lnTo>
                  <a:lnTo>
                    <a:pt x="3549" y="7166"/>
                  </a:lnTo>
                  <a:lnTo>
                    <a:pt x="3393" y="7074"/>
                  </a:lnTo>
                  <a:lnTo>
                    <a:pt x="3235" y="6982"/>
                  </a:lnTo>
                  <a:lnTo>
                    <a:pt x="3235" y="6616"/>
                  </a:lnTo>
                  <a:lnTo>
                    <a:pt x="3547" y="6434"/>
                  </a:lnTo>
                  <a:lnTo>
                    <a:pt x="3547" y="6802"/>
                  </a:lnTo>
                  <a:lnTo>
                    <a:pt x="3547" y="6802"/>
                  </a:lnTo>
                  <a:lnTo>
                    <a:pt x="3615" y="6840"/>
                  </a:lnTo>
                  <a:close/>
                  <a:moveTo>
                    <a:pt x="4842" y="6419"/>
                  </a:moveTo>
                  <a:lnTo>
                    <a:pt x="4532" y="6601"/>
                  </a:lnTo>
                  <a:lnTo>
                    <a:pt x="4475" y="6568"/>
                  </a:lnTo>
                  <a:lnTo>
                    <a:pt x="4371" y="6507"/>
                  </a:lnTo>
                  <a:lnTo>
                    <a:pt x="4213" y="6415"/>
                  </a:lnTo>
                  <a:lnTo>
                    <a:pt x="4213" y="6048"/>
                  </a:lnTo>
                  <a:lnTo>
                    <a:pt x="4485" y="5890"/>
                  </a:lnTo>
                  <a:lnTo>
                    <a:pt x="4527" y="5866"/>
                  </a:lnTo>
                  <a:lnTo>
                    <a:pt x="4527" y="6235"/>
                  </a:lnTo>
                  <a:lnTo>
                    <a:pt x="4527" y="6235"/>
                  </a:lnTo>
                  <a:lnTo>
                    <a:pt x="4842" y="6419"/>
                  </a:lnTo>
                  <a:close/>
                  <a:moveTo>
                    <a:pt x="5555" y="6831"/>
                  </a:moveTo>
                  <a:lnTo>
                    <a:pt x="5822" y="6984"/>
                  </a:lnTo>
                  <a:lnTo>
                    <a:pt x="5671" y="7072"/>
                  </a:lnTo>
                  <a:lnTo>
                    <a:pt x="5508" y="7164"/>
                  </a:lnTo>
                  <a:lnTo>
                    <a:pt x="5189" y="6982"/>
                  </a:lnTo>
                  <a:lnTo>
                    <a:pt x="5189" y="6616"/>
                  </a:lnTo>
                  <a:lnTo>
                    <a:pt x="5503" y="6434"/>
                  </a:lnTo>
                  <a:lnTo>
                    <a:pt x="5503" y="6802"/>
                  </a:lnTo>
                  <a:lnTo>
                    <a:pt x="5503" y="6802"/>
                  </a:lnTo>
                  <a:lnTo>
                    <a:pt x="5555" y="6831"/>
                  </a:lnTo>
                  <a:close/>
                  <a:moveTo>
                    <a:pt x="5836" y="6242"/>
                  </a:moveTo>
                  <a:lnTo>
                    <a:pt x="6155" y="6427"/>
                  </a:lnTo>
                  <a:lnTo>
                    <a:pt x="6155" y="6793"/>
                  </a:lnTo>
                  <a:lnTo>
                    <a:pt x="5935" y="6920"/>
                  </a:lnTo>
                  <a:lnTo>
                    <a:pt x="5836" y="6977"/>
                  </a:lnTo>
                  <a:lnTo>
                    <a:pt x="5836" y="6977"/>
                  </a:lnTo>
                  <a:lnTo>
                    <a:pt x="5836" y="6977"/>
                  </a:lnTo>
                  <a:lnTo>
                    <a:pt x="5515" y="6793"/>
                  </a:lnTo>
                  <a:lnTo>
                    <a:pt x="5515" y="6427"/>
                  </a:lnTo>
                  <a:lnTo>
                    <a:pt x="5836" y="6242"/>
                  </a:lnTo>
                  <a:close/>
                  <a:moveTo>
                    <a:pt x="5515" y="6410"/>
                  </a:moveTo>
                  <a:lnTo>
                    <a:pt x="5515" y="6051"/>
                  </a:lnTo>
                  <a:lnTo>
                    <a:pt x="5836" y="5864"/>
                  </a:lnTo>
                  <a:lnTo>
                    <a:pt x="6155" y="6048"/>
                  </a:lnTo>
                  <a:lnTo>
                    <a:pt x="6155" y="6410"/>
                  </a:lnTo>
                  <a:lnTo>
                    <a:pt x="6089" y="6372"/>
                  </a:lnTo>
                  <a:lnTo>
                    <a:pt x="5836" y="6226"/>
                  </a:lnTo>
                  <a:lnTo>
                    <a:pt x="5836" y="6226"/>
                  </a:lnTo>
                  <a:lnTo>
                    <a:pt x="5836" y="6226"/>
                  </a:lnTo>
                  <a:lnTo>
                    <a:pt x="5515" y="6410"/>
                  </a:lnTo>
                  <a:close/>
                  <a:moveTo>
                    <a:pt x="6649" y="6332"/>
                  </a:moveTo>
                  <a:lnTo>
                    <a:pt x="6800" y="6419"/>
                  </a:lnTo>
                  <a:lnTo>
                    <a:pt x="6649" y="6507"/>
                  </a:lnTo>
                  <a:lnTo>
                    <a:pt x="6486" y="6601"/>
                  </a:lnTo>
                  <a:lnTo>
                    <a:pt x="6169" y="6415"/>
                  </a:lnTo>
                  <a:lnTo>
                    <a:pt x="6169" y="6048"/>
                  </a:lnTo>
                  <a:lnTo>
                    <a:pt x="6427" y="5900"/>
                  </a:lnTo>
                  <a:lnTo>
                    <a:pt x="6484" y="5866"/>
                  </a:lnTo>
                  <a:lnTo>
                    <a:pt x="6484" y="6235"/>
                  </a:lnTo>
                  <a:lnTo>
                    <a:pt x="6484" y="6235"/>
                  </a:lnTo>
                  <a:lnTo>
                    <a:pt x="6649" y="6332"/>
                  </a:lnTo>
                  <a:close/>
                  <a:moveTo>
                    <a:pt x="7530" y="6840"/>
                  </a:moveTo>
                  <a:lnTo>
                    <a:pt x="7779" y="6984"/>
                  </a:lnTo>
                  <a:lnTo>
                    <a:pt x="7698" y="7032"/>
                  </a:lnTo>
                  <a:lnTo>
                    <a:pt x="7464" y="7166"/>
                  </a:lnTo>
                  <a:lnTo>
                    <a:pt x="7148" y="6982"/>
                  </a:lnTo>
                  <a:lnTo>
                    <a:pt x="7148" y="6616"/>
                  </a:lnTo>
                  <a:lnTo>
                    <a:pt x="7462" y="6434"/>
                  </a:lnTo>
                  <a:lnTo>
                    <a:pt x="7462" y="6802"/>
                  </a:lnTo>
                  <a:lnTo>
                    <a:pt x="7462" y="6802"/>
                  </a:lnTo>
                  <a:lnTo>
                    <a:pt x="7530" y="6840"/>
                  </a:lnTo>
                  <a:close/>
                  <a:moveTo>
                    <a:pt x="7795" y="6242"/>
                  </a:moveTo>
                  <a:lnTo>
                    <a:pt x="8112" y="6424"/>
                  </a:lnTo>
                  <a:lnTo>
                    <a:pt x="8112" y="6793"/>
                  </a:lnTo>
                  <a:lnTo>
                    <a:pt x="7793" y="6977"/>
                  </a:lnTo>
                  <a:lnTo>
                    <a:pt x="7474" y="6793"/>
                  </a:lnTo>
                  <a:lnTo>
                    <a:pt x="7474" y="6427"/>
                  </a:lnTo>
                  <a:lnTo>
                    <a:pt x="7795" y="6242"/>
                  </a:lnTo>
                  <a:close/>
                  <a:moveTo>
                    <a:pt x="7474" y="6410"/>
                  </a:moveTo>
                  <a:lnTo>
                    <a:pt x="7474" y="6048"/>
                  </a:lnTo>
                  <a:lnTo>
                    <a:pt x="7764" y="5881"/>
                  </a:lnTo>
                  <a:lnTo>
                    <a:pt x="7793" y="5862"/>
                  </a:lnTo>
                  <a:lnTo>
                    <a:pt x="8109" y="6046"/>
                  </a:lnTo>
                  <a:lnTo>
                    <a:pt x="8109" y="6408"/>
                  </a:lnTo>
                  <a:lnTo>
                    <a:pt x="7911" y="6294"/>
                  </a:lnTo>
                  <a:lnTo>
                    <a:pt x="7795" y="6226"/>
                  </a:lnTo>
                  <a:lnTo>
                    <a:pt x="7795" y="6226"/>
                  </a:lnTo>
                  <a:lnTo>
                    <a:pt x="7795" y="6226"/>
                  </a:lnTo>
                  <a:lnTo>
                    <a:pt x="7474" y="6410"/>
                  </a:lnTo>
                  <a:close/>
                  <a:moveTo>
                    <a:pt x="8757" y="6419"/>
                  </a:moveTo>
                  <a:lnTo>
                    <a:pt x="8518" y="6559"/>
                  </a:lnTo>
                  <a:lnTo>
                    <a:pt x="8445" y="6601"/>
                  </a:lnTo>
                  <a:lnTo>
                    <a:pt x="8246" y="6486"/>
                  </a:lnTo>
                  <a:lnTo>
                    <a:pt x="8126" y="6415"/>
                  </a:lnTo>
                  <a:lnTo>
                    <a:pt x="8126" y="6051"/>
                  </a:lnTo>
                  <a:lnTo>
                    <a:pt x="8442" y="5866"/>
                  </a:lnTo>
                  <a:lnTo>
                    <a:pt x="8442" y="6235"/>
                  </a:lnTo>
                  <a:lnTo>
                    <a:pt x="8442" y="6235"/>
                  </a:lnTo>
                  <a:lnTo>
                    <a:pt x="8757" y="6419"/>
                  </a:lnTo>
                  <a:close/>
                  <a:moveTo>
                    <a:pt x="9468" y="6831"/>
                  </a:moveTo>
                  <a:lnTo>
                    <a:pt x="9735" y="6984"/>
                  </a:lnTo>
                  <a:lnTo>
                    <a:pt x="9423" y="7164"/>
                  </a:lnTo>
                  <a:lnTo>
                    <a:pt x="9418" y="7164"/>
                  </a:lnTo>
                  <a:lnTo>
                    <a:pt x="9104" y="6982"/>
                  </a:lnTo>
                  <a:lnTo>
                    <a:pt x="9104" y="6616"/>
                  </a:lnTo>
                  <a:lnTo>
                    <a:pt x="9418" y="6434"/>
                  </a:lnTo>
                  <a:lnTo>
                    <a:pt x="9418" y="6802"/>
                  </a:lnTo>
                  <a:lnTo>
                    <a:pt x="9418" y="6802"/>
                  </a:lnTo>
                  <a:lnTo>
                    <a:pt x="9468" y="6831"/>
                  </a:lnTo>
                  <a:close/>
                  <a:moveTo>
                    <a:pt x="10716" y="6419"/>
                  </a:moveTo>
                  <a:lnTo>
                    <a:pt x="10404" y="6601"/>
                  </a:lnTo>
                  <a:lnTo>
                    <a:pt x="10085" y="6415"/>
                  </a:lnTo>
                  <a:lnTo>
                    <a:pt x="10085" y="6048"/>
                  </a:lnTo>
                  <a:lnTo>
                    <a:pt x="10125" y="6025"/>
                  </a:lnTo>
                  <a:lnTo>
                    <a:pt x="10397" y="5869"/>
                  </a:lnTo>
                  <a:lnTo>
                    <a:pt x="10397" y="6235"/>
                  </a:lnTo>
                  <a:lnTo>
                    <a:pt x="10397" y="6235"/>
                  </a:lnTo>
                  <a:lnTo>
                    <a:pt x="10716" y="6419"/>
                  </a:lnTo>
                  <a:close/>
                  <a:moveTo>
                    <a:pt x="11602" y="6930"/>
                  </a:moveTo>
                  <a:lnTo>
                    <a:pt x="11694" y="6984"/>
                  </a:lnTo>
                  <a:lnTo>
                    <a:pt x="11379" y="7166"/>
                  </a:lnTo>
                  <a:lnTo>
                    <a:pt x="11060" y="6982"/>
                  </a:lnTo>
                  <a:lnTo>
                    <a:pt x="11060" y="6616"/>
                  </a:lnTo>
                  <a:lnTo>
                    <a:pt x="11377" y="6431"/>
                  </a:lnTo>
                  <a:lnTo>
                    <a:pt x="11377" y="6802"/>
                  </a:lnTo>
                  <a:lnTo>
                    <a:pt x="11377" y="6802"/>
                  </a:lnTo>
                  <a:lnTo>
                    <a:pt x="11602" y="6930"/>
                  </a:lnTo>
                  <a:close/>
                  <a:moveTo>
                    <a:pt x="11706" y="6242"/>
                  </a:moveTo>
                  <a:lnTo>
                    <a:pt x="12027" y="6427"/>
                  </a:lnTo>
                  <a:lnTo>
                    <a:pt x="12027" y="6793"/>
                  </a:lnTo>
                  <a:lnTo>
                    <a:pt x="11708" y="6977"/>
                  </a:lnTo>
                  <a:lnTo>
                    <a:pt x="11389" y="6793"/>
                  </a:lnTo>
                  <a:lnTo>
                    <a:pt x="11389" y="6427"/>
                  </a:lnTo>
                  <a:lnTo>
                    <a:pt x="11706" y="6242"/>
                  </a:lnTo>
                  <a:close/>
                  <a:moveTo>
                    <a:pt x="11389" y="6410"/>
                  </a:moveTo>
                  <a:lnTo>
                    <a:pt x="11389" y="6048"/>
                  </a:lnTo>
                  <a:lnTo>
                    <a:pt x="11708" y="5862"/>
                  </a:lnTo>
                  <a:lnTo>
                    <a:pt x="11871" y="5956"/>
                  </a:lnTo>
                  <a:lnTo>
                    <a:pt x="12025" y="6046"/>
                  </a:lnTo>
                  <a:lnTo>
                    <a:pt x="12025" y="6408"/>
                  </a:lnTo>
                  <a:lnTo>
                    <a:pt x="11706" y="6226"/>
                  </a:lnTo>
                  <a:lnTo>
                    <a:pt x="11706" y="6226"/>
                  </a:lnTo>
                  <a:lnTo>
                    <a:pt x="11706" y="6226"/>
                  </a:lnTo>
                  <a:lnTo>
                    <a:pt x="11389" y="6410"/>
                  </a:lnTo>
                  <a:close/>
                  <a:moveTo>
                    <a:pt x="12670" y="6419"/>
                  </a:moveTo>
                  <a:lnTo>
                    <a:pt x="12433" y="6559"/>
                  </a:lnTo>
                  <a:lnTo>
                    <a:pt x="12358" y="6601"/>
                  </a:lnTo>
                  <a:lnTo>
                    <a:pt x="12039" y="6415"/>
                  </a:lnTo>
                  <a:lnTo>
                    <a:pt x="12039" y="6051"/>
                  </a:lnTo>
                  <a:lnTo>
                    <a:pt x="12329" y="5881"/>
                  </a:lnTo>
                  <a:lnTo>
                    <a:pt x="12355" y="5864"/>
                  </a:lnTo>
                  <a:lnTo>
                    <a:pt x="12355" y="6235"/>
                  </a:lnTo>
                  <a:lnTo>
                    <a:pt x="12355" y="6235"/>
                  </a:lnTo>
                  <a:lnTo>
                    <a:pt x="12670" y="6419"/>
                  </a:lnTo>
                  <a:close/>
                  <a:moveTo>
                    <a:pt x="13383" y="6831"/>
                  </a:moveTo>
                  <a:lnTo>
                    <a:pt x="13650" y="6984"/>
                  </a:lnTo>
                  <a:lnTo>
                    <a:pt x="13336" y="7164"/>
                  </a:lnTo>
                  <a:lnTo>
                    <a:pt x="13019" y="6982"/>
                  </a:lnTo>
                  <a:lnTo>
                    <a:pt x="13019" y="6616"/>
                  </a:lnTo>
                  <a:lnTo>
                    <a:pt x="13334" y="6434"/>
                  </a:lnTo>
                  <a:lnTo>
                    <a:pt x="13334" y="6802"/>
                  </a:lnTo>
                  <a:lnTo>
                    <a:pt x="13334" y="6802"/>
                  </a:lnTo>
                  <a:lnTo>
                    <a:pt x="13383" y="6831"/>
                  </a:lnTo>
                  <a:close/>
                  <a:moveTo>
                    <a:pt x="14628" y="6419"/>
                  </a:moveTo>
                  <a:lnTo>
                    <a:pt x="14316" y="6601"/>
                  </a:lnTo>
                  <a:lnTo>
                    <a:pt x="14298" y="6590"/>
                  </a:lnTo>
                  <a:lnTo>
                    <a:pt x="14000" y="6415"/>
                  </a:lnTo>
                  <a:lnTo>
                    <a:pt x="14000" y="6048"/>
                  </a:lnTo>
                  <a:lnTo>
                    <a:pt x="14038" y="6025"/>
                  </a:lnTo>
                  <a:lnTo>
                    <a:pt x="14312" y="5869"/>
                  </a:lnTo>
                  <a:lnTo>
                    <a:pt x="14312" y="6235"/>
                  </a:lnTo>
                  <a:lnTo>
                    <a:pt x="14312" y="6235"/>
                  </a:lnTo>
                  <a:lnTo>
                    <a:pt x="14628" y="6419"/>
                  </a:lnTo>
                  <a:close/>
                  <a:moveTo>
                    <a:pt x="15358" y="6840"/>
                  </a:moveTo>
                  <a:lnTo>
                    <a:pt x="15609" y="6984"/>
                  </a:lnTo>
                  <a:lnTo>
                    <a:pt x="15569" y="7008"/>
                  </a:lnTo>
                  <a:lnTo>
                    <a:pt x="15295" y="7166"/>
                  </a:lnTo>
                  <a:lnTo>
                    <a:pt x="14978" y="6982"/>
                  </a:lnTo>
                  <a:lnTo>
                    <a:pt x="14978" y="6616"/>
                  </a:lnTo>
                  <a:lnTo>
                    <a:pt x="15292" y="6434"/>
                  </a:lnTo>
                  <a:lnTo>
                    <a:pt x="15292" y="6802"/>
                  </a:lnTo>
                  <a:lnTo>
                    <a:pt x="15292" y="6802"/>
                  </a:lnTo>
                  <a:lnTo>
                    <a:pt x="15358" y="6840"/>
                  </a:lnTo>
                  <a:close/>
                  <a:moveTo>
                    <a:pt x="16585" y="6419"/>
                  </a:moveTo>
                  <a:lnTo>
                    <a:pt x="16275" y="6601"/>
                  </a:lnTo>
                  <a:lnTo>
                    <a:pt x="16235" y="6578"/>
                  </a:lnTo>
                  <a:lnTo>
                    <a:pt x="15956" y="6415"/>
                  </a:lnTo>
                  <a:lnTo>
                    <a:pt x="15956" y="6051"/>
                  </a:lnTo>
                  <a:lnTo>
                    <a:pt x="16271" y="5866"/>
                  </a:lnTo>
                  <a:lnTo>
                    <a:pt x="16271" y="6235"/>
                  </a:lnTo>
                  <a:lnTo>
                    <a:pt x="16271" y="6235"/>
                  </a:lnTo>
                  <a:lnTo>
                    <a:pt x="16585" y="6419"/>
                  </a:lnTo>
                  <a:close/>
                  <a:moveTo>
                    <a:pt x="17310" y="6838"/>
                  </a:moveTo>
                  <a:lnTo>
                    <a:pt x="17565" y="6984"/>
                  </a:lnTo>
                  <a:lnTo>
                    <a:pt x="17251" y="7164"/>
                  </a:lnTo>
                  <a:lnTo>
                    <a:pt x="16934" y="6982"/>
                  </a:lnTo>
                  <a:lnTo>
                    <a:pt x="16934" y="6616"/>
                  </a:lnTo>
                  <a:lnTo>
                    <a:pt x="17246" y="6434"/>
                  </a:lnTo>
                  <a:lnTo>
                    <a:pt x="17246" y="6802"/>
                  </a:lnTo>
                  <a:lnTo>
                    <a:pt x="17246" y="6802"/>
                  </a:lnTo>
                  <a:lnTo>
                    <a:pt x="17310" y="6838"/>
                  </a:lnTo>
                  <a:close/>
                  <a:moveTo>
                    <a:pt x="17580" y="5864"/>
                  </a:moveTo>
                  <a:lnTo>
                    <a:pt x="17899" y="6048"/>
                  </a:lnTo>
                  <a:lnTo>
                    <a:pt x="17899" y="6410"/>
                  </a:lnTo>
                  <a:lnTo>
                    <a:pt x="17580" y="6226"/>
                  </a:lnTo>
                  <a:lnTo>
                    <a:pt x="17580" y="6226"/>
                  </a:lnTo>
                  <a:lnTo>
                    <a:pt x="17580" y="6226"/>
                  </a:lnTo>
                  <a:lnTo>
                    <a:pt x="17544" y="6247"/>
                  </a:lnTo>
                  <a:lnTo>
                    <a:pt x="17258" y="6410"/>
                  </a:lnTo>
                  <a:lnTo>
                    <a:pt x="17258" y="6051"/>
                  </a:lnTo>
                  <a:lnTo>
                    <a:pt x="17580" y="5864"/>
                  </a:lnTo>
                  <a:close/>
                  <a:moveTo>
                    <a:pt x="17580" y="5845"/>
                  </a:moveTo>
                  <a:lnTo>
                    <a:pt x="17258" y="5661"/>
                  </a:lnTo>
                  <a:lnTo>
                    <a:pt x="17258" y="5294"/>
                  </a:lnTo>
                  <a:lnTo>
                    <a:pt x="17416" y="5205"/>
                  </a:lnTo>
                  <a:lnTo>
                    <a:pt x="17580" y="5108"/>
                  </a:lnTo>
                  <a:lnTo>
                    <a:pt x="17899" y="5294"/>
                  </a:lnTo>
                  <a:lnTo>
                    <a:pt x="17899" y="5661"/>
                  </a:lnTo>
                  <a:lnTo>
                    <a:pt x="17580" y="5845"/>
                  </a:lnTo>
                  <a:close/>
                  <a:moveTo>
                    <a:pt x="18544" y="6419"/>
                  </a:moveTo>
                  <a:lnTo>
                    <a:pt x="18232" y="6599"/>
                  </a:lnTo>
                  <a:lnTo>
                    <a:pt x="18192" y="6578"/>
                  </a:lnTo>
                  <a:lnTo>
                    <a:pt x="17915" y="6415"/>
                  </a:lnTo>
                  <a:lnTo>
                    <a:pt x="17915" y="6048"/>
                  </a:lnTo>
                  <a:lnTo>
                    <a:pt x="18227" y="5869"/>
                  </a:lnTo>
                  <a:lnTo>
                    <a:pt x="18227" y="6235"/>
                  </a:lnTo>
                  <a:lnTo>
                    <a:pt x="18227" y="6235"/>
                  </a:lnTo>
                  <a:lnTo>
                    <a:pt x="18544" y="6419"/>
                  </a:lnTo>
                  <a:close/>
                  <a:moveTo>
                    <a:pt x="19430" y="6930"/>
                  </a:moveTo>
                  <a:lnTo>
                    <a:pt x="19522" y="6984"/>
                  </a:lnTo>
                  <a:lnTo>
                    <a:pt x="19208" y="7166"/>
                  </a:lnTo>
                  <a:lnTo>
                    <a:pt x="18893" y="6982"/>
                  </a:lnTo>
                  <a:lnTo>
                    <a:pt x="18893" y="6616"/>
                  </a:lnTo>
                  <a:lnTo>
                    <a:pt x="19205" y="6434"/>
                  </a:lnTo>
                  <a:lnTo>
                    <a:pt x="19205" y="6802"/>
                  </a:lnTo>
                  <a:lnTo>
                    <a:pt x="19205" y="6802"/>
                  </a:lnTo>
                  <a:lnTo>
                    <a:pt x="19430" y="6930"/>
                  </a:lnTo>
                  <a:close/>
                  <a:moveTo>
                    <a:pt x="20500" y="6419"/>
                  </a:moveTo>
                  <a:lnTo>
                    <a:pt x="20188" y="6601"/>
                  </a:lnTo>
                  <a:lnTo>
                    <a:pt x="19869" y="6415"/>
                  </a:lnTo>
                  <a:lnTo>
                    <a:pt x="19869" y="6051"/>
                  </a:lnTo>
                  <a:lnTo>
                    <a:pt x="20061" y="5937"/>
                  </a:lnTo>
                  <a:lnTo>
                    <a:pt x="20186" y="5866"/>
                  </a:lnTo>
                  <a:lnTo>
                    <a:pt x="20186" y="6235"/>
                  </a:lnTo>
                  <a:lnTo>
                    <a:pt x="20186" y="6235"/>
                  </a:lnTo>
                  <a:lnTo>
                    <a:pt x="20500" y="6419"/>
                  </a:lnTo>
                  <a:close/>
                  <a:moveTo>
                    <a:pt x="21225" y="6838"/>
                  </a:moveTo>
                  <a:lnTo>
                    <a:pt x="21481" y="6984"/>
                  </a:lnTo>
                  <a:lnTo>
                    <a:pt x="21166" y="7164"/>
                  </a:lnTo>
                  <a:lnTo>
                    <a:pt x="20847" y="6982"/>
                  </a:lnTo>
                  <a:lnTo>
                    <a:pt x="20847" y="6616"/>
                  </a:lnTo>
                  <a:lnTo>
                    <a:pt x="21162" y="6434"/>
                  </a:lnTo>
                  <a:lnTo>
                    <a:pt x="21162" y="6802"/>
                  </a:lnTo>
                  <a:lnTo>
                    <a:pt x="21162" y="6802"/>
                  </a:lnTo>
                  <a:lnTo>
                    <a:pt x="21225" y="6838"/>
                  </a:lnTo>
                  <a:close/>
                  <a:moveTo>
                    <a:pt x="21495" y="5864"/>
                  </a:moveTo>
                  <a:lnTo>
                    <a:pt x="21814" y="6048"/>
                  </a:lnTo>
                  <a:lnTo>
                    <a:pt x="21814" y="6410"/>
                  </a:lnTo>
                  <a:lnTo>
                    <a:pt x="21495" y="6226"/>
                  </a:lnTo>
                  <a:lnTo>
                    <a:pt x="21495" y="6226"/>
                  </a:lnTo>
                  <a:lnTo>
                    <a:pt x="21495" y="6226"/>
                  </a:lnTo>
                  <a:lnTo>
                    <a:pt x="21457" y="6247"/>
                  </a:lnTo>
                  <a:lnTo>
                    <a:pt x="21173" y="6410"/>
                  </a:lnTo>
                  <a:lnTo>
                    <a:pt x="21173" y="6051"/>
                  </a:lnTo>
                  <a:lnTo>
                    <a:pt x="21495" y="5864"/>
                  </a:lnTo>
                  <a:close/>
                  <a:moveTo>
                    <a:pt x="21495" y="5845"/>
                  </a:moveTo>
                  <a:lnTo>
                    <a:pt x="21173" y="5661"/>
                  </a:lnTo>
                  <a:lnTo>
                    <a:pt x="21173" y="5294"/>
                  </a:lnTo>
                  <a:lnTo>
                    <a:pt x="21332" y="5205"/>
                  </a:lnTo>
                  <a:lnTo>
                    <a:pt x="21495" y="5108"/>
                  </a:lnTo>
                  <a:lnTo>
                    <a:pt x="21814" y="5294"/>
                  </a:lnTo>
                  <a:lnTo>
                    <a:pt x="21814" y="5661"/>
                  </a:lnTo>
                  <a:lnTo>
                    <a:pt x="21495" y="5845"/>
                  </a:lnTo>
                  <a:close/>
                  <a:moveTo>
                    <a:pt x="21495" y="7355"/>
                  </a:moveTo>
                  <a:lnTo>
                    <a:pt x="21495" y="7355"/>
                  </a:lnTo>
                  <a:lnTo>
                    <a:pt x="21495" y="7355"/>
                  </a:lnTo>
                  <a:lnTo>
                    <a:pt x="21173" y="7540"/>
                  </a:lnTo>
                  <a:lnTo>
                    <a:pt x="21173" y="7180"/>
                  </a:lnTo>
                  <a:lnTo>
                    <a:pt x="21495" y="6994"/>
                  </a:lnTo>
                  <a:lnTo>
                    <a:pt x="21814" y="7178"/>
                  </a:lnTo>
                  <a:lnTo>
                    <a:pt x="21814" y="7537"/>
                  </a:lnTo>
                  <a:lnTo>
                    <a:pt x="21495" y="7355"/>
                  </a:lnTo>
                  <a:close/>
                  <a:moveTo>
                    <a:pt x="21814" y="7556"/>
                  </a:moveTo>
                  <a:lnTo>
                    <a:pt x="21814" y="7923"/>
                  </a:lnTo>
                  <a:lnTo>
                    <a:pt x="21495" y="8109"/>
                  </a:lnTo>
                  <a:lnTo>
                    <a:pt x="21173" y="7923"/>
                  </a:lnTo>
                  <a:lnTo>
                    <a:pt x="21173" y="7556"/>
                  </a:lnTo>
                  <a:lnTo>
                    <a:pt x="21495" y="7372"/>
                  </a:lnTo>
                  <a:lnTo>
                    <a:pt x="21814" y="7556"/>
                  </a:lnTo>
                  <a:close/>
                  <a:moveTo>
                    <a:pt x="21495" y="6977"/>
                  </a:moveTo>
                  <a:lnTo>
                    <a:pt x="21495" y="6977"/>
                  </a:lnTo>
                  <a:lnTo>
                    <a:pt x="21495" y="6977"/>
                  </a:lnTo>
                  <a:lnTo>
                    <a:pt x="21173" y="6793"/>
                  </a:lnTo>
                  <a:lnTo>
                    <a:pt x="21173" y="6427"/>
                  </a:lnTo>
                  <a:lnTo>
                    <a:pt x="21471" y="6254"/>
                  </a:lnTo>
                  <a:lnTo>
                    <a:pt x="21495" y="6242"/>
                  </a:lnTo>
                  <a:lnTo>
                    <a:pt x="21523" y="6259"/>
                  </a:lnTo>
                  <a:lnTo>
                    <a:pt x="21814" y="6427"/>
                  </a:lnTo>
                  <a:lnTo>
                    <a:pt x="21814" y="6793"/>
                  </a:lnTo>
                  <a:lnTo>
                    <a:pt x="21594" y="6920"/>
                  </a:lnTo>
                  <a:lnTo>
                    <a:pt x="21495" y="6977"/>
                  </a:lnTo>
                  <a:close/>
                  <a:moveTo>
                    <a:pt x="21162" y="6415"/>
                  </a:moveTo>
                  <a:lnTo>
                    <a:pt x="20904" y="6566"/>
                  </a:lnTo>
                  <a:lnTo>
                    <a:pt x="20843" y="6601"/>
                  </a:lnTo>
                  <a:lnTo>
                    <a:pt x="20528" y="6419"/>
                  </a:lnTo>
                  <a:lnTo>
                    <a:pt x="20847" y="6235"/>
                  </a:lnTo>
                  <a:lnTo>
                    <a:pt x="20847" y="6235"/>
                  </a:lnTo>
                  <a:lnTo>
                    <a:pt x="20847" y="5866"/>
                  </a:lnTo>
                  <a:lnTo>
                    <a:pt x="21029" y="5973"/>
                  </a:lnTo>
                  <a:lnTo>
                    <a:pt x="21162" y="6048"/>
                  </a:lnTo>
                  <a:lnTo>
                    <a:pt x="21162" y="6415"/>
                  </a:lnTo>
                  <a:close/>
                  <a:moveTo>
                    <a:pt x="20514" y="6788"/>
                  </a:moveTo>
                  <a:lnTo>
                    <a:pt x="20514" y="6790"/>
                  </a:lnTo>
                  <a:lnTo>
                    <a:pt x="20514" y="6788"/>
                  </a:lnTo>
                  <a:lnTo>
                    <a:pt x="20365" y="6876"/>
                  </a:lnTo>
                  <a:lnTo>
                    <a:pt x="20198" y="6975"/>
                  </a:lnTo>
                  <a:lnTo>
                    <a:pt x="20198" y="6611"/>
                  </a:lnTo>
                  <a:lnTo>
                    <a:pt x="20514" y="6427"/>
                  </a:lnTo>
                  <a:lnTo>
                    <a:pt x="20514" y="6429"/>
                  </a:lnTo>
                  <a:lnTo>
                    <a:pt x="20517" y="6427"/>
                  </a:lnTo>
                  <a:lnTo>
                    <a:pt x="20836" y="6611"/>
                  </a:lnTo>
                  <a:lnTo>
                    <a:pt x="20836" y="6972"/>
                  </a:lnTo>
                  <a:lnTo>
                    <a:pt x="20514" y="6788"/>
                  </a:lnTo>
                  <a:close/>
                  <a:moveTo>
                    <a:pt x="20836" y="6991"/>
                  </a:moveTo>
                  <a:lnTo>
                    <a:pt x="20836" y="7358"/>
                  </a:lnTo>
                  <a:lnTo>
                    <a:pt x="20517" y="7542"/>
                  </a:lnTo>
                  <a:lnTo>
                    <a:pt x="20439" y="7500"/>
                  </a:lnTo>
                  <a:lnTo>
                    <a:pt x="20198" y="7358"/>
                  </a:lnTo>
                  <a:lnTo>
                    <a:pt x="20198" y="6989"/>
                  </a:lnTo>
                  <a:lnTo>
                    <a:pt x="20306" y="6925"/>
                  </a:lnTo>
                  <a:lnTo>
                    <a:pt x="20514" y="6805"/>
                  </a:lnTo>
                  <a:lnTo>
                    <a:pt x="20836" y="6991"/>
                  </a:lnTo>
                  <a:close/>
                  <a:moveTo>
                    <a:pt x="20836" y="5845"/>
                  </a:moveTo>
                  <a:lnTo>
                    <a:pt x="20514" y="5661"/>
                  </a:lnTo>
                  <a:lnTo>
                    <a:pt x="20514" y="5661"/>
                  </a:lnTo>
                  <a:lnTo>
                    <a:pt x="20514" y="5661"/>
                  </a:lnTo>
                  <a:lnTo>
                    <a:pt x="20365" y="5748"/>
                  </a:lnTo>
                  <a:lnTo>
                    <a:pt x="20198" y="5845"/>
                  </a:lnTo>
                  <a:lnTo>
                    <a:pt x="20198" y="5481"/>
                  </a:lnTo>
                  <a:lnTo>
                    <a:pt x="20273" y="5436"/>
                  </a:lnTo>
                  <a:lnTo>
                    <a:pt x="20517" y="5297"/>
                  </a:lnTo>
                  <a:lnTo>
                    <a:pt x="20649" y="5372"/>
                  </a:lnTo>
                  <a:lnTo>
                    <a:pt x="20836" y="5481"/>
                  </a:lnTo>
                  <a:lnTo>
                    <a:pt x="20836" y="5845"/>
                  </a:lnTo>
                  <a:close/>
                  <a:moveTo>
                    <a:pt x="20306" y="5796"/>
                  </a:moveTo>
                  <a:lnTo>
                    <a:pt x="20514" y="5675"/>
                  </a:lnTo>
                  <a:lnTo>
                    <a:pt x="20836" y="5862"/>
                  </a:lnTo>
                  <a:lnTo>
                    <a:pt x="20836" y="6228"/>
                  </a:lnTo>
                  <a:lnTo>
                    <a:pt x="20517" y="6412"/>
                  </a:lnTo>
                  <a:lnTo>
                    <a:pt x="20514" y="6410"/>
                  </a:lnTo>
                  <a:lnTo>
                    <a:pt x="20514" y="6410"/>
                  </a:lnTo>
                  <a:lnTo>
                    <a:pt x="20198" y="6228"/>
                  </a:lnTo>
                  <a:lnTo>
                    <a:pt x="20198" y="5859"/>
                  </a:lnTo>
                  <a:lnTo>
                    <a:pt x="20306" y="5796"/>
                  </a:lnTo>
                  <a:close/>
                  <a:moveTo>
                    <a:pt x="20181" y="6616"/>
                  </a:moveTo>
                  <a:lnTo>
                    <a:pt x="20181" y="6982"/>
                  </a:lnTo>
                  <a:lnTo>
                    <a:pt x="19867" y="7166"/>
                  </a:lnTo>
                  <a:lnTo>
                    <a:pt x="19664" y="7050"/>
                  </a:lnTo>
                  <a:lnTo>
                    <a:pt x="19550" y="6984"/>
                  </a:lnTo>
                  <a:lnTo>
                    <a:pt x="19782" y="6852"/>
                  </a:lnTo>
                  <a:lnTo>
                    <a:pt x="19869" y="6802"/>
                  </a:lnTo>
                  <a:lnTo>
                    <a:pt x="19869" y="6802"/>
                  </a:lnTo>
                  <a:lnTo>
                    <a:pt x="19869" y="6434"/>
                  </a:lnTo>
                  <a:lnTo>
                    <a:pt x="20181" y="6616"/>
                  </a:lnTo>
                  <a:close/>
                  <a:moveTo>
                    <a:pt x="19536" y="7355"/>
                  </a:moveTo>
                  <a:lnTo>
                    <a:pt x="19536" y="7355"/>
                  </a:lnTo>
                  <a:lnTo>
                    <a:pt x="19534" y="7355"/>
                  </a:lnTo>
                  <a:lnTo>
                    <a:pt x="19413" y="7426"/>
                  </a:lnTo>
                  <a:lnTo>
                    <a:pt x="19217" y="7540"/>
                  </a:lnTo>
                  <a:lnTo>
                    <a:pt x="19217" y="7178"/>
                  </a:lnTo>
                  <a:lnTo>
                    <a:pt x="19538" y="6994"/>
                  </a:lnTo>
                  <a:lnTo>
                    <a:pt x="19855" y="7176"/>
                  </a:lnTo>
                  <a:lnTo>
                    <a:pt x="19855" y="7540"/>
                  </a:lnTo>
                  <a:lnTo>
                    <a:pt x="19536" y="7355"/>
                  </a:lnTo>
                  <a:close/>
                  <a:moveTo>
                    <a:pt x="19855" y="7556"/>
                  </a:moveTo>
                  <a:lnTo>
                    <a:pt x="19855" y="7923"/>
                  </a:lnTo>
                  <a:lnTo>
                    <a:pt x="19536" y="8109"/>
                  </a:lnTo>
                  <a:lnTo>
                    <a:pt x="19345" y="7996"/>
                  </a:lnTo>
                  <a:lnTo>
                    <a:pt x="19217" y="7923"/>
                  </a:lnTo>
                  <a:lnTo>
                    <a:pt x="19217" y="7556"/>
                  </a:lnTo>
                  <a:lnTo>
                    <a:pt x="19382" y="7459"/>
                  </a:lnTo>
                  <a:lnTo>
                    <a:pt x="19536" y="7372"/>
                  </a:lnTo>
                  <a:lnTo>
                    <a:pt x="19798" y="7523"/>
                  </a:lnTo>
                  <a:lnTo>
                    <a:pt x="19855" y="7556"/>
                  </a:lnTo>
                  <a:close/>
                  <a:moveTo>
                    <a:pt x="19855" y="6410"/>
                  </a:moveTo>
                  <a:lnTo>
                    <a:pt x="19536" y="6226"/>
                  </a:lnTo>
                  <a:lnTo>
                    <a:pt x="19536" y="6226"/>
                  </a:lnTo>
                  <a:lnTo>
                    <a:pt x="19534" y="6226"/>
                  </a:lnTo>
                  <a:lnTo>
                    <a:pt x="19217" y="6410"/>
                  </a:lnTo>
                  <a:lnTo>
                    <a:pt x="19217" y="6048"/>
                  </a:lnTo>
                  <a:lnTo>
                    <a:pt x="19536" y="5864"/>
                  </a:lnTo>
                  <a:lnTo>
                    <a:pt x="19699" y="5956"/>
                  </a:lnTo>
                  <a:lnTo>
                    <a:pt x="19855" y="6048"/>
                  </a:lnTo>
                  <a:lnTo>
                    <a:pt x="19855" y="6410"/>
                  </a:lnTo>
                  <a:close/>
                  <a:moveTo>
                    <a:pt x="19536" y="6242"/>
                  </a:moveTo>
                  <a:lnTo>
                    <a:pt x="19855" y="6427"/>
                  </a:lnTo>
                  <a:lnTo>
                    <a:pt x="19855" y="6793"/>
                  </a:lnTo>
                  <a:lnTo>
                    <a:pt x="19536" y="6977"/>
                  </a:lnTo>
                  <a:lnTo>
                    <a:pt x="19217" y="6793"/>
                  </a:lnTo>
                  <a:lnTo>
                    <a:pt x="19217" y="6427"/>
                  </a:lnTo>
                  <a:lnTo>
                    <a:pt x="19536" y="6242"/>
                  </a:lnTo>
                  <a:close/>
                  <a:moveTo>
                    <a:pt x="19205" y="6415"/>
                  </a:moveTo>
                  <a:lnTo>
                    <a:pt x="18886" y="6601"/>
                  </a:lnTo>
                  <a:lnTo>
                    <a:pt x="18572" y="6419"/>
                  </a:lnTo>
                  <a:lnTo>
                    <a:pt x="18889" y="6235"/>
                  </a:lnTo>
                  <a:lnTo>
                    <a:pt x="18889" y="6235"/>
                  </a:lnTo>
                  <a:lnTo>
                    <a:pt x="18889" y="5866"/>
                  </a:lnTo>
                  <a:lnTo>
                    <a:pt x="18988" y="5921"/>
                  </a:lnTo>
                  <a:lnTo>
                    <a:pt x="19205" y="6051"/>
                  </a:lnTo>
                  <a:lnTo>
                    <a:pt x="19205" y="6415"/>
                  </a:lnTo>
                  <a:close/>
                  <a:moveTo>
                    <a:pt x="18648" y="6840"/>
                  </a:moveTo>
                  <a:lnTo>
                    <a:pt x="18560" y="6788"/>
                  </a:lnTo>
                  <a:lnTo>
                    <a:pt x="18560" y="6788"/>
                  </a:lnTo>
                  <a:lnTo>
                    <a:pt x="18560" y="6788"/>
                  </a:lnTo>
                  <a:lnTo>
                    <a:pt x="18241" y="6972"/>
                  </a:lnTo>
                  <a:lnTo>
                    <a:pt x="18241" y="6609"/>
                  </a:lnTo>
                  <a:lnTo>
                    <a:pt x="18558" y="6427"/>
                  </a:lnTo>
                  <a:lnTo>
                    <a:pt x="18560" y="6429"/>
                  </a:lnTo>
                  <a:lnTo>
                    <a:pt x="18560" y="6427"/>
                  </a:lnTo>
                  <a:lnTo>
                    <a:pt x="18877" y="6611"/>
                  </a:lnTo>
                  <a:lnTo>
                    <a:pt x="18877" y="6972"/>
                  </a:lnTo>
                  <a:lnTo>
                    <a:pt x="18648" y="6840"/>
                  </a:lnTo>
                  <a:close/>
                  <a:moveTo>
                    <a:pt x="18877" y="6989"/>
                  </a:moveTo>
                  <a:lnTo>
                    <a:pt x="18877" y="7358"/>
                  </a:lnTo>
                  <a:lnTo>
                    <a:pt x="18581" y="7530"/>
                  </a:lnTo>
                  <a:lnTo>
                    <a:pt x="18560" y="7542"/>
                  </a:lnTo>
                  <a:lnTo>
                    <a:pt x="18239" y="7358"/>
                  </a:lnTo>
                  <a:lnTo>
                    <a:pt x="18239" y="6989"/>
                  </a:lnTo>
                  <a:lnTo>
                    <a:pt x="18560" y="6805"/>
                  </a:lnTo>
                  <a:lnTo>
                    <a:pt x="18593" y="6824"/>
                  </a:lnTo>
                  <a:lnTo>
                    <a:pt x="18877" y="6989"/>
                  </a:lnTo>
                  <a:close/>
                  <a:moveTo>
                    <a:pt x="18877" y="5843"/>
                  </a:moveTo>
                  <a:lnTo>
                    <a:pt x="18648" y="5713"/>
                  </a:lnTo>
                  <a:lnTo>
                    <a:pt x="18560" y="5661"/>
                  </a:lnTo>
                  <a:lnTo>
                    <a:pt x="18560" y="5661"/>
                  </a:lnTo>
                  <a:lnTo>
                    <a:pt x="18560" y="5661"/>
                  </a:lnTo>
                  <a:lnTo>
                    <a:pt x="18241" y="5843"/>
                  </a:lnTo>
                  <a:lnTo>
                    <a:pt x="18241" y="5479"/>
                  </a:lnTo>
                  <a:lnTo>
                    <a:pt x="18267" y="5465"/>
                  </a:lnTo>
                  <a:lnTo>
                    <a:pt x="18558" y="5297"/>
                  </a:lnTo>
                  <a:lnTo>
                    <a:pt x="18759" y="5413"/>
                  </a:lnTo>
                  <a:lnTo>
                    <a:pt x="18877" y="5481"/>
                  </a:lnTo>
                  <a:lnTo>
                    <a:pt x="18877" y="5843"/>
                  </a:lnTo>
                  <a:close/>
                  <a:moveTo>
                    <a:pt x="18560" y="5675"/>
                  </a:moveTo>
                  <a:lnTo>
                    <a:pt x="18593" y="5696"/>
                  </a:lnTo>
                  <a:lnTo>
                    <a:pt x="18877" y="5859"/>
                  </a:lnTo>
                  <a:lnTo>
                    <a:pt x="18877" y="6228"/>
                  </a:lnTo>
                  <a:lnTo>
                    <a:pt x="18560" y="6412"/>
                  </a:lnTo>
                  <a:lnTo>
                    <a:pt x="18560" y="6410"/>
                  </a:lnTo>
                  <a:lnTo>
                    <a:pt x="18558" y="6412"/>
                  </a:lnTo>
                  <a:lnTo>
                    <a:pt x="18239" y="6228"/>
                  </a:lnTo>
                  <a:lnTo>
                    <a:pt x="18239" y="5859"/>
                  </a:lnTo>
                  <a:lnTo>
                    <a:pt x="18241" y="5859"/>
                  </a:lnTo>
                  <a:lnTo>
                    <a:pt x="18241" y="5859"/>
                  </a:lnTo>
                  <a:lnTo>
                    <a:pt x="18560" y="5675"/>
                  </a:lnTo>
                  <a:close/>
                  <a:moveTo>
                    <a:pt x="18227" y="6613"/>
                  </a:moveTo>
                  <a:lnTo>
                    <a:pt x="18227" y="6982"/>
                  </a:lnTo>
                  <a:lnTo>
                    <a:pt x="18227" y="6982"/>
                  </a:lnTo>
                  <a:lnTo>
                    <a:pt x="18118" y="7046"/>
                  </a:lnTo>
                  <a:lnTo>
                    <a:pt x="17910" y="7164"/>
                  </a:lnTo>
                  <a:lnTo>
                    <a:pt x="17594" y="6984"/>
                  </a:lnTo>
                  <a:lnTo>
                    <a:pt x="17804" y="6864"/>
                  </a:lnTo>
                  <a:lnTo>
                    <a:pt x="17913" y="6802"/>
                  </a:lnTo>
                  <a:lnTo>
                    <a:pt x="17913" y="6802"/>
                  </a:lnTo>
                  <a:lnTo>
                    <a:pt x="17913" y="6434"/>
                  </a:lnTo>
                  <a:lnTo>
                    <a:pt x="18227" y="6613"/>
                  </a:lnTo>
                  <a:close/>
                  <a:moveTo>
                    <a:pt x="17580" y="7355"/>
                  </a:moveTo>
                  <a:lnTo>
                    <a:pt x="17580" y="7355"/>
                  </a:lnTo>
                  <a:lnTo>
                    <a:pt x="17580" y="7355"/>
                  </a:lnTo>
                  <a:lnTo>
                    <a:pt x="17258" y="7540"/>
                  </a:lnTo>
                  <a:lnTo>
                    <a:pt x="17258" y="7180"/>
                  </a:lnTo>
                  <a:lnTo>
                    <a:pt x="17580" y="6994"/>
                  </a:lnTo>
                  <a:lnTo>
                    <a:pt x="17899" y="7178"/>
                  </a:lnTo>
                  <a:lnTo>
                    <a:pt x="17899" y="7537"/>
                  </a:lnTo>
                  <a:lnTo>
                    <a:pt x="17580" y="7355"/>
                  </a:lnTo>
                  <a:close/>
                  <a:moveTo>
                    <a:pt x="17899" y="7556"/>
                  </a:moveTo>
                  <a:lnTo>
                    <a:pt x="17899" y="7923"/>
                  </a:lnTo>
                  <a:lnTo>
                    <a:pt x="17580" y="8109"/>
                  </a:lnTo>
                  <a:lnTo>
                    <a:pt x="17258" y="7923"/>
                  </a:lnTo>
                  <a:lnTo>
                    <a:pt x="17258" y="7556"/>
                  </a:lnTo>
                  <a:lnTo>
                    <a:pt x="17580" y="7372"/>
                  </a:lnTo>
                  <a:lnTo>
                    <a:pt x="17899" y="7556"/>
                  </a:lnTo>
                  <a:close/>
                  <a:moveTo>
                    <a:pt x="17580" y="6977"/>
                  </a:moveTo>
                  <a:lnTo>
                    <a:pt x="17258" y="6793"/>
                  </a:lnTo>
                  <a:lnTo>
                    <a:pt x="17258" y="6427"/>
                  </a:lnTo>
                  <a:lnTo>
                    <a:pt x="17558" y="6254"/>
                  </a:lnTo>
                  <a:lnTo>
                    <a:pt x="17580" y="6242"/>
                  </a:lnTo>
                  <a:lnTo>
                    <a:pt x="17608" y="6259"/>
                  </a:lnTo>
                  <a:lnTo>
                    <a:pt x="17899" y="6427"/>
                  </a:lnTo>
                  <a:lnTo>
                    <a:pt x="17899" y="6793"/>
                  </a:lnTo>
                  <a:lnTo>
                    <a:pt x="17681" y="6920"/>
                  </a:lnTo>
                  <a:lnTo>
                    <a:pt x="17580" y="6977"/>
                  </a:lnTo>
                  <a:lnTo>
                    <a:pt x="17580" y="6977"/>
                  </a:lnTo>
                  <a:lnTo>
                    <a:pt x="17580" y="6977"/>
                  </a:lnTo>
                  <a:close/>
                  <a:moveTo>
                    <a:pt x="17246" y="6415"/>
                  </a:moveTo>
                  <a:lnTo>
                    <a:pt x="16991" y="6566"/>
                  </a:lnTo>
                  <a:lnTo>
                    <a:pt x="16930" y="6601"/>
                  </a:lnTo>
                  <a:lnTo>
                    <a:pt x="16613" y="6419"/>
                  </a:lnTo>
                  <a:lnTo>
                    <a:pt x="16934" y="6235"/>
                  </a:lnTo>
                  <a:lnTo>
                    <a:pt x="16934" y="6235"/>
                  </a:lnTo>
                  <a:lnTo>
                    <a:pt x="16934" y="5866"/>
                  </a:lnTo>
                  <a:lnTo>
                    <a:pt x="17116" y="5973"/>
                  </a:lnTo>
                  <a:lnTo>
                    <a:pt x="17246" y="6048"/>
                  </a:lnTo>
                  <a:lnTo>
                    <a:pt x="17246" y="6415"/>
                  </a:lnTo>
                  <a:close/>
                  <a:moveTo>
                    <a:pt x="16601" y="6788"/>
                  </a:moveTo>
                  <a:lnTo>
                    <a:pt x="16601" y="6790"/>
                  </a:lnTo>
                  <a:lnTo>
                    <a:pt x="16599" y="6788"/>
                  </a:lnTo>
                  <a:lnTo>
                    <a:pt x="16450" y="6876"/>
                  </a:lnTo>
                  <a:lnTo>
                    <a:pt x="16282" y="6975"/>
                  </a:lnTo>
                  <a:lnTo>
                    <a:pt x="16282" y="6611"/>
                  </a:lnTo>
                  <a:lnTo>
                    <a:pt x="16599" y="6427"/>
                  </a:lnTo>
                  <a:lnTo>
                    <a:pt x="16599" y="6429"/>
                  </a:lnTo>
                  <a:lnTo>
                    <a:pt x="16601" y="6427"/>
                  </a:lnTo>
                  <a:lnTo>
                    <a:pt x="16923" y="6611"/>
                  </a:lnTo>
                  <a:lnTo>
                    <a:pt x="16923" y="6972"/>
                  </a:lnTo>
                  <a:lnTo>
                    <a:pt x="16601" y="6788"/>
                  </a:lnTo>
                  <a:close/>
                  <a:moveTo>
                    <a:pt x="16923" y="6991"/>
                  </a:moveTo>
                  <a:lnTo>
                    <a:pt x="16923" y="7358"/>
                  </a:lnTo>
                  <a:lnTo>
                    <a:pt x="16601" y="7542"/>
                  </a:lnTo>
                  <a:lnTo>
                    <a:pt x="16526" y="7500"/>
                  </a:lnTo>
                  <a:lnTo>
                    <a:pt x="16282" y="7358"/>
                  </a:lnTo>
                  <a:lnTo>
                    <a:pt x="16282" y="6989"/>
                  </a:lnTo>
                  <a:lnTo>
                    <a:pt x="16393" y="6925"/>
                  </a:lnTo>
                  <a:lnTo>
                    <a:pt x="16601" y="6805"/>
                  </a:lnTo>
                  <a:lnTo>
                    <a:pt x="16923" y="6991"/>
                  </a:lnTo>
                  <a:close/>
                  <a:moveTo>
                    <a:pt x="16923" y="5845"/>
                  </a:moveTo>
                  <a:lnTo>
                    <a:pt x="16601" y="5661"/>
                  </a:lnTo>
                  <a:lnTo>
                    <a:pt x="16601" y="5661"/>
                  </a:lnTo>
                  <a:lnTo>
                    <a:pt x="16599" y="5661"/>
                  </a:lnTo>
                  <a:lnTo>
                    <a:pt x="16450" y="5748"/>
                  </a:lnTo>
                  <a:lnTo>
                    <a:pt x="16282" y="5845"/>
                  </a:lnTo>
                  <a:lnTo>
                    <a:pt x="16282" y="5481"/>
                  </a:lnTo>
                  <a:lnTo>
                    <a:pt x="16358" y="5436"/>
                  </a:lnTo>
                  <a:lnTo>
                    <a:pt x="16601" y="5297"/>
                  </a:lnTo>
                  <a:lnTo>
                    <a:pt x="16734" y="5372"/>
                  </a:lnTo>
                  <a:lnTo>
                    <a:pt x="16923" y="5481"/>
                  </a:lnTo>
                  <a:lnTo>
                    <a:pt x="16923" y="5845"/>
                  </a:lnTo>
                  <a:close/>
                  <a:moveTo>
                    <a:pt x="16393" y="5796"/>
                  </a:moveTo>
                  <a:lnTo>
                    <a:pt x="16601" y="5675"/>
                  </a:lnTo>
                  <a:lnTo>
                    <a:pt x="16923" y="5862"/>
                  </a:lnTo>
                  <a:lnTo>
                    <a:pt x="16923" y="6228"/>
                  </a:lnTo>
                  <a:lnTo>
                    <a:pt x="16601" y="6412"/>
                  </a:lnTo>
                  <a:lnTo>
                    <a:pt x="16599" y="6410"/>
                  </a:lnTo>
                  <a:lnTo>
                    <a:pt x="16599" y="6410"/>
                  </a:lnTo>
                  <a:lnTo>
                    <a:pt x="16282" y="6228"/>
                  </a:lnTo>
                  <a:lnTo>
                    <a:pt x="16282" y="5859"/>
                  </a:lnTo>
                  <a:lnTo>
                    <a:pt x="16393" y="5796"/>
                  </a:lnTo>
                  <a:close/>
                  <a:moveTo>
                    <a:pt x="16271" y="6616"/>
                  </a:moveTo>
                  <a:lnTo>
                    <a:pt x="16271" y="6982"/>
                  </a:lnTo>
                  <a:lnTo>
                    <a:pt x="15952" y="7166"/>
                  </a:lnTo>
                  <a:lnTo>
                    <a:pt x="15637" y="6984"/>
                  </a:lnTo>
                  <a:lnTo>
                    <a:pt x="15954" y="6802"/>
                  </a:lnTo>
                  <a:lnTo>
                    <a:pt x="15954" y="6802"/>
                  </a:lnTo>
                  <a:lnTo>
                    <a:pt x="15954" y="6431"/>
                  </a:lnTo>
                  <a:lnTo>
                    <a:pt x="16271" y="6616"/>
                  </a:lnTo>
                  <a:close/>
                  <a:moveTo>
                    <a:pt x="15777" y="7445"/>
                  </a:moveTo>
                  <a:lnTo>
                    <a:pt x="15623" y="7355"/>
                  </a:lnTo>
                  <a:lnTo>
                    <a:pt x="15623" y="7355"/>
                  </a:lnTo>
                  <a:lnTo>
                    <a:pt x="15623" y="7355"/>
                  </a:lnTo>
                  <a:lnTo>
                    <a:pt x="15434" y="7464"/>
                  </a:lnTo>
                  <a:lnTo>
                    <a:pt x="15304" y="7540"/>
                  </a:lnTo>
                  <a:lnTo>
                    <a:pt x="15304" y="7178"/>
                  </a:lnTo>
                  <a:lnTo>
                    <a:pt x="15623" y="6994"/>
                  </a:lnTo>
                  <a:lnTo>
                    <a:pt x="15940" y="7176"/>
                  </a:lnTo>
                  <a:lnTo>
                    <a:pt x="15940" y="7537"/>
                  </a:lnTo>
                  <a:lnTo>
                    <a:pt x="15777" y="7445"/>
                  </a:lnTo>
                  <a:close/>
                  <a:moveTo>
                    <a:pt x="15940" y="7556"/>
                  </a:moveTo>
                  <a:lnTo>
                    <a:pt x="15940" y="7923"/>
                  </a:lnTo>
                  <a:lnTo>
                    <a:pt x="15763" y="8027"/>
                  </a:lnTo>
                  <a:lnTo>
                    <a:pt x="15623" y="8109"/>
                  </a:lnTo>
                  <a:lnTo>
                    <a:pt x="15304" y="7923"/>
                  </a:lnTo>
                  <a:lnTo>
                    <a:pt x="15304" y="7556"/>
                  </a:lnTo>
                  <a:lnTo>
                    <a:pt x="15325" y="7544"/>
                  </a:lnTo>
                  <a:lnTo>
                    <a:pt x="15623" y="7372"/>
                  </a:lnTo>
                  <a:lnTo>
                    <a:pt x="15713" y="7422"/>
                  </a:lnTo>
                  <a:lnTo>
                    <a:pt x="15940" y="7556"/>
                  </a:lnTo>
                  <a:close/>
                  <a:moveTo>
                    <a:pt x="15940" y="6410"/>
                  </a:moveTo>
                  <a:lnTo>
                    <a:pt x="15777" y="6315"/>
                  </a:lnTo>
                  <a:lnTo>
                    <a:pt x="15623" y="6226"/>
                  </a:lnTo>
                  <a:lnTo>
                    <a:pt x="15623" y="6226"/>
                  </a:lnTo>
                  <a:lnTo>
                    <a:pt x="15623" y="6226"/>
                  </a:lnTo>
                  <a:lnTo>
                    <a:pt x="15304" y="6410"/>
                  </a:lnTo>
                  <a:lnTo>
                    <a:pt x="15304" y="6048"/>
                  </a:lnTo>
                  <a:lnTo>
                    <a:pt x="15623" y="5862"/>
                  </a:lnTo>
                  <a:lnTo>
                    <a:pt x="15940" y="6048"/>
                  </a:lnTo>
                  <a:lnTo>
                    <a:pt x="15940" y="6410"/>
                  </a:lnTo>
                  <a:close/>
                  <a:moveTo>
                    <a:pt x="15623" y="6242"/>
                  </a:moveTo>
                  <a:lnTo>
                    <a:pt x="15940" y="6424"/>
                  </a:lnTo>
                  <a:lnTo>
                    <a:pt x="15940" y="6793"/>
                  </a:lnTo>
                  <a:lnTo>
                    <a:pt x="15623" y="6977"/>
                  </a:lnTo>
                  <a:lnTo>
                    <a:pt x="15304" y="6793"/>
                  </a:lnTo>
                  <a:lnTo>
                    <a:pt x="15304" y="6427"/>
                  </a:lnTo>
                  <a:lnTo>
                    <a:pt x="15623" y="6242"/>
                  </a:lnTo>
                  <a:close/>
                  <a:moveTo>
                    <a:pt x="15292" y="6415"/>
                  </a:moveTo>
                  <a:lnTo>
                    <a:pt x="14971" y="6601"/>
                  </a:lnTo>
                  <a:lnTo>
                    <a:pt x="14657" y="6419"/>
                  </a:lnTo>
                  <a:lnTo>
                    <a:pt x="14976" y="6235"/>
                  </a:lnTo>
                  <a:lnTo>
                    <a:pt x="14976" y="6235"/>
                  </a:lnTo>
                  <a:lnTo>
                    <a:pt x="14976" y="5866"/>
                  </a:lnTo>
                  <a:lnTo>
                    <a:pt x="15073" y="5921"/>
                  </a:lnTo>
                  <a:lnTo>
                    <a:pt x="15292" y="6051"/>
                  </a:lnTo>
                  <a:lnTo>
                    <a:pt x="15292" y="6415"/>
                  </a:lnTo>
                  <a:close/>
                  <a:moveTo>
                    <a:pt x="14732" y="6840"/>
                  </a:moveTo>
                  <a:lnTo>
                    <a:pt x="14645" y="6788"/>
                  </a:lnTo>
                  <a:lnTo>
                    <a:pt x="14645" y="6788"/>
                  </a:lnTo>
                  <a:lnTo>
                    <a:pt x="14645" y="6788"/>
                  </a:lnTo>
                  <a:lnTo>
                    <a:pt x="14326" y="6975"/>
                  </a:lnTo>
                  <a:lnTo>
                    <a:pt x="14326" y="6611"/>
                  </a:lnTo>
                  <a:lnTo>
                    <a:pt x="14643" y="6427"/>
                  </a:lnTo>
                  <a:lnTo>
                    <a:pt x="14645" y="6429"/>
                  </a:lnTo>
                  <a:lnTo>
                    <a:pt x="14645" y="6427"/>
                  </a:lnTo>
                  <a:lnTo>
                    <a:pt x="14962" y="6611"/>
                  </a:lnTo>
                  <a:lnTo>
                    <a:pt x="14962" y="6972"/>
                  </a:lnTo>
                  <a:lnTo>
                    <a:pt x="14732" y="6840"/>
                  </a:lnTo>
                  <a:close/>
                  <a:moveTo>
                    <a:pt x="14962" y="6989"/>
                  </a:moveTo>
                  <a:lnTo>
                    <a:pt x="14962" y="7358"/>
                  </a:lnTo>
                  <a:lnTo>
                    <a:pt x="14784" y="7459"/>
                  </a:lnTo>
                  <a:lnTo>
                    <a:pt x="14645" y="7542"/>
                  </a:lnTo>
                  <a:lnTo>
                    <a:pt x="14326" y="7358"/>
                  </a:lnTo>
                  <a:lnTo>
                    <a:pt x="14326" y="6989"/>
                  </a:lnTo>
                  <a:lnTo>
                    <a:pt x="14645" y="6805"/>
                  </a:lnTo>
                  <a:lnTo>
                    <a:pt x="14678" y="6824"/>
                  </a:lnTo>
                  <a:lnTo>
                    <a:pt x="14962" y="6989"/>
                  </a:lnTo>
                  <a:close/>
                  <a:moveTo>
                    <a:pt x="14962" y="5843"/>
                  </a:moveTo>
                  <a:lnTo>
                    <a:pt x="14735" y="5713"/>
                  </a:lnTo>
                  <a:lnTo>
                    <a:pt x="14645" y="5661"/>
                  </a:lnTo>
                  <a:lnTo>
                    <a:pt x="14645" y="5661"/>
                  </a:lnTo>
                  <a:lnTo>
                    <a:pt x="14645" y="5661"/>
                  </a:lnTo>
                  <a:lnTo>
                    <a:pt x="14326" y="5845"/>
                  </a:lnTo>
                  <a:lnTo>
                    <a:pt x="14326" y="5481"/>
                  </a:lnTo>
                  <a:lnTo>
                    <a:pt x="14487" y="5387"/>
                  </a:lnTo>
                  <a:lnTo>
                    <a:pt x="14643" y="5297"/>
                  </a:lnTo>
                  <a:lnTo>
                    <a:pt x="14846" y="5413"/>
                  </a:lnTo>
                  <a:lnTo>
                    <a:pt x="14962" y="5481"/>
                  </a:lnTo>
                  <a:lnTo>
                    <a:pt x="14962" y="5843"/>
                  </a:lnTo>
                  <a:close/>
                  <a:moveTo>
                    <a:pt x="14645" y="5675"/>
                  </a:moveTo>
                  <a:lnTo>
                    <a:pt x="14678" y="5696"/>
                  </a:lnTo>
                  <a:lnTo>
                    <a:pt x="14962" y="5859"/>
                  </a:lnTo>
                  <a:lnTo>
                    <a:pt x="14962" y="6228"/>
                  </a:lnTo>
                  <a:lnTo>
                    <a:pt x="14645" y="6410"/>
                  </a:lnTo>
                  <a:lnTo>
                    <a:pt x="14645" y="6410"/>
                  </a:lnTo>
                  <a:lnTo>
                    <a:pt x="14643" y="6412"/>
                  </a:lnTo>
                  <a:lnTo>
                    <a:pt x="14326" y="6228"/>
                  </a:lnTo>
                  <a:lnTo>
                    <a:pt x="14326" y="5859"/>
                  </a:lnTo>
                  <a:lnTo>
                    <a:pt x="14645" y="5675"/>
                  </a:lnTo>
                  <a:close/>
                  <a:moveTo>
                    <a:pt x="14309" y="6616"/>
                  </a:moveTo>
                  <a:lnTo>
                    <a:pt x="14309" y="6982"/>
                  </a:lnTo>
                  <a:lnTo>
                    <a:pt x="13995" y="7164"/>
                  </a:lnTo>
                  <a:lnTo>
                    <a:pt x="13681" y="6984"/>
                  </a:lnTo>
                  <a:lnTo>
                    <a:pt x="13889" y="6864"/>
                  </a:lnTo>
                  <a:lnTo>
                    <a:pt x="13997" y="6802"/>
                  </a:lnTo>
                  <a:lnTo>
                    <a:pt x="13997" y="6802"/>
                  </a:lnTo>
                  <a:lnTo>
                    <a:pt x="13997" y="6802"/>
                  </a:lnTo>
                  <a:lnTo>
                    <a:pt x="13997" y="6434"/>
                  </a:lnTo>
                  <a:lnTo>
                    <a:pt x="14309" y="6616"/>
                  </a:lnTo>
                  <a:close/>
                  <a:moveTo>
                    <a:pt x="13920" y="7502"/>
                  </a:moveTo>
                  <a:lnTo>
                    <a:pt x="13667" y="7355"/>
                  </a:lnTo>
                  <a:lnTo>
                    <a:pt x="13664" y="7355"/>
                  </a:lnTo>
                  <a:lnTo>
                    <a:pt x="13664" y="7355"/>
                  </a:lnTo>
                  <a:lnTo>
                    <a:pt x="13534" y="7431"/>
                  </a:lnTo>
                  <a:lnTo>
                    <a:pt x="13345" y="7540"/>
                  </a:lnTo>
                  <a:lnTo>
                    <a:pt x="13345" y="7180"/>
                  </a:lnTo>
                  <a:lnTo>
                    <a:pt x="13664" y="6994"/>
                  </a:lnTo>
                  <a:lnTo>
                    <a:pt x="13986" y="7178"/>
                  </a:lnTo>
                  <a:lnTo>
                    <a:pt x="13986" y="7540"/>
                  </a:lnTo>
                  <a:lnTo>
                    <a:pt x="13920" y="7502"/>
                  </a:lnTo>
                  <a:close/>
                  <a:moveTo>
                    <a:pt x="13986" y="7556"/>
                  </a:moveTo>
                  <a:lnTo>
                    <a:pt x="13986" y="7923"/>
                  </a:lnTo>
                  <a:lnTo>
                    <a:pt x="13664" y="8109"/>
                  </a:lnTo>
                  <a:lnTo>
                    <a:pt x="13345" y="7923"/>
                  </a:lnTo>
                  <a:lnTo>
                    <a:pt x="13345" y="7556"/>
                  </a:lnTo>
                  <a:lnTo>
                    <a:pt x="13523" y="7452"/>
                  </a:lnTo>
                  <a:lnTo>
                    <a:pt x="13664" y="7372"/>
                  </a:lnTo>
                  <a:lnTo>
                    <a:pt x="13986" y="7556"/>
                  </a:lnTo>
                  <a:close/>
                  <a:moveTo>
                    <a:pt x="13986" y="6410"/>
                  </a:moveTo>
                  <a:lnTo>
                    <a:pt x="13920" y="6372"/>
                  </a:lnTo>
                  <a:lnTo>
                    <a:pt x="13667" y="6226"/>
                  </a:lnTo>
                  <a:lnTo>
                    <a:pt x="13664" y="6226"/>
                  </a:lnTo>
                  <a:lnTo>
                    <a:pt x="13664" y="6226"/>
                  </a:lnTo>
                  <a:lnTo>
                    <a:pt x="13345" y="6410"/>
                  </a:lnTo>
                  <a:lnTo>
                    <a:pt x="13345" y="6051"/>
                  </a:lnTo>
                  <a:lnTo>
                    <a:pt x="13664" y="5864"/>
                  </a:lnTo>
                  <a:lnTo>
                    <a:pt x="13986" y="6048"/>
                  </a:lnTo>
                  <a:lnTo>
                    <a:pt x="13986" y="6410"/>
                  </a:lnTo>
                  <a:close/>
                  <a:moveTo>
                    <a:pt x="13664" y="6242"/>
                  </a:moveTo>
                  <a:lnTo>
                    <a:pt x="13986" y="6427"/>
                  </a:lnTo>
                  <a:lnTo>
                    <a:pt x="13986" y="6793"/>
                  </a:lnTo>
                  <a:lnTo>
                    <a:pt x="13766" y="6918"/>
                  </a:lnTo>
                  <a:lnTo>
                    <a:pt x="13667" y="6977"/>
                  </a:lnTo>
                  <a:lnTo>
                    <a:pt x="13664" y="6977"/>
                  </a:lnTo>
                  <a:lnTo>
                    <a:pt x="13664" y="6977"/>
                  </a:lnTo>
                  <a:lnTo>
                    <a:pt x="13345" y="6793"/>
                  </a:lnTo>
                  <a:lnTo>
                    <a:pt x="13345" y="6427"/>
                  </a:lnTo>
                  <a:lnTo>
                    <a:pt x="13664" y="6242"/>
                  </a:lnTo>
                  <a:close/>
                  <a:moveTo>
                    <a:pt x="13334" y="6415"/>
                  </a:moveTo>
                  <a:lnTo>
                    <a:pt x="13076" y="6566"/>
                  </a:lnTo>
                  <a:lnTo>
                    <a:pt x="13015" y="6601"/>
                  </a:lnTo>
                  <a:lnTo>
                    <a:pt x="12700" y="6419"/>
                  </a:lnTo>
                  <a:lnTo>
                    <a:pt x="13019" y="6235"/>
                  </a:lnTo>
                  <a:lnTo>
                    <a:pt x="13019" y="6235"/>
                  </a:lnTo>
                  <a:lnTo>
                    <a:pt x="13019" y="5866"/>
                  </a:lnTo>
                  <a:lnTo>
                    <a:pt x="13201" y="5973"/>
                  </a:lnTo>
                  <a:lnTo>
                    <a:pt x="13334" y="6048"/>
                  </a:lnTo>
                  <a:lnTo>
                    <a:pt x="13334" y="6415"/>
                  </a:lnTo>
                  <a:close/>
                  <a:moveTo>
                    <a:pt x="12686" y="6788"/>
                  </a:moveTo>
                  <a:lnTo>
                    <a:pt x="12686" y="6788"/>
                  </a:lnTo>
                  <a:lnTo>
                    <a:pt x="12686" y="6788"/>
                  </a:lnTo>
                  <a:lnTo>
                    <a:pt x="12667" y="6800"/>
                  </a:lnTo>
                  <a:lnTo>
                    <a:pt x="12367" y="6972"/>
                  </a:lnTo>
                  <a:lnTo>
                    <a:pt x="12367" y="6611"/>
                  </a:lnTo>
                  <a:lnTo>
                    <a:pt x="12684" y="6427"/>
                  </a:lnTo>
                  <a:lnTo>
                    <a:pt x="12686" y="6429"/>
                  </a:lnTo>
                  <a:lnTo>
                    <a:pt x="12686" y="6427"/>
                  </a:lnTo>
                  <a:lnTo>
                    <a:pt x="13007" y="6611"/>
                  </a:lnTo>
                  <a:lnTo>
                    <a:pt x="13007" y="6972"/>
                  </a:lnTo>
                  <a:lnTo>
                    <a:pt x="12686" y="6788"/>
                  </a:lnTo>
                  <a:close/>
                  <a:moveTo>
                    <a:pt x="13007" y="6991"/>
                  </a:moveTo>
                  <a:lnTo>
                    <a:pt x="13007" y="7358"/>
                  </a:lnTo>
                  <a:lnTo>
                    <a:pt x="12686" y="7542"/>
                  </a:lnTo>
                  <a:lnTo>
                    <a:pt x="12610" y="7500"/>
                  </a:lnTo>
                  <a:lnTo>
                    <a:pt x="12367" y="7358"/>
                  </a:lnTo>
                  <a:lnTo>
                    <a:pt x="12367" y="6989"/>
                  </a:lnTo>
                  <a:lnTo>
                    <a:pt x="12662" y="6819"/>
                  </a:lnTo>
                  <a:lnTo>
                    <a:pt x="12686" y="6805"/>
                  </a:lnTo>
                  <a:lnTo>
                    <a:pt x="13007" y="6991"/>
                  </a:lnTo>
                  <a:close/>
                  <a:moveTo>
                    <a:pt x="13007" y="5845"/>
                  </a:moveTo>
                  <a:lnTo>
                    <a:pt x="12686" y="5661"/>
                  </a:lnTo>
                  <a:lnTo>
                    <a:pt x="12686" y="5661"/>
                  </a:lnTo>
                  <a:lnTo>
                    <a:pt x="12686" y="5661"/>
                  </a:lnTo>
                  <a:lnTo>
                    <a:pt x="12667" y="5670"/>
                  </a:lnTo>
                  <a:lnTo>
                    <a:pt x="12367" y="5843"/>
                  </a:lnTo>
                  <a:lnTo>
                    <a:pt x="12367" y="5481"/>
                  </a:lnTo>
                  <a:lnTo>
                    <a:pt x="12504" y="5401"/>
                  </a:lnTo>
                  <a:lnTo>
                    <a:pt x="12686" y="5294"/>
                  </a:lnTo>
                  <a:lnTo>
                    <a:pt x="12818" y="5372"/>
                  </a:lnTo>
                  <a:lnTo>
                    <a:pt x="13007" y="5481"/>
                  </a:lnTo>
                  <a:lnTo>
                    <a:pt x="13007" y="5845"/>
                  </a:lnTo>
                  <a:close/>
                  <a:moveTo>
                    <a:pt x="12662" y="5689"/>
                  </a:moveTo>
                  <a:lnTo>
                    <a:pt x="12686" y="5675"/>
                  </a:lnTo>
                  <a:lnTo>
                    <a:pt x="13007" y="5862"/>
                  </a:lnTo>
                  <a:lnTo>
                    <a:pt x="13007" y="6228"/>
                  </a:lnTo>
                  <a:lnTo>
                    <a:pt x="12688" y="6412"/>
                  </a:lnTo>
                  <a:lnTo>
                    <a:pt x="12686" y="6410"/>
                  </a:lnTo>
                  <a:lnTo>
                    <a:pt x="12686" y="6410"/>
                  </a:lnTo>
                  <a:lnTo>
                    <a:pt x="12367" y="6228"/>
                  </a:lnTo>
                  <a:lnTo>
                    <a:pt x="12367" y="5859"/>
                  </a:lnTo>
                  <a:lnTo>
                    <a:pt x="12662" y="5689"/>
                  </a:lnTo>
                  <a:close/>
                  <a:moveTo>
                    <a:pt x="12353" y="6616"/>
                  </a:moveTo>
                  <a:lnTo>
                    <a:pt x="12353" y="6982"/>
                  </a:lnTo>
                  <a:lnTo>
                    <a:pt x="12036" y="7164"/>
                  </a:lnTo>
                  <a:lnTo>
                    <a:pt x="11835" y="7050"/>
                  </a:lnTo>
                  <a:lnTo>
                    <a:pt x="11722" y="6984"/>
                  </a:lnTo>
                  <a:lnTo>
                    <a:pt x="11909" y="6878"/>
                  </a:lnTo>
                  <a:lnTo>
                    <a:pt x="12039" y="6802"/>
                  </a:lnTo>
                  <a:lnTo>
                    <a:pt x="12039" y="6802"/>
                  </a:lnTo>
                  <a:lnTo>
                    <a:pt x="12039" y="6434"/>
                  </a:lnTo>
                  <a:lnTo>
                    <a:pt x="12353" y="6616"/>
                  </a:lnTo>
                  <a:close/>
                  <a:moveTo>
                    <a:pt x="11708" y="8109"/>
                  </a:moveTo>
                  <a:lnTo>
                    <a:pt x="11514" y="7996"/>
                  </a:lnTo>
                  <a:lnTo>
                    <a:pt x="11389" y="7923"/>
                  </a:lnTo>
                  <a:lnTo>
                    <a:pt x="11389" y="7556"/>
                  </a:lnTo>
                  <a:lnTo>
                    <a:pt x="11680" y="7386"/>
                  </a:lnTo>
                  <a:lnTo>
                    <a:pt x="11706" y="7372"/>
                  </a:lnTo>
                  <a:lnTo>
                    <a:pt x="11859" y="7459"/>
                  </a:lnTo>
                  <a:lnTo>
                    <a:pt x="12027" y="7556"/>
                  </a:lnTo>
                  <a:lnTo>
                    <a:pt x="12027" y="7923"/>
                  </a:lnTo>
                  <a:lnTo>
                    <a:pt x="11708" y="8109"/>
                  </a:lnTo>
                  <a:close/>
                  <a:moveTo>
                    <a:pt x="11708" y="8121"/>
                  </a:moveTo>
                  <a:lnTo>
                    <a:pt x="11722" y="8131"/>
                  </a:lnTo>
                  <a:lnTo>
                    <a:pt x="12025" y="8308"/>
                  </a:lnTo>
                  <a:lnTo>
                    <a:pt x="12025" y="8667"/>
                  </a:lnTo>
                  <a:lnTo>
                    <a:pt x="11706" y="8485"/>
                  </a:lnTo>
                  <a:lnTo>
                    <a:pt x="11706" y="8485"/>
                  </a:lnTo>
                  <a:lnTo>
                    <a:pt x="11706" y="8485"/>
                  </a:lnTo>
                  <a:lnTo>
                    <a:pt x="11611" y="8539"/>
                  </a:lnTo>
                  <a:lnTo>
                    <a:pt x="11389" y="8669"/>
                  </a:lnTo>
                  <a:lnTo>
                    <a:pt x="11389" y="8308"/>
                  </a:lnTo>
                  <a:lnTo>
                    <a:pt x="11528" y="8225"/>
                  </a:lnTo>
                  <a:lnTo>
                    <a:pt x="11706" y="8123"/>
                  </a:lnTo>
                  <a:lnTo>
                    <a:pt x="11706" y="8123"/>
                  </a:lnTo>
                  <a:lnTo>
                    <a:pt x="11708" y="8123"/>
                  </a:lnTo>
                  <a:lnTo>
                    <a:pt x="11708" y="8121"/>
                  </a:lnTo>
                  <a:close/>
                  <a:moveTo>
                    <a:pt x="11389" y="7537"/>
                  </a:moveTo>
                  <a:lnTo>
                    <a:pt x="11389" y="7176"/>
                  </a:lnTo>
                  <a:lnTo>
                    <a:pt x="11708" y="6994"/>
                  </a:lnTo>
                  <a:lnTo>
                    <a:pt x="12025" y="7176"/>
                  </a:lnTo>
                  <a:lnTo>
                    <a:pt x="12025" y="7537"/>
                  </a:lnTo>
                  <a:lnTo>
                    <a:pt x="11706" y="7355"/>
                  </a:lnTo>
                  <a:lnTo>
                    <a:pt x="11706" y="7355"/>
                  </a:lnTo>
                  <a:lnTo>
                    <a:pt x="11706" y="7355"/>
                  </a:lnTo>
                  <a:lnTo>
                    <a:pt x="11684" y="7367"/>
                  </a:lnTo>
                  <a:lnTo>
                    <a:pt x="11389" y="7537"/>
                  </a:lnTo>
                  <a:close/>
                  <a:moveTo>
                    <a:pt x="11377" y="6415"/>
                  </a:moveTo>
                  <a:lnTo>
                    <a:pt x="11129" y="6559"/>
                  </a:lnTo>
                  <a:lnTo>
                    <a:pt x="11056" y="6601"/>
                  </a:lnTo>
                  <a:lnTo>
                    <a:pt x="10744" y="6419"/>
                  </a:lnTo>
                  <a:lnTo>
                    <a:pt x="11060" y="6235"/>
                  </a:lnTo>
                  <a:lnTo>
                    <a:pt x="11060" y="6235"/>
                  </a:lnTo>
                  <a:lnTo>
                    <a:pt x="11060" y="5866"/>
                  </a:lnTo>
                  <a:lnTo>
                    <a:pt x="11377" y="6051"/>
                  </a:lnTo>
                  <a:lnTo>
                    <a:pt x="11377" y="6415"/>
                  </a:lnTo>
                  <a:close/>
                  <a:moveTo>
                    <a:pt x="10819" y="6840"/>
                  </a:moveTo>
                  <a:lnTo>
                    <a:pt x="10730" y="6788"/>
                  </a:lnTo>
                  <a:lnTo>
                    <a:pt x="10730" y="6788"/>
                  </a:lnTo>
                  <a:lnTo>
                    <a:pt x="10730" y="6788"/>
                  </a:lnTo>
                  <a:lnTo>
                    <a:pt x="10411" y="6975"/>
                  </a:lnTo>
                  <a:lnTo>
                    <a:pt x="10411" y="6611"/>
                  </a:lnTo>
                  <a:lnTo>
                    <a:pt x="10730" y="6427"/>
                  </a:lnTo>
                  <a:lnTo>
                    <a:pt x="10730" y="6429"/>
                  </a:lnTo>
                  <a:lnTo>
                    <a:pt x="10732" y="6427"/>
                  </a:lnTo>
                  <a:lnTo>
                    <a:pt x="11046" y="6611"/>
                  </a:lnTo>
                  <a:lnTo>
                    <a:pt x="11046" y="6972"/>
                  </a:lnTo>
                  <a:lnTo>
                    <a:pt x="10819" y="6840"/>
                  </a:lnTo>
                  <a:close/>
                  <a:moveTo>
                    <a:pt x="11046" y="6989"/>
                  </a:moveTo>
                  <a:lnTo>
                    <a:pt x="11046" y="7358"/>
                  </a:lnTo>
                  <a:lnTo>
                    <a:pt x="10753" y="7530"/>
                  </a:lnTo>
                  <a:lnTo>
                    <a:pt x="10730" y="7542"/>
                  </a:lnTo>
                  <a:lnTo>
                    <a:pt x="10411" y="7358"/>
                  </a:lnTo>
                  <a:lnTo>
                    <a:pt x="10411" y="6989"/>
                  </a:lnTo>
                  <a:lnTo>
                    <a:pt x="10730" y="6805"/>
                  </a:lnTo>
                  <a:lnTo>
                    <a:pt x="10763" y="6824"/>
                  </a:lnTo>
                  <a:lnTo>
                    <a:pt x="11046" y="6989"/>
                  </a:lnTo>
                  <a:close/>
                  <a:moveTo>
                    <a:pt x="11046" y="5843"/>
                  </a:moveTo>
                  <a:lnTo>
                    <a:pt x="10819" y="5713"/>
                  </a:lnTo>
                  <a:lnTo>
                    <a:pt x="10730" y="5661"/>
                  </a:lnTo>
                  <a:lnTo>
                    <a:pt x="10730" y="5661"/>
                  </a:lnTo>
                  <a:lnTo>
                    <a:pt x="10730" y="5661"/>
                  </a:lnTo>
                  <a:lnTo>
                    <a:pt x="10411" y="5845"/>
                  </a:lnTo>
                  <a:lnTo>
                    <a:pt x="10411" y="5481"/>
                  </a:lnTo>
                  <a:lnTo>
                    <a:pt x="10437" y="5465"/>
                  </a:lnTo>
                  <a:lnTo>
                    <a:pt x="10730" y="5297"/>
                  </a:lnTo>
                  <a:lnTo>
                    <a:pt x="10931" y="5413"/>
                  </a:lnTo>
                  <a:lnTo>
                    <a:pt x="11046" y="5481"/>
                  </a:lnTo>
                  <a:lnTo>
                    <a:pt x="11046" y="5843"/>
                  </a:lnTo>
                  <a:close/>
                  <a:moveTo>
                    <a:pt x="10730" y="5675"/>
                  </a:moveTo>
                  <a:lnTo>
                    <a:pt x="10763" y="5696"/>
                  </a:lnTo>
                  <a:lnTo>
                    <a:pt x="11046" y="5859"/>
                  </a:lnTo>
                  <a:lnTo>
                    <a:pt x="11046" y="6228"/>
                  </a:lnTo>
                  <a:lnTo>
                    <a:pt x="10732" y="6412"/>
                  </a:lnTo>
                  <a:lnTo>
                    <a:pt x="10730" y="6410"/>
                  </a:lnTo>
                  <a:lnTo>
                    <a:pt x="10727" y="6412"/>
                  </a:lnTo>
                  <a:lnTo>
                    <a:pt x="10411" y="6228"/>
                  </a:lnTo>
                  <a:lnTo>
                    <a:pt x="10411" y="5859"/>
                  </a:lnTo>
                  <a:lnTo>
                    <a:pt x="10730" y="5675"/>
                  </a:lnTo>
                  <a:close/>
                  <a:moveTo>
                    <a:pt x="10397" y="6616"/>
                  </a:moveTo>
                  <a:lnTo>
                    <a:pt x="10397" y="6982"/>
                  </a:lnTo>
                  <a:lnTo>
                    <a:pt x="10080" y="7164"/>
                  </a:lnTo>
                  <a:lnTo>
                    <a:pt x="9766" y="6984"/>
                  </a:lnTo>
                  <a:lnTo>
                    <a:pt x="9974" y="6864"/>
                  </a:lnTo>
                  <a:lnTo>
                    <a:pt x="10085" y="6802"/>
                  </a:lnTo>
                  <a:lnTo>
                    <a:pt x="10085" y="6802"/>
                  </a:lnTo>
                  <a:lnTo>
                    <a:pt x="10085" y="6802"/>
                  </a:lnTo>
                  <a:lnTo>
                    <a:pt x="10085" y="6434"/>
                  </a:lnTo>
                  <a:lnTo>
                    <a:pt x="10397" y="6616"/>
                  </a:lnTo>
                  <a:close/>
                  <a:moveTo>
                    <a:pt x="10004" y="7502"/>
                  </a:moveTo>
                  <a:lnTo>
                    <a:pt x="9751" y="7355"/>
                  </a:lnTo>
                  <a:lnTo>
                    <a:pt x="9751" y="7355"/>
                  </a:lnTo>
                  <a:lnTo>
                    <a:pt x="9751" y="7355"/>
                  </a:lnTo>
                  <a:lnTo>
                    <a:pt x="9622" y="7431"/>
                  </a:lnTo>
                  <a:lnTo>
                    <a:pt x="9430" y="7540"/>
                  </a:lnTo>
                  <a:lnTo>
                    <a:pt x="9430" y="7180"/>
                  </a:lnTo>
                  <a:lnTo>
                    <a:pt x="9751" y="6994"/>
                  </a:lnTo>
                  <a:lnTo>
                    <a:pt x="10070" y="7178"/>
                  </a:lnTo>
                  <a:lnTo>
                    <a:pt x="10070" y="7540"/>
                  </a:lnTo>
                  <a:lnTo>
                    <a:pt x="10004" y="7502"/>
                  </a:lnTo>
                  <a:close/>
                  <a:moveTo>
                    <a:pt x="10070" y="7556"/>
                  </a:moveTo>
                  <a:lnTo>
                    <a:pt x="10070" y="7923"/>
                  </a:lnTo>
                  <a:lnTo>
                    <a:pt x="9749" y="8109"/>
                  </a:lnTo>
                  <a:lnTo>
                    <a:pt x="9430" y="7923"/>
                  </a:lnTo>
                  <a:lnTo>
                    <a:pt x="9430" y="7556"/>
                  </a:lnTo>
                  <a:lnTo>
                    <a:pt x="9607" y="7452"/>
                  </a:lnTo>
                  <a:lnTo>
                    <a:pt x="9751" y="7372"/>
                  </a:lnTo>
                  <a:lnTo>
                    <a:pt x="10070" y="7556"/>
                  </a:lnTo>
                  <a:close/>
                  <a:moveTo>
                    <a:pt x="10070" y="6410"/>
                  </a:moveTo>
                  <a:lnTo>
                    <a:pt x="10004" y="6372"/>
                  </a:lnTo>
                  <a:lnTo>
                    <a:pt x="9751" y="6226"/>
                  </a:lnTo>
                  <a:lnTo>
                    <a:pt x="9751" y="6226"/>
                  </a:lnTo>
                  <a:lnTo>
                    <a:pt x="9751" y="6226"/>
                  </a:lnTo>
                  <a:lnTo>
                    <a:pt x="9747" y="6228"/>
                  </a:lnTo>
                  <a:lnTo>
                    <a:pt x="9747" y="6226"/>
                  </a:lnTo>
                  <a:lnTo>
                    <a:pt x="9735" y="6235"/>
                  </a:lnTo>
                  <a:lnTo>
                    <a:pt x="9430" y="6410"/>
                  </a:lnTo>
                  <a:lnTo>
                    <a:pt x="9430" y="6051"/>
                  </a:lnTo>
                  <a:lnTo>
                    <a:pt x="9751" y="5864"/>
                  </a:lnTo>
                  <a:lnTo>
                    <a:pt x="10070" y="6048"/>
                  </a:lnTo>
                  <a:lnTo>
                    <a:pt x="10070" y="6410"/>
                  </a:lnTo>
                  <a:close/>
                  <a:moveTo>
                    <a:pt x="9751" y="6242"/>
                  </a:moveTo>
                  <a:lnTo>
                    <a:pt x="10070" y="6427"/>
                  </a:lnTo>
                  <a:lnTo>
                    <a:pt x="10070" y="6793"/>
                  </a:lnTo>
                  <a:lnTo>
                    <a:pt x="9851" y="6920"/>
                  </a:lnTo>
                  <a:lnTo>
                    <a:pt x="9751" y="6977"/>
                  </a:lnTo>
                  <a:lnTo>
                    <a:pt x="9751" y="6977"/>
                  </a:lnTo>
                  <a:lnTo>
                    <a:pt x="9749" y="6977"/>
                  </a:lnTo>
                  <a:lnTo>
                    <a:pt x="9430" y="6793"/>
                  </a:lnTo>
                  <a:lnTo>
                    <a:pt x="9430" y="6427"/>
                  </a:lnTo>
                  <a:lnTo>
                    <a:pt x="9751" y="6242"/>
                  </a:lnTo>
                  <a:close/>
                  <a:moveTo>
                    <a:pt x="9418" y="6415"/>
                  </a:moveTo>
                  <a:lnTo>
                    <a:pt x="9161" y="6566"/>
                  </a:lnTo>
                  <a:lnTo>
                    <a:pt x="9099" y="6601"/>
                  </a:lnTo>
                  <a:lnTo>
                    <a:pt x="8785" y="6419"/>
                  </a:lnTo>
                  <a:lnTo>
                    <a:pt x="9104" y="6235"/>
                  </a:lnTo>
                  <a:lnTo>
                    <a:pt x="9104" y="6235"/>
                  </a:lnTo>
                  <a:lnTo>
                    <a:pt x="9104" y="5866"/>
                  </a:lnTo>
                  <a:lnTo>
                    <a:pt x="9286" y="5973"/>
                  </a:lnTo>
                  <a:lnTo>
                    <a:pt x="9418" y="6048"/>
                  </a:lnTo>
                  <a:lnTo>
                    <a:pt x="9418" y="6415"/>
                  </a:lnTo>
                  <a:close/>
                  <a:moveTo>
                    <a:pt x="8771" y="6788"/>
                  </a:moveTo>
                  <a:lnTo>
                    <a:pt x="8771" y="6788"/>
                  </a:lnTo>
                  <a:lnTo>
                    <a:pt x="8771" y="6788"/>
                  </a:lnTo>
                  <a:lnTo>
                    <a:pt x="8752" y="6800"/>
                  </a:lnTo>
                  <a:lnTo>
                    <a:pt x="8454" y="6972"/>
                  </a:lnTo>
                  <a:lnTo>
                    <a:pt x="8454" y="6611"/>
                  </a:lnTo>
                  <a:lnTo>
                    <a:pt x="8769" y="6427"/>
                  </a:lnTo>
                  <a:lnTo>
                    <a:pt x="8771" y="6429"/>
                  </a:lnTo>
                  <a:lnTo>
                    <a:pt x="8773" y="6427"/>
                  </a:lnTo>
                  <a:lnTo>
                    <a:pt x="9092" y="6611"/>
                  </a:lnTo>
                  <a:lnTo>
                    <a:pt x="9092" y="6972"/>
                  </a:lnTo>
                  <a:lnTo>
                    <a:pt x="8771" y="6788"/>
                  </a:lnTo>
                  <a:close/>
                  <a:moveTo>
                    <a:pt x="9092" y="6991"/>
                  </a:moveTo>
                  <a:lnTo>
                    <a:pt x="9092" y="7346"/>
                  </a:lnTo>
                  <a:lnTo>
                    <a:pt x="9092" y="7346"/>
                  </a:lnTo>
                  <a:lnTo>
                    <a:pt x="9092" y="7358"/>
                  </a:lnTo>
                  <a:lnTo>
                    <a:pt x="8865" y="7488"/>
                  </a:lnTo>
                  <a:lnTo>
                    <a:pt x="8771" y="7542"/>
                  </a:lnTo>
                  <a:lnTo>
                    <a:pt x="8764" y="7537"/>
                  </a:lnTo>
                  <a:lnTo>
                    <a:pt x="8761" y="7535"/>
                  </a:lnTo>
                  <a:lnTo>
                    <a:pt x="8761" y="7535"/>
                  </a:lnTo>
                  <a:lnTo>
                    <a:pt x="8695" y="7500"/>
                  </a:lnTo>
                  <a:lnTo>
                    <a:pt x="8454" y="7358"/>
                  </a:lnTo>
                  <a:lnTo>
                    <a:pt x="8454" y="6989"/>
                  </a:lnTo>
                  <a:lnTo>
                    <a:pt x="8747" y="6819"/>
                  </a:lnTo>
                  <a:lnTo>
                    <a:pt x="8771" y="6805"/>
                  </a:lnTo>
                  <a:lnTo>
                    <a:pt x="9092" y="6991"/>
                  </a:lnTo>
                  <a:close/>
                  <a:moveTo>
                    <a:pt x="9092" y="5845"/>
                  </a:moveTo>
                  <a:lnTo>
                    <a:pt x="8771" y="5661"/>
                  </a:lnTo>
                  <a:lnTo>
                    <a:pt x="8771" y="5661"/>
                  </a:lnTo>
                  <a:lnTo>
                    <a:pt x="8771" y="5661"/>
                  </a:lnTo>
                  <a:lnTo>
                    <a:pt x="8752" y="5670"/>
                  </a:lnTo>
                  <a:lnTo>
                    <a:pt x="8454" y="5843"/>
                  </a:lnTo>
                  <a:lnTo>
                    <a:pt x="8454" y="5481"/>
                  </a:lnTo>
                  <a:lnTo>
                    <a:pt x="8589" y="5401"/>
                  </a:lnTo>
                  <a:lnTo>
                    <a:pt x="8773" y="5294"/>
                  </a:lnTo>
                  <a:lnTo>
                    <a:pt x="8906" y="5372"/>
                  </a:lnTo>
                  <a:lnTo>
                    <a:pt x="9092" y="5481"/>
                  </a:lnTo>
                  <a:lnTo>
                    <a:pt x="9092" y="5845"/>
                  </a:lnTo>
                  <a:close/>
                  <a:moveTo>
                    <a:pt x="8747" y="5689"/>
                  </a:moveTo>
                  <a:lnTo>
                    <a:pt x="8771" y="5675"/>
                  </a:lnTo>
                  <a:lnTo>
                    <a:pt x="9092" y="5862"/>
                  </a:lnTo>
                  <a:lnTo>
                    <a:pt x="9092" y="6228"/>
                  </a:lnTo>
                  <a:lnTo>
                    <a:pt x="8773" y="6412"/>
                  </a:lnTo>
                  <a:lnTo>
                    <a:pt x="8771" y="6410"/>
                  </a:lnTo>
                  <a:lnTo>
                    <a:pt x="8771" y="6410"/>
                  </a:lnTo>
                  <a:lnTo>
                    <a:pt x="8454" y="6228"/>
                  </a:lnTo>
                  <a:lnTo>
                    <a:pt x="8454" y="5859"/>
                  </a:lnTo>
                  <a:lnTo>
                    <a:pt x="8747" y="5689"/>
                  </a:lnTo>
                  <a:close/>
                  <a:moveTo>
                    <a:pt x="8442" y="6616"/>
                  </a:moveTo>
                  <a:lnTo>
                    <a:pt x="8442" y="6980"/>
                  </a:lnTo>
                  <a:lnTo>
                    <a:pt x="8121" y="7164"/>
                  </a:lnTo>
                  <a:lnTo>
                    <a:pt x="7809" y="6984"/>
                  </a:lnTo>
                  <a:lnTo>
                    <a:pt x="8126" y="6802"/>
                  </a:lnTo>
                  <a:lnTo>
                    <a:pt x="8126" y="6802"/>
                  </a:lnTo>
                  <a:lnTo>
                    <a:pt x="8126" y="6431"/>
                  </a:lnTo>
                  <a:lnTo>
                    <a:pt x="8442" y="6616"/>
                  </a:lnTo>
                  <a:close/>
                  <a:moveTo>
                    <a:pt x="7646" y="8209"/>
                  </a:moveTo>
                  <a:lnTo>
                    <a:pt x="7793" y="8123"/>
                  </a:lnTo>
                  <a:lnTo>
                    <a:pt x="7795" y="8123"/>
                  </a:lnTo>
                  <a:lnTo>
                    <a:pt x="7795" y="8123"/>
                  </a:lnTo>
                  <a:lnTo>
                    <a:pt x="7939" y="8206"/>
                  </a:lnTo>
                  <a:lnTo>
                    <a:pt x="8109" y="8308"/>
                  </a:lnTo>
                  <a:lnTo>
                    <a:pt x="8109" y="8667"/>
                  </a:lnTo>
                  <a:lnTo>
                    <a:pt x="7795" y="8485"/>
                  </a:lnTo>
                  <a:lnTo>
                    <a:pt x="7795" y="8485"/>
                  </a:lnTo>
                  <a:lnTo>
                    <a:pt x="7795" y="8485"/>
                  </a:lnTo>
                  <a:lnTo>
                    <a:pt x="7474" y="8669"/>
                  </a:lnTo>
                  <a:lnTo>
                    <a:pt x="7474" y="8308"/>
                  </a:lnTo>
                  <a:lnTo>
                    <a:pt x="7646" y="8209"/>
                  </a:lnTo>
                  <a:close/>
                  <a:moveTo>
                    <a:pt x="7630" y="8204"/>
                  </a:moveTo>
                  <a:lnTo>
                    <a:pt x="7781" y="8116"/>
                  </a:lnTo>
                  <a:lnTo>
                    <a:pt x="7781" y="8116"/>
                  </a:lnTo>
                  <a:lnTo>
                    <a:pt x="7679" y="8175"/>
                  </a:lnTo>
                  <a:lnTo>
                    <a:pt x="7630" y="8204"/>
                  </a:lnTo>
                  <a:close/>
                  <a:moveTo>
                    <a:pt x="7795" y="8107"/>
                  </a:moveTo>
                  <a:lnTo>
                    <a:pt x="7474" y="7923"/>
                  </a:lnTo>
                  <a:lnTo>
                    <a:pt x="7474" y="7556"/>
                  </a:lnTo>
                  <a:lnTo>
                    <a:pt x="7656" y="7452"/>
                  </a:lnTo>
                  <a:lnTo>
                    <a:pt x="7795" y="7372"/>
                  </a:lnTo>
                  <a:lnTo>
                    <a:pt x="7856" y="7407"/>
                  </a:lnTo>
                  <a:lnTo>
                    <a:pt x="8112" y="7556"/>
                  </a:lnTo>
                  <a:lnTo>
                    <a:pt x="8112" y="7923"/>
                  </a:lnTo>
                  <a:lnTo>
                    <a:pt x="7960" y="8012"/>
                  </a:lnTo>
                  <a:lnTo>
                    <a:pt x="7795" y="8107"/>
                  </a:lnTo>
                  <a:close/>
                  <a:moveTo>
                    <a:pt x="7474" y="7540"/>
                  </a:moveTo>
                  <a:lnTo>
                    <a:pt x="7474" y="7178"/>
                  </a:lnTo>
                  <a:lnTo>
                    <a:pt x="7793" y="6994"/>
                  </a:lnTo>
                  <a:lnTo>
                    <a:pt x="8109" y="7176"/>
                  </a:lnTo>
                  <a:lnTo>
                    <a:pt x="8109" y="7537"/>
                  </a:lnTo>
                  <a:lnTo>
                    <a:pt x="7911" y="7424"/>
                  </a:lnTo>
                  <a:lnTo>
                    <a:pt x="7795" y="7355"/>
                  </a:lnTo>
                  <a:lnTo>
                    <a:pt x="7795" y="7355"/>
                  </a:lnTo>
                  <a:lnTo>
                    <a:pt x="7795" y="7355"/>
                  </a:lnTo>
                  <a:lnTo>
                    <a:pt x="7660" y="7433"/>
                  </a:lnTo>
                  <a:lnTo>
                    <a:pt x="7474" y="7540"/>
                  </a:lnTo>
                  <a:close/>
                  <a:moveTo>
                    <a:pt x="7462" y="6415"/>
                  </a:moveTo>
                  <a:lnTo>
                    <a:pt x="7143" y="6601"/>
                  </a:lnTo>
                  <a:lnTo>
                    <a:pt x="6982" y="6507"/>
                  </a:lnTo>
                  <a:lnTo>
                    <a:pt x="6829" y="6419"/>
                  </a:lnTo>
                  <a:lnTo>
                    <a:pt x="6985" y="6330"/>
                  </a:lnTo>
                  <a:lnTo>
                    <a:pt x="7148" y="6235"/>
                  </a:lnTo>
                  <a:lnTo>
                    <a:pt x="7148" y="6235"/>
                  </a:lnTo>
                  <a:lnTo>
                    <a:pt x="7148" y="5866"/>
                  </a:lnTo>
                  <a:lnTo>
                    <a:pt x="7230" y="5914"/>
                  </a:lnTo>
                  <a:lnTo>
                    <a:pt x="7462" y="6051"/>
                  </a:lnTo>
                  <a:lnTo>
                    <a:pt x="7462" y="6415"/>
                  </a:lnTo>
                  <a:close/>
                  <a:moveTo>
                    <a:pt x="6855" y="6812"/>
                  </a:moveTo>
                  <a:lnTo>
                    <a:pt x="6814" y="6788"/>
                  </a:lnTo>
                  <a:lnTo>
                    <a:pt x="6814" y="6788"/>
                  </a:lnTo>
                  <a:lnTo>
                    <a:pt x="6814" y="6788"/>
                  </a:lnTo>
                  <a:lnTo>
                    <a:pt x="6495" y="6972"/>
                  </a:lnTo>
                  <a:lnTo>
                    <a:pt x="6495" y="6611"/>
                  </a:lnTo>
                  <a:lnTo>
                    <a:pt x="6656" y="6519"/>
                  </a:lnTo>
                  <a:lnTo>
                    <a:pt x="6814" y="6427"/>
                  </a:lnTo>
                  <a:lnTo>
                    <a:pt x="6817" y="6429"/>
                  </a:lnTo>
                  <a:lnTo>
                    <a:pt x="6817" y="6427"/>
                  </a:lnTo>
                  <a:lnTo>
                    <a:pt x="6994" y="6528"/>
                  </a:lnTo>
                  <a:lnTo>
                    <a:pt x="7136" y="6611"/>
                  </a:lnTo>
                  <a:lnTo>
                    <a:pt x="7136" y="6972"/>
                  </a:lnTo>
                  <a:lnTo>
                    <a:pt x="6855" y="6812"/>
                  </a:lnTo>
                  <a:close/>
                  <a:moveTo>
                    <a:pt x="7136" y="6989"/>
                  </a:moveTo>
                  <a:lnTo>
                    <a:pt x="7136" y="7358"/>
                  </a:lnTo>
                  <a:lnTo>
                    <a:pt x="6817" y="7542"/>
                  </a:lnTo>
                  <a:lnTo>
                    <a:pt x="6668" y="7457"/>
                  </a:lnTo>
                  <a:lnTo>
                    <a:pt x="6495" y="7358"/>
                  </a:lnTo>
                  <a:lnTo>
                    <a:pt x="6495" y="6989"/>
                  </a:lnTo>
                  <a:lnTo>
                    <a:pt x="6633" y="6911"/>
                  </a:lnTo>
                  <a:lnTo>
                    <a:pt x="6814" y="6805"/>
                  </a:lnTo>
                  <a:lnTo>
                    <a:pt x="6890" y="6847"/>
                  </a:lnTo>
                  <a:lnTo>
                    <a:pt x="7136" y="6989"/>
                  </a:lnTo>
                  <a:close/>
                  <a:moveTo>
                    <a:pt x="7136" y="5845"/>
                  </a:moveTo>
                  <a:lnTo>
                    <a:pt x="6855" y="5682"/>
                  </a:lnTo>
                  <a:lnTo>
                    <a:pt x="6814" y="5661"/>
                  </a:lnTo>
                  <a:lnTo>
                    <a:pt x="6814" y="5661"/>
                  </a:lnTo>
                  <a:lnTo>
                    <a:pt x="6814" y="5661"/>
                  </a:lnTo>
                  <a:lnTo>
                    <a:pt x="6495" y="5845"/>
                  </a:lnTo>
                  <a:lnTo>
                    <a:pt x="6495" y="5481"/>
                  </a:lnTo>
                  <a:lnTo>
                    <a:pt x="6599" y="5420"/>
                  </a:lnTo>
                  <a:lnTo>
                    <a:pt x="6814" y="5297"/>
                  </a:lnTo>
                  <a:lnTo>
                    <a:pt x="7136" y="5481"/>
                  </a:lnTo>
                  <a:lnTo>
                    <a:pt x="7136" y="5845"/>
                  </a:lnTo>
                  <a:close/>
                  <a:moveTo>
                    <a:pt x="6633" y="5781"/>
                  </a:moveTo>
                  <a:lnTo>
                    <a:pt x="6814" y="5675"/>
                  </a:lnTo>
                  <a:lnTo>
                    <a:pt x="6890" y="5718"/>
                  </a:lnTo>
                  <a:lnTo>
                    <a:pt x="7136" y="5862"/>
                  </a:lnTo>
                  <a:lnTo>
                    <a:pt x="7136" y="6228"/>
                  </a:lnTo>
                  <a:lnTo>
                    <a:pt x="6817" y="6412"/>
                  </a:lnTo>
                  <a:lnTo>
                    <a:pt x="6817" y="6410"/>
                  </a:lnTo>
                  <a:lnTo>
                    <a:pt x="6814" y="6412"/>
                  </a:lnTo>
                  <a:lnTo>
                    <a:pt x="6495" y="6228"/>
                  </a:lnTo>
                  <a:lnTo>
                    <a:pt x="6495" y="5859"/>
                  </a:lnTo>
                  <a:lnTo>
                    <a:pt x="6633" y="5781"/>
                  </a:lnTo>
                  <a:close/>
                  <a:moveTo>
                    <a:pt x="6481" y="6616"/>
                  </a:moveTo>
                  <a:lnTo>
                    <a:pt x="6481" y="6982"/>
                  </a:lnTo>
                  <a:lnTo>
                    <a:pt x="6165" y="7164"/>
                  </a:lnTo>
                  <a:lnTo>
                    <a:pt x="6002" y="7072"/>
                  </a:lnTo>
                  <a:lnTo>
                    <a:pt x="5850" y="6984"/>
                  </a:lnTo>
                  <a:lnTo>
                    <a:pt x="6061" y="6864"/>
                  </a:lnTo>
                  <a:lnTo>
                    <a:pt x="6169" y="6802"/>
                  </a:lnTo>
                  <a:lnTo>
                    <a:pt x="6169" y="6802"/>
                  </a:lnTo>
                  <a:lnTo>
                    <a:pt x="6169" y="6434"/>
                  </a:lnTo>
                  <a:lnTo>
                    <a:pt x="6481" y="6616"/>
                  </a:lnTo>
                  <a:close/>
                  <a:moveTo>
                    <a:pt x="5836" y="8109"/>
                  </a:moveTo>
                  <a:lnTo>
                    <a:pt x="5789" y="8081"/>
                  </a:lnTo>
                  <a:lnTo>
                    <a:pt x="5515" y="7923"/>
                  </a:lnTo>
                  <a:lnTo>
                    <a:pt x="5515" y="7556"/>
                  </a:lnTo>
                  <a:lnTo>
                    <a:pt x="5694" y="7452"/>
                  </a:lnTo>
                  <a:lnTo>
                    <a:pt x="5836" y="7372"/>
                  </a:lnTo>
                  <a:lnTo>
                    <a:pt x="6155" y="7556"/>
                  </a:lnTo>
                  <a:lnTo>
                    <a:pt x="6155" y="7923"/>
                  </a:lnTo>
                  <a:lnTo>
                    <a:pt x="5881" y="8081"/>
                  </a:lnTo>
                  <a:lnTo>
                    <a:pt x="5836" y="8109"/>
                  </a:lnTo>
                  <a:close/>
                  <a:moveTo>
                    <a:pt x="5836" y="8123"/>
                  </a:moveTo>
                  <a:lnTo>
                    <a:pt x="6155" y="8308"/>
                  </a:lnTo>
                  <a:lnTo>
                    <a:pt x="6155" y="8667"/>
                  </a:lnTo>
                  <a:lnTo>
                    <a:pt x="5836" y="8485"/>
                  </a:lnTo>
                  <a:lnTo>
                    <a:pt x="5836" y="8485"/>
                  </a:lnTo>
                  <a:lnTo>
                    <a:pt x="5836" y="8485"/>
                  </a:lnTo>
                  <a:lnTo>
                    <a:pt x="5515" y="8669"/>
                  </a:lnTo>
                  <a:lnTo>
                    <a:pt x="5515" y="8308"/>
                  </a:lnTo>
                  <a:lnTo>
                    <a:pt x="5836" y="8123"/>
                  </a:lnTo>
                  <a:lnTo>
                    <a:pt x="5836" y="8123"/>
                  </a:lnTo>
                  <a:lnTo>
                    <a:pt x="5836" y="8123"/>
                  </a:lnTo>
                  <a:close/>
                  <a:moveTo>
                    <a:pt x="5515" y="7540"/>
                  </a:moveTo>
                  <a:lnTo>
                    <a:pt x="5515" y="7180"/>
                  </a:lnTo>
                  <a:lnTo>
                    <a:pt x="5836" y="6994"/>
                  </a:lnTo>
                  <a:lnTo>
                    <a:pt x="6155" y="7178"/>
                  </a:lnTo>
                  <a:lnTo>
                    <a:pt x="6155" y="7540"/>
                  </a:lnTo>
                  <a:lnTo>
                    <a:pt x="6089" y="7502"/>
                  </a:lnTo>
                  <a:lnTo>
                    <a:pt x="5836" y="7355"/>
                  </a:lnTo>
                  <a:lnTo>
                    <a:pt x="5836" y="7355"/>
                  </a:lnTo>
                  <a:lnTo>
                    <a:pt x="5836" y="7355"/>
                  </a:lnTo>
                  <a:lnTo>
                    <a:pt x="5706" y="7431"/>
                  </a:lnTo>
                  <a:lnTo>
                    <a:pt x="5515" y="7540"/>
                  </a:lnTo>
                  <a:close/>
                  <a:moveTo>
                    <a:pt x="5503" y="6415"/>
                  </a:moveTo>
                  <a:lnTo>
                    <a:pt x="5345" y="6507"/>
                  </a:lnTo>
                  <a:lnTo>
                    <a:pt x="5248" y="6566"/>
                  </a:lnTo>
                  <a:lnTo>
                    <a:pt x="5186" y="6601"/>
                  </a:lnTo>
                  <a:lnTo>
                    <a:pt x="4870" y="6419"/>
                  </a:lnTo>
                  <a:lnTo>
                    <a:pt x="5189" y="6235"/>
                  </a:lnTo>
                  <a:lnTo>
                    <a:pt x="5189" y="6235"/>
                  </a:lnTo>
                  <a:lnTo>
                    <a:pt x="5189" y="5866"/>
                  </a:lnTo>
                  <a:lnTo>
                    <a:pt x="5373" y="5973"/>
                  </a:lnTo>
                  <a:lnTo>
                    <a:pt x="5503" y="6048"/>
                  </a:lnTo>
                  <a:lnTo>
                    <a:pt x="5503" y="6415"/>
                  </a:lnTo>
                  <a:close/>
                  <a:moveTo>
                    <a:pt x="4858" y="6788"/>
                  </a:moveTo>
                  <a:lnTo>
                    <a:pt x="4856" y="6790"/>
                  </a:lnTo>
                  <a:lnTo>
                    <a:pt x="4856" y="6788"/>
                  </a:lnTo>
                  <a:lnTo>
                    <a:pt x="4565" y="6961"/>
                  </a:lnTo>
                  <a:lnTo>
                    <a:pt x="4539" y="6975"/>
                  </a:lnTo>
                  <a:lnTo>
                    <a:pt x="4539" y="6611"/>
                  </a:lnTo>
                  <a:lnTo>
                    <a:pt x="4856" y="6427"/>
                  </a:lnTo>
                  <a:lnTo>
                    <a:pt x="4856" y="6429"/>
                  </a:lnTo>
                  <a:lnTo>
                    <a:pt x="4858" y="6427"/>
                  </a:lnTo>
                  <a:lnTo>
                    <a:pt x="5177" y="6611"/>
                  </a:lnTo>
                  <a:lnTo>
                    <a:pt x="5177" y="6972"/>
                  </a:lnTo>
                  <a:lnTo>
                    <a:pt x="4858" y="6788"/>
                  </a:lnTo>
                  <a:close/>
                  <a:moveTo>
                    <a:pt x="5177" y="6991"/>
                  </a:moveTo>
                  <a:lnTo>
                    <a:pt x="5177" y="7358"/>
                  </a:lnTo>
                  <a:lnTo>
                    <a:pt x="4858" y="7542"/>
                  </a:lnTo>
                  <a:lnTo>
                    <a:pt x="4782" y="7500"/>
                  </a:lnTo>
                  <a:lnTo>
                    <a:pt x="4539" y="7358"/>
                  </a:lnTo>
                  <a:lnTo>
                    <a:pt x="4539" y="6989"/>
                  </a:lnTo>
                  <a:lnTo>
                    <a:pt x="4856" y="6805"/>
                  </a:lnTo>
                  <a:lnTo>
                    <a:pt x="5177" y="6991"/>
                  </a:lnTo>
                  <a:close/>
                  <a:moveTo>
                    <a:pt x="5177" y="5845"/>
                  </a:moveTo>
                  <a:lnTo>
                    <a:pt x="4858" y="5661"/>
                  </a:lnTo>
                  <a:lnTo>
                    <a:pt x="4856" y="5661"/>
                  </a:lnTo>
                  <a:lnTo>
                    <a:pt x="4856" y="5661"/>
                  </a:lnTo>
                  <a:lnTo>
                    <a:pt x="4565" y="5829"/>
                  </a:lnTo>
                  <a:lnTo>
                    <a:pt x="4539" y="5845"/>
                  </a:lnTo>
                  <a:lnTo>
                    <a:pt x="4539" y="5481"/>
                  </a:lnTo>
                  <a:lnTo>
                    <a:pt x="4636" y="5422"/>
                  </a:lnTo>
                  <a:lnTo>
                    <a:pt x="4858" y="5297"/>
                  </a:lnTo>
                  <a:lnTo>
                    <a:pt x="4990" y="5372"/>
                  </a:lnTo>
                  <a:lnTo>
                    <a:pt x="5177" y="5481"/>
                  </a:lnTo>
                  <a:lnTo>
                    <a:pt x="5177" y="5845"/>
                  </a:lnTo>
                  <a:close/>
                  <a:moveTo>
                    <a:pt x="4856" y="5675"/>
                  </a:moveTo>
                  <a:lnTo>
                    <a:pt x="5177" y="5862"/>
                  </a:lnTo>
                  <a:lnTo>
                    <a:pt x="5177" y="6228"/>
                  </a:lnTo>
                  <a:lnTo>
                    <a:pt x="4858" y="6412"/>
                  </a:lnTo>
                  <a:lnTo>
                    <a:pt x="4856" y="6410"/>
                  </a:lnTo>
                  <a:lnTo>
                    <a:pt x="4856" y="6410"/>
                  </a:lnTo>
                  <a:lnTo>
                    <a:pt x="4539" y="6228"/>
                  </a:lnTo>
                  <a:lnTo>
                    <a:pt x="4539" y="5859"/>
                  </a:lnTo>
                  <a:lnTo>
                    <a:pt x="4856" y="5675"/>
                  </a:lnTo>
                  <a:close/>
                  <a:moveTo>
                    <a:pt x="4527" y="6616"/>
                  </a:moveTo>
                  <a:lnTo>
                    <a:pt x="4527" y="6982"/>
                  </a:lnTo>
                  <a:lnTo>
                    <a:pt x="4454" y="7024"/>
                  </a:lnTo>
                  <a:lnTo>
                    <a:pt x="4208" y="7166"/>
                  </a:lnTo>
                  <a:lnTo>
                    <a:pt x="3894" y="6984"/>
                  </a:lnTo>
                  <a:lnTo>
                    <a:pt x="4211" y="6802"/>
                  </a:lnTo>
                  <a:lnTo>
                    <a:pt x="4211" y="6802"/>
                  </a:lnTo>
                  <a:lnTo>
                    <a:pt x="4211" y="6431"/>
                  </a:lnTo>
                  <a:lnTo>
                    <a:pt x="4527" y="6616"/>
                  </a:lnTo>
                  <a:close/>
                  <a:moveTo>
                    <a:pt x="3998" y="7424"/>
                  </a:moveTo>
                  <a:lnTo>
                    <a:pt x="3880" y="7355"/>
                  </a:lnTo>
                  <a:lnTo>
                    <a:pt x="3880" y="7355"/>
                  </a:lnTo>
                  <a:lnTo>
                    <a:pt x="3880" y="7355"/>
                  </a:lnTo>
                  <a:lnTo>
                    <a:pt x="3748" y="7433"/>
                  </a:lnTo>
                  <a:lnTo>
                    <a:pt x="3558" y="7540"/>
                  </a:lnTo>
                  <a:lnTo>
                    <a:pt x="3558" y="7178"/>
                  </a:lnTo>
                  <a:lnTo>
                    <a:pt x="3880" y="6994"/>
                  </a:lnTo>
                  <a:lnTo>
                    <a:pt x="4196" y="7176"/>
                  </a:lnTo>
                  <a:lnTo>
                    <a:pt x="4196" y="7537"/>
                  </a:lnTo>
                  <a:lnTo>
                    <a:pt x="3998" y="7424"/>
                  </a:lnTo>
                  <a:close/>
                  <a:moveTo>
                    <a:pt x="4196" y="7556"/>
                  </a:moveTo>
                  <a:lnTo>
                    <a:pt x="4196" y="7923"/>
                  </a:lnTo>
                  <a:lnTo>
                    <a:pt x="4045" y="8012"/>
                  </a:lnTo>
                  <a:lnTo>
                    <a:pt x="3880" y="8107"/>
                  </a:lnTo>
                  <a:lnTo>
                    <a:pt x="3558" y="7923"/>
                  </a:lnTo>
                  <a:lnTo>
                    <a:pt x="3558" y="7556"/>
                  </a:lnTo>
                  <a:lnTo>
                    <a:pt x="3740" y="7452"/>
                  </a:lnTo>
                  <a:lnTo>
                    <a:pt x="3880" y="7372"/>
                  </a:lnTo>
                  <a:lnTo>
                    <a:pt x="3941" y="7407"/>
                  </a:lnTo>
                  <a:lnTo>
                    <a:pt x="4137" y="7521"/>
                  </a:lnTo>
                  <a:lnTo>
                    <a:pt x="4196" y="7556"/>
                  </a:lnTo>
                  <a:close/>
                  <a:moveTo>
                    <a:pt x="4196" y="6410"/>
                  </a:moveTo>
                  <a:lnTo>
                    <a:pt x="3998" y="6294"/>
                  </a:lnTo>
                  <a:lnTo>
                    <a:pt x="3880" y="6226"/>
                  </a:lnTo>
                  <a:lnTo>
                    <a:pt x="3880" y="6226"/>
                  </a:lnTo>
                  <a:lnTo>
                    <a:pt x="3880" y="6226"/>
                  </a:lnTo>
                  <a:lnTo>
                    <a:pt x="3558" y="6410"/>
                  </a:lnTo>
                  <a:lnTo>
                    <a:pt x="3558" y="6048"/>
                  </a:lnTo>
                  <a:lnTo>
                    <a:pt x="3849" y="5881"/>
                  </a:lnTo>
                  <a:lnTo>
                    <a:pt x="3880" y="5862"/>
                  </a:lnTo>
                  <a:lnTo>
                    <a:pt x="4196" y="6048"/>
                  </a:lnTo>
                  <a:lnTo>
                    <a:pt x="4196" y="6410"/>
                  </a:lnTo>
                  <a:close/>
                  <a:moveTo>
                    <a:pt x="3880" y="6242"/>
                  </a:moveTo>
                  <a:lnTo>
                    <a:pt x="4196" y="6424"/>
                  </a:lnTo>
                  <a:lnTo>
                    <a:pt x="4196" y="6793"/>
                  </a:lnTo>
                  <a:lnTo>
                    <a:pt x="3880" y="6977"/>
                  </a:lnTo>
                  <a:lnTo>
                    <a:pt x="3558" y="6793"/>
                  </a:lnTo>
                  <a:lnTo>
                    <a:pt x="3558" y="6427"/>
                  </a:lnTo>
                  <a:lnTo>
                    <a:pt x="3880" y="6242"/>
                  </a:lnTo>
                  <a:close/>
                  <a:moveTo>
                    <a:pt x="3547" y="6415"/>
                  </a:moveTo>
                  <a:lnTo>
                    <a:pt x="3228" y="6601"/>
                  </a:lnTo>
                  <a:lnTo>
                    <a:pt x="3067" y="6507"/>
                  </a:lnTo>
                  <a:lnTo>
                    <a:pt x="2913" y="6419"/>
                  </a:lnTo>
                  <a:lnTo>
                    <a:pt x="3069" y="6330"/>
                  </a:lnTo>
                  <a:lnTo>
                    <a:pt x="3235" y="6235"/>
                  </a:lnTo>
                  <a:lnTo>
                    <a:pt x="3235" y="6235"/>
                  </a:lnTo>
                  <a:lnTo>
                    <a:pt x="3235" y="5866"/>
                  </a:lnTo>
                  <a:lnTo>
                    <a:pt x="3315" y="5914"/>
                  </a:lnTo>
                  <a:lnTo>
                    <a:pt x="3547" y="6051"/>
                  </a:lnTo>
                  <a:lnTo>
                    <a:pt x="3547" y="6415"/>
                  </a:lnTo>
                  <a:close/>
                  <a:moveTo>
                    <a:pt x="2942" y="6812"/>
                  </a:moveTo>
                  <a:lnTo>
                    <a:pt x="2902" y="6788"/>
                  </a:lnTo>
                  <a:lnTo>
                    <a:pt x="2902" y="6788"/>
                  </a:lnTo>
                  <a:lnTo>
                    <a:pt x="2902" y="6788"/>
                  </a:lnTo>
                  <a:lnTo>
                    <a:pt x="2583" y="6972"/>
                  </a:lnTo>
                  <a:lnTo>
                    <a:pt x="2583" y="6611"/>
                  </a:lnTo>
                  <a:lnTo>
                    <a:pt x="2741" y="6519"/>
                  </a:lnTo>
                  <a:lnTo>
                    <a:pt x="2899" y="6427"/>
                  </a:lnTo>
                  <a:lnTo>
                    <a:pt x="2902" y="6429"/>
                  </a:lnTo>
                  <a:lnTo>
                    <a:pt x="2902" y="6427"/>
                  </a:lnTo>
                  <a:lnTo>
                    <a:pt x="3079" y="6528"/>
                  </a:lnTo>
                  <a:lnTo>
                    <a:pt x="3223" y="6611"/>
                  </a:lnTo>
                  <a:lnTo>
                    <a:pt x="3223" y="6972"/>
                  </a:lnTo>
                  <a:lnTo>
                    <a:pt x="2942" y="6812"/>
                  </a:lnTo>
                  <a:close/>
                  <a:moveTo>
                    <a:pt x="3223" y="6989"/>
                  </a:moveTo>
                  <a:lnTo>
                    <a:pt x="3223" y="7358"/>
                  </a:lnTo>
                  <a:lnTo>
                    <a:pt x="2902" y="7542"/>
                  </a:lnTo>
                  <a:lnTo>
                    <a:pt x="2753" y="7457"/>
                  </a:lnTo>
                  <a:lnTo>
                    <a:pt x="2583" y="7358"/>
                  </a:lnTo>
                  <a:lnTo>
                    <a:pt x="2583" y="6989"/>
                  </a:lnTo>
                  <a:lnTo>
                    <a:pt x="2717" y="6911"/>
                  </a:lnTo>
                  <a:lnTo>
                    <a:pt x="2727" y="6904"/>
                  </a:lnTo>
                  <a:lnTo>
                    <a:pt x="2902" y="6805"/>
                  </a:lnTo>
                  <a:lnTo>
                    <a:pt x="2975" y="6847"/>
                  </a:lnTo>
                  <a:lnTo>
                    <a:pt x="3223" y="6989"/>
                  </a:lnTo>
                  <a:close/>
                  <a:moveTo>
                    <a:pt x="3223" y="5845"/>
                  </a:moveTo>
                  <a:lnTo>
                    <a:pt x="2942" y="5682"/>
                  </a:lnTo>
                  <a:lnTo>
                    <a:pt x="2902" y="5661"/>
                  </a:lnTo>
                  <a:lnTo>
                    <a:pt x="2902" y="5661"/>
                  </a:lnTo>
                  <a:lnTo>
                    <a:pt x="2902" y="5661"/>
                  </a:lnTo>
                  <a:lnTo>
                    <a:pt x="2583" y="5845"/>
                  </a:lnTo>
                  <a:lnTo>
                    <a:pt x="2583" y="5481"/>
                  </a:lnTo>
                  <a:lnTo>
                    <a:pt x="2684" y="5420"/>
                  </a:lnTo>
                  <a:lnTo>
                    <a:pt x="2902" y="5297"/>
                  </a:lnTo>
                  <a:lnTo>
                    <a:pt x="3223" y="5481"/>
                  </a:lnTo>
                  <a:lnTo>
                    <a:pt x="3223" y="5845"/>
                  </a:lnTo>
                  <a:close/>
                  <a:moveTo>
                    <a:pt x="2717" y="5781"/>
                  </a:moveTo>
                  <a:lnTo>
                    <a:pt x="2902" y="5675"/>
                  </a:lnTo>
                  <a:lnTo>
                    <a:pt x="2975" y="5718"/>
                  </a:lnTo>
                  <a:lnTo>
                    <a:pt x="3223" y="5862"/>
                  </a:lnTo>
                  <a:lnTo>
                    <a:pt x="3223" y="6228"/>
                  </a:lnTo>
                  <a:lnTo>
                    <a:pt x="2904" y="6412"/>
                  </a:lnTo>
                  <a:lnTo>
                    <a:pt x="2902" y="6410"/>
                  </a:lnTo>
                  <a:lnTo>
                    <a:pt x="2899" y="6412"/>
                  </a:lnTo>
                  <a:lnTo>
                    <a:pt x="2583" y="6228"/>
                  </a:lnTo>
                  <a:lnTo>
                    <a:pt x="2583" y="5859"/>
                  </a:lnTo>
                  <a:lnTo>
                    <a:pt x="2717" y="5781"/>
                  </a:lnTo>
                  <a:close/>
                  <a:moveTo>
                    <a:pt x="2566" y="6616"/>
                  </a:moveTo>
                  <a:lnTo>
                    <a:pt x="2566" y="6982"/>
                  </a:lnTo>
                  <a:lnTo>
                    <a:pt x="2550" y="6994"/>
                  </a:lnTo>
                  <a:lnTo>
                    <a:pt x="2252" y="7164"/>
                  </a:lnTo>
                  <a:lnTo>
                    <a:pt x="2013" y="7029"/>
                  </a:lnTo>
                  <a:lnTo>
                    <a:pt x="1938" y="6984"/>
                  </a:lnTo>
                  <a:lnTo>
                    <a:pt x="2034" y="6928"/>
                  </a:lnTo>
                  <a:lnTo>
                    <a:pt x="2254" y="6802"/>
                  </a:lnTo>
                  <a:lnTo>
                    <a:pt x="2254" y="6802"/>
                  </a:lnTo>
                  <a:lnTo>
                    <a:pt x="2254" y="6434"/>
                  </a:lnTo>
                  <a:lnTo>
                    <a:pt x="2566" y="6616"/>
                  </a:lnTo>
                  <a:close/>
                  <a:moveTo>
                    <a:pt x="2240" y="7176"/>
                  </a:moveTo>
                  <a:lnTo>
                    <a:pt x="2240" y="7540"/>
                  </a:lnTo>
                  <a:lnTo>
                    <a:pt x="1921" y="7355"/>
                  </a:lnTo>
                  <a:lnTo>
                    <a:pt x="1921" y="7355"/>
                  </a:lnTo>
                  <a:lnTo>
                    <a:pt x="1921" y="7355"/>
                  </a:lnTo>
                  <a:lnTo>
                    <a:pt x="1604" y="7537"/>
                  </a:lnTo>
                  <a:lnTo>
                    <a:pt x="1604" y="7176"/>
                  </a:lnTo>
                  <a:lnTo>
                    <a:pt x="1609" y="7173"/>
                  </a:lnTo>
                  <a:lnTo>
                    <a:pt x="1923" y="6994"/>
                  </a:lnTo>
                  <a:lnTo>
                    <a:pt x="2240" y="7176"/>
                  </a:lnTo>
                  <a:close/>
                  <a:moveTo>
                    <a:pt x="1921" y="7372"/>
                  </a:moveTo>
                  <a:lnTo>
                    <a:pt x="2242" y="7556"/>
                  </a:lnTo>
                  <a:lnTo>
                    <a:pt x="2242" y="7923"/>
                  </a:lnTo>
                  <a:lnTo>
                    <a:pt x="1923" y="8107"/>
                  </a:lnTo>
                  <a:lnTo>
                    <a:pt x="1746" y="8005"/>
                  </a:lnTo>
                  <a:lnTo>
                    <a:pt x="1604" y="7923"/>
                  </a:lnTo>
                  <a:lnTo>
                    <a:pt x="1604" y="7556"/>
                  </a:lnTo>
                  <a:lnTo>
                    <a:pt x="1921" y="7372"/>
                  </a:lnTo>
                  <a:close/>
                  <a:moveTo>
                    <a:pt x="1921" y="8123"/>
                  </a:moveTo>
                  <a:lnTo>
                    <a:pt x="1923" y="8121"/>
                  </a:lnTo>
                  <a:lnTo>
                    <a:pt x="2042" y="8190"/>
                  </a:lnTo>
                  <a:lnTo>
                    <a:pt x="2240" y="8305"/>
                  </a:lnTo>
                  <a:lnTo>
                    <a:pt x="2240" y="8667"/>
                  </a:lnTo>
                  <a:lnTo>
                    <a:pt x="1980" y="8518"/>
                  </a:lnTo>
                  <a:lnTo>
                    <a:pt x="1921" y="8485"/>
                  </a:lnTo>
                  <a:lnTo>
                    <a:pt x="1921" y="8485"/>
                  </a:lnTo>
                  <a:lnTo>
                    <a:pt x="1921" y="8485"/>
                  </a:lnTo>
                  <a:lnTo>
                    <a:pt x="1604" y="8667"/>
                  </a:lnTo>
                  <a:lnTo>
                    <a:pt x="1604" y="8308"/>
                  </a:lnTo>
                  <a:lnTo>
                    <a:pt x="1796" y="8194"/>
                  </a:lnTo>
                  <a:lnTo>
                    <a:pt x="1921" y="8123"/>
                  </a:lnTo>
                  <a:lnTo>
                    <a:pt x="1921" y="8123"/>
                  </a:lnTo>
                  <a:close/>
                  <a:moveTo>
                    <a:pt x="2027" y="8168"/>
                  </a:moveTo>
                  <a:lnTo>
                    <a:pt x="1935" y="8114"/>
                  </a:lnTo>
                  <a:lnTo>
                    <a:pt x="2254" y="7930"/>
                  </a:lnTo>
                  <a:lnTo>
                    <a:pt x="2254" y="7930"/>
                  </a:lnTo>
                  <a:lnTo>
                    <a:pt x="2254" y="7563"/>
                  </a:lnTo>
                  <a:lnTo>
                    <a:pt x="2330" y="7608"/>
                  </a:lnTo>
                  <a:lnTo>
                    <a:pt x="2566" y="7745"/>
                  </a:lnTo>
                  <a:lnTo>
                    <a:pt x="2566" y="8112"/>
                  </a:lnTo>
                  <a:lnTo>
                    <a:pt x="2469" y="8168"/>
                  </a:lnTo>
                  <a:lnTo>
                    <a:pt x="2249" y="8296"/>
                  </a:lnTo>
                  <a:lnTo>
                    <a:pt x="2027" y="8168"/>
                  </a:lnTo>
                  <a:close/>
                  <a:moveTo>
                    <a:pt x="2254" y="7547"/>
                  </a:moveTo>
                  <a:lnTo>
                    <a:pt x="2254" y="7180"/>
                  </a:lnTo>
                  <a:lnTo>
                    <a:pt x="2415" y="7086"/>
                  </a:lnTo>
                  <a:lnTo>
                    <a:pt x="2498" y="7036"/>
                  </a:lnTo>
                  <a:lnTo>
                    <a:pt x="2568" y="6996"/>
                  </a:lnTo>
                  <a:lnTo>
                    <a:pt x="2568" y="7365"/>
                  </a:lnTo>
                  <a:lnTo>
                    <a:pt x="2568" y="7365"/>
                  </a:lnTo>
                  <a:lnTo>
                    <a:pt x="2887" y="7552"/>
                  </a:lnTo>
                  <a:lnTo>
                    <a:pt x="2734" y="7639"/>
                  </a:lnTo>
                  <a:lnTo>
                    <a:pt x="2576" y="7731"/>
                  </a:lnTo>
                  <a:lnTo>
                    <a:pt x="2254" y="7547"/>
                  </a:lnTo>
                  <a:close/>
                  <a:moveTo>
                    <a:pt x="2583" y="8119"/>
                  </a:moveTo>
                  <a:lnTo>
                    <a:pt x="2717" y="8041"/>
                  </a:lnTo>
                  <a:lnTo>
                    <a:pt x="2902" y="7934"/>
                  </a:lnTo>
                  <a:lnTo>
                    <a:pt x="2975" y="7977"/>
                  </a:lnTo>
                  <a:lnTo>
                    <a:pt x="3223" y="8119"/>
                  </a:lnTo>
                  <a:lnTo>
                    <a:pt x="3223" y="8487"/>
                  </a:lnTo>
                  <a:lnTo>
                    <a:pt x="2902" y="8672"/>
                  </a:lnTo>
                  <a:lnTo>
                    <a:pt x="2583" y="8487"/>
                  </a:lnTo>
                  <a:lnTo>
                    <a:pt x="2583" y="8119"/>
                  </a:lnTo>
                  <a:close/>
                  <a:moveTo>
                    <a:pt x="2998" y="7977"/>
                  </a:moveTo>
                  <a:lnTo>
                    <a:pt x="2902" y="7920"/>
                  </a:lnTo>
                  <a:lnTo>
                    <a:pt x="2902" y="7923"/>
                  </a:lnTo>
                  <a:lnTo>
                    <a:pt x="2902" y="7920"/>
                  </a:lnTo>
                  <a:lnTo>
                    <a:pt x="2833" y="7960"/>
                  </a:lnTo>
                  <a:lnTo>
                    <a:pt x="2583" y="8105"/>
                  </a:lnTo>
                  <a:lnTo>
                    <a:pt x="2583" y="7743"/>
                  </a:lnTo>
                  <a:lnTo>
                    <a:pt x="2826" y="7601"/>
                  </a:lnTo>
                  <a:lnTo>
                    <a:pt x="2902" y="7559"/>
                  </a:lnTo>
                  <a:lnTo>
                    <a:pt x="2909" y="7563"/>
                  </a:lnTo>
                  <a:lnTo>
                    <a:pt x="3223" y="7745"/>
                  </a:lnTo>
                  <a:lnTo>
                    <a:pt x="3223" y="8105"/>
                  </a:lnTo>
                  <a:lnTo>
                    <a:pt x="2998" y="7977"/>
                  </a:lnTo>
                  <a:close/>
                  <a:moveTo>
                    <a:pt x="3067" y="7639"/>
                  </a:moveTo>
                  <a:lnTo>
                    <a:pt x="2913" y="7552"/>
                  </a:lnTo>
                  <a:lnTo>
                    <a:pt x="3235" y="7365"/>
                  </a:lnTo>
                  <a:lnTo>
                    <a:pt x="3235" y="7365"/>
                  </a:lnTo>
                  <a:lnTo>
                    <a:pt x="3235" y="6996"/>
                  </a:lnTo>
                  <a:lnTo>
                    <a:pt x="3358" y="7069"/>
                  </a:lnTo>
                  <a:lnTo>
                    <a:pt x="3547" y="7180"/>
                  </a:lnTo>
                  <a:lnTo>
                    <a:pt x="3547" y="7547"/>
                  </a:lnTo>
                  <a:lnTo>
                    <a:pt x="3228" y="7731"/>
                  </a:lnTo>
                  <a:lnTo>
                    <a:pt x="3067" y="7639"/>
                  </a:lnTo>
                  <a:close/>
                  <a:moveTo>
                    <a:pt x="3235" y="7743"/>
                  </a:moveTo>
                  <a:lnTo>
                    <a:pt x="3291" y="7710"/>
                  </a:lnTo>
                  <a:lnTo>
                    <a:pt x="3547" y="7563"/>
                  </a:lnTo>
                  <a:lnTo>
                    <a:pt x="3547" y="7930"/>
                  </a:lnTo>
                  <a:lnTo>
                    <a:pt x="3547" y="7930"/>
                  </a:lnTo>
                  <a:lnTo>
                    <a:pt x="3681" y="8008"/>
                  </a:lnTo>
                  <a:lnTo>
                    <a:pt x="3866" y="8116"/>
                  </a:lnTo>
                  <a:lnTo>
                    <a:pt x="3766" y="8175"/>
                  </a:lnTo>
                  <a:lnTo>
                    <a:pt x="3551" y="8296"/>
                  </a:lnTo>
                  <a:lnTo>
                    <a:pt x="3379" y="8197"/>
                  </a:lnTo>
                  <a:lnTo>
                    <a:pt x="3235" y="8112"/>
                  </a:lnTo>
                  <a:lnTo>
                    <a:pt x="3235" y="7743"/>
                  </a:lnTo>
                  <a:close/>
                  <a:moveTo>
                    <a:pt x="3558" y="8686"/>
                  </a:moveTo>
                  <a:lnTo>
                    <a:pt x="3738" y="8582"/>
                  </a:lnTo>
                  <a:lnTo>
                    <a:pt x="3880" y="8499"/>
                  </a:lnTo>
                  <a:lnTo>
                    <a:pt x="3941" y="8537"/>
                  </a:lnTo>
                  <a:lnTo>
                    <a:pt x="4045" y="8596"/>
                  </a:lnTo>
                  <a:lnTo>
                    <a:pt x="4196" y="8686"/>
                  </a:lnTo>
                  <a:lnTo>
                    <a:pt x="4196" y="9052"/>
                  </a:lnTo>
                  <a:lnTo>
                    <a:pt x="4064" y="9130"/>
                  </a:lnTo>
                  <a:lnTo>
                    <a:pt x="3880" y="9237"/>
                  </a:lnTo>
                  <a:lnTo>
                    <a:pt x="3558" y="9052"/>
                  </a:lnTo>
                  <a:lnTo>
                    <a:pt x="3558" y="8686"/>
                  </a:lnTo>
                  <a:close/>
                  <a:moveTo>
                    <a:pt x="3880" y="8485"/>
                  </a:moveTo>
                  <a:lnTo>
                    <a:pt x="3880" y="8485"/>
                  </a:lnTo>
                  <a:lnTo>
                    <a:pt x="3880" y="8485"/>
                  </a:lnTo>
                  <a:lnTo>
                    <a:pt x="3558" y="8669"/>
                  </a:lnTo>
                  <a:lnTo>
                    <a:pt x="3558" y="8308"/>
                  </a:lnTo>
                  <a:lnTo>
                    <a:pt x="3731" y="8209"/>
                  </a:lnTo>
                  <a:lnTo>
                    <a:pt x="3877" y="8123"/>
                  </a:lnTo>
                  <a:lnTo>
                    <a:pt x="3880" y="8123"/>
                  </a:lnTo>
                  <a:lnTo>
                    <a:pt x="3880" y="8123"/>
                  </a:lnTo>
                  <a:lnTo>
                    <a:pt x="4024" y="8206"/>
                  </a:lnTo>
                  <a:lnTo>
                    <a:pt x="4196" y="8308"/>
                  </a:lnTo>
                  <a:lnTo>
                    <a:pt x="4196" y="8667"/>
                  </a:lnTo>
                  <a:lnTo>
                    <a:pt x="3880" y="8485"/>
                  </a:lnTo>
                  <a:close/>
                  <a:moveTo>
                    <a:pt x="3892" y="8116"/>
                  </a:moveTo>
                  <a:lnTo>
                    <a:pt x="3970" y="8069"/>
                  </a:lnTo>
                  <a:lnTo>
                    <a:pt x="4211" y="7930"/>
                  </a:lnTo>
                  <a:lnTo>
                    <a:pt x="4211" y="7930"/>
                  </a:lnTo>
                  <a:lnTo>
                    <a:pt x="4211" y="7561"/>
                  </a:lnTo>
                  <a:lnTo>
                    <a:pt x="4345" y="7639"/>
                  </a:lnTo>
                  <a:lnTo>
                    <a:pt x="4367" y="7651"/>
                  </a:lnTo>
                  <a:lnTo>
                    <a:pt x="4527" y="7745"/>
                  </a:lnTo>
                  <a:lnTo>
                    <a:pt x="4527" y="8112"/>
                  </a:lnTo>
                  <a:lnTo>
                    <a:pt x="4348" y="8216"/>
                  </a:lnTo>
                  <a:lnTo>
                    <a:pt x="4208" y="8296"/>
                  </a:lnTo>
                  <a:lnTo>
                    <a:pt x="3892" y="8116"/>
                  </a:lnTo>
                  <a:close/>
                  <a:moveTo>
                    <a:pt x="4213" y="7547"/>
                  </a:moveTo>
                  <a:lnTo>
                    <a:pt x="4213" y="7178"/>
                  </a:lnTo>
                  <a:lnTo>
                    <a:pt x="4376" y="7084"/>
                  </a:lnTo>
                  <a:lnTo>
                    <a:pt x="4527" y="6996"/>
                  </a:lnTo>
                  <a:lnTo>
                    <a:pt x="4527" y="7365"/>
                  </a:lnTo>
                  <a:lnTo>
                    <a:pt x="4527" y="7365"/>
                  </a:lnTo>
                  <a:lnTo>
                    <a:pt x="4681" y="7455"/>
                  </a:lnTo>
                  <a:lnTo>
                    <a:pt x="4844" y="7549"/>
                  </a:lnTo>
                  <a:lnTo>
                    <a:pt x="4619" y="7681"/>
                  </a:lnTo>
                  <a:lnTo>
                    <a:pt x="4532" y="7731"/>
                  </a:lnTo>
                  <a:lnTo>
                    <a:pt x="4213" y="7547"/>
                  </a:lnTo>
                  <a:close/>
                  <a:moveTo>
                    <a:pt x="4539" y="8119"/>
                  </a:moveTo>
                  <a:lnTo>
                    <a:pt x="4856" y="7934"/>
                  </a:lnTo>
                  <a:lnTo>
                    <a:pt x="5177" y="8119"/>
                  </a:lnTo>
                  <a:lnTo>
                    <a:pt x="5177" y="8487"/>
                  </a:lnTo>
                  <a:lnTo>
                    <a:pt x="4858" y="8672"/>
                  </a:lnTo>
                  <a:lnTo>
                    <a:pt x="4759" y="8615"/>
                  </a:lnTo>
                  <a:lnTo>
                    <a:pt x="4539" y="8487"/>
                  </a:lnTo>
                  <a:lnTo>
                    <a:pt x="4539" y="8119"/>
                  </a:lnTo>
                  <a:close/>
                  <a:moveTo>
                    <a:pt x="4858" y="7920"/>
                  </a:moveTo>
                  <a:lnTo>
                    <a:pt x="4856" y="7923"/>
                  </a:lnTo>
                  <a:lnTo>
                    <a:pt x="4856" y="7920"/>
                  </a:lnTo>
                  <a:lnTo>
                    <a:pt x="4539" y="8105"/>
                  </a:lnTo>
                  <a:lnTo>
                    <a:pt x="4539" y="7743"/>
                  </a:lnTo>
                  <a:lnTo>
                    <a:pt x="4856" y="7559"/>
                  </a:lnTo>
                  <a:lnTo>
                    <a:pt x="5031" y="7658"/>
                  </a:lnTo>
                  <a:lnTo>
                    <a:pt x="5177" y="7743"/>
                  </a:lnTo>
                  <a:lnTo>
                    <a:pt x="5177" y="8105"/>
                  </a:lnTo>
                  <a:lnTo>
                    <a:pt x="4858" y="7920"/>
                  </a:lnTo>
                  <a:close/>
                  <a:moveTo>
                    <a:pt x="4872" y="7549"/>
                  </a:moveTo>
                  <a:lnTo>
                    <a:pt x="5189" y="7365"/>
                  </a:lnTo>
                  <a:lnTo>
                    <a:pt x="5189" y="7365"/>
                  </a:lnTo>
                  <a:lnTo>
                    <a:pt x="5189" y="6996"/>
                  </a:lnTo>
                  <a:lnTo>
                    <a:pt x="5472" y="7159"/>
                  </a:lnTo>
                  <a:lnTo>
                    <a:pt x="5503" y="7178"/>
                  </a:lnTo>
                  <a:lnTo>
                    <a:pt x="5503" y="7547"/>
                  </a:lnTo>
                  <a:lnTo>
                    <a:pt x="5184" y="7731"/>
                  </a:lnTo>
                  <a:lnTo>
                    <a:pt x="4872" y="7549"/>
                  </a:lnTo>
                  <a:close/>
                  <a:moveTo>
                    <a:pt x="5189" y="7745"/>
                  </a:moveTo>
                  <a:lnTo>
                    <a:pt x="5352" y="7651"/>
                  </a:lnTo>
                  <a:lnTo>
                    <a:pt x="5383" y="7632"/>
                  </a:lnTo>
                  <a:lnTo>
                    <a:pt x="5503" y="7563"/>
                  </a:lnTo>
                  <a:lnTo>
                    <a:pt x="5503" y="7930"/>
                  </a:lnTo>
                  <a:lnTo>
                    <a:pt x="5503" y="7930"/>
                  </a:lnTo>
                  <a:lnTo>
                    <a:pt x="5706" y="8048"/>
                  </a:lnTo>
                  <a:lnTo>
                    <a:pt x="5824" y="8116"/>
                  </a:lnTo>
                  <a:lnTo>
                    <a:pt x="5671" y="8204"/>
                  </a:lnTo>
                  <a:lnTo>
                    <a:pt x="5508" y="8296"/>
                  </a:lnTo>
                  <a:lnTo>
                    <a:pt x="5472" y="8275"/>
                  </a:lnTo>
                  <a:lnTo>
                    <a:pt x="5189" y="8112"/>
                  </a:lnTo>
                  <a:lnTo>
                    <a:pt x="5189" y="7745"/>
                  </a:lnTo>
                  <a:close/>
                  <a:moveTo>
                    <a:pt x="6002" y="8204"/>
                  </a:moveTo>
                  <a:lnTo>
                    <a:pt x="5848" y="8116"/>
                  </a:lnTo>
                  <a:lnTo>
                    <a:pt x="6169" y="7930"/>
                  </a:lnTo>
                  <a:lnTo>
                    <a:pt x="6169" y="7930"/>
                  </a:lnTo>
                  <a:lnTo>
                    <a:pt x="6169" y="7563"/>
                  </a:lnTo>
                  <a:lnTo>
                    <a:pt x="6259" y="7615"/>
                  </a:lnTo>
                  <a:lnTo>
                    <a:pt x="6481" y="7745"/>
                  </a:lnTo>
                  <a:lnTo>
                    <a:pt x="6481" y="8112"/>
                  </a:lnTo>
                  <a:lnTo>
                    <a:pt x="6340" y="8194"/>
                  </a:lnTo>
                  <a:lnTo>
                    <a:pt x="6165" y="8296"/>
                  </a:lnTo>
                  <a:lnTo>
                    <a:pt x="6002" y="8204"/>
                  </a:lnTo>
                  <a:close/>
                  <a:moveTo>
                    <a:pt x="6169" y="7547"/>
                  </a:moveTo>
                  <a:lnTo>
                    <a:pt x="6169" y="7178"/>
                  </a:lnTo>
                  <a:lnTo>
                    <a:pt x="6349" y="7074"/>
                  </a:lnTo>
                  <a:lnTo>
                    <a:pt x="6484" y="6996"/>
                  </a:lnTo>
                  <a:lnTo>
                    <a:pt x="6484" y="7365"/>
                  </a:lnTo>
                  <a:lnTo>
                    <a:pt x="6484" y="7365"/>
                  </a:lnTo>
                  <a:lnTo>
                    <a:pt x="6803" y="7552"/>
                  </a:lnTo>
                  <a:lnTo>
                    <a:pt x="6649" y="7639"/>
                  </a:lnTo>
                  <a:lnTo>
                    <a:pt x="6488" y="7731"/>
                  </a:lnTo>
                  <a:lnTo>
                    <a:pt x="6169" y="7547"/>
                  </a:lnTo>
                  <a:close/>
                  <a:moveTo>
                    <a:pt x="6495" y="8119"/>
                  </a:moveTo>
                  <a:lnTo>
                    <a:pt x="6633" y="8041"/>
                  </a:lnTo>
                  <a:lnTo>
                    <a:pt x="6814" y="7934"/>
                  </a:lnTo>
                  <a:lnTo>
                    <a:pt x="6890" y="7977"/>
                  </a:lnTo>
                  <a:lnTo>
                    <a:pt x="7136" y="8119"/>
                  </a:lnTo>
                  <a:lnTo>
                    <a:pt x="7136" y="8487"/>
                  </a:lnTo>
                  <a:lnTo>
                    <a:pt x="6817" y="8672"/>
                  </a:lnTo>
                  <a:lnTo>
                    <a:pt x="6495" y="8487"/>
                  </a:lnTo>
                  <a:lnTo>
                    <a:pt x="6495" y="8119"/>
                  </a:lnTo>
                  <a:close/>
                  <a:moveTo>
                    <a:pt x="6911" y="7977"/>
                  </a:moveTo>
                  <a:lnTo>
                    <a:pt x="6814" y="7920"/>
                  </a:lnTo>
                  <a:lnTo>
                    <a:pt x="6814" y="7923"/>
                  </a:lnTo>
                  <a:lnTo>
                    <a:pt x="6814" y="7920"/>
                  </a:lnTo>
                  <a:lnTo>
                    <a:pt x="6746" y="7960"/>
                  </a:lnTo>
                  <a:lnTo>
                    <a:pt x="6495" y="8105"/>
                  </a:lnTo>
                  <a:lnTo>
                    <a:pt x="6495" y="7743"/>
                  </a:lnTo>
                  <a:lnTo>
                    <a:pt x="6741" y="7601"/>
                  </a:lnTo>
                  <a:lnTo>
                    <a:pt x="6817" y="7559"/>
                  </a:lnTo>
                  <a:lnTo>
                    <a:pt x="6822" y="7563"/>
                  </a:lnTo>
                  <a:lnTo>
                    <a:pt x="7136" y="7745"/>
                  </a:lnTo>
                  <a:lnTo>
                    <a:pt x="7136" y="8105"/>
                  </a:lnTo>
                  <a:lnTo>
                    <a:pt x="6911" y="7977"/>
                  </a:lnTo>
                  <a:close/>
                  <a:moveTo>
                    <a:pt x="6982" y="7639"/>
                  </a:moveTo>
                  <a:lnTo>
                    <a:pt x="6829" y="7552"/>
                  </a:lnTo>
                  <a:lnTo>
                    <a:pt x="7148" y="7365"/>
                  </a:lnTo>
                  <a:lnTo>
                    <a:pt x="7148" y="7365"/>
                  </a:lnTo>
                  <a:lnTo>
                    <a:pt x="7148" y="6996"/>
                  </a:lnTo>
                  <a:lnTo>
                    <a:pt x="7273" y="7069"/>
                  </a:lnTo>
                  <a:lnTo>
                    <a:pt x="7462" y="7180"/>
                  </a:lnTo>
                  <a:lnTo>
                    <a:pt x="7462" y="7547"/>
                  </a:lnTo>
                  <a:lnTo>
                    <a:pt x="7143" y="7731"/>
                  </a:lnTo>
                  <a:lnTo>
                    <a:pt x="6982" y="7639"/>
                  </a:lnTo>
                  <a:close/>
                  <a:moveTo>
                    <a:pt x="7804" y="8116"/>
                  </a:moveTo>
                  <a:lnTo>
                    <a:pt x="7885" y="8069"/>
                  </a:lnTo>
                  <a:lnTo>
                    <a:pt x="8126" y="7930"/>
                  </a:lnTo>
                  <a:lnTo>
                    <a:pt x="8126" y="7930"/>
                  </a:lnTo>
                  <a:lnTo>
                    <a:pt x="8126" y="7563"/>
                  </a:lnTo>
                  <a:lnTo>
                    <a:pt x="8442" y="7748"/>
                  </a:lnTo>
                  <a:lnTo>
                    <a:pt x="8442" y="8109"/>
                  </a:lnTo>
                  <a:lnTo>
                    <a:pt x="8119" y="8296"/>
                  </a:lnTo>
                  <a:lnTo>
                    <a:pt x="7804" y="8116"/>
                  </a:lnTo>
                  <a:close/>
                  <a:moveTo>
                    <a:pt x="8126" y="7547"/>
                  </a:moveTo>
                  <a:lnTo>
                    <a:pt x="8126" y="7180"/>
                  </a:lnTo>
                  <a:lnTo>
                    <a:pt x="8442" y="6996"/>
                  </a:lnTo>
                  <a:lnTo>
                    <a:pt x="8442" y="7365"/>
                  </a:lnTo>
                  <a:lnTo>
                    <a:pt x="8442" y="7365"/>
                  </a:lnTo>
                  <a:lnTo>
                    <a:pt x="8596" y="7455"/>
                  </a:lnTo>
                  <a:lnTo>
                    <a:pt x="8754" y="7549"/>
                  </a:lnTo>
                  <a:lnTo>
                    <a:pt x="8757" y="7552"/>
                  </a:lnTo>
                  <a:lnTo>
                    <a:pt x="8650" y="7613"/>
                  </a:lnTo>
                  <a:lnTo>
                    <a:pt x="8445" y="7731"/>
                  </a:lnTo>
                  <a:lnTo>
                    <a:pt x="8126" y="7547"/>
                  </a:lnTo>
                  <a:close/>
                  <a:moveTo>
                    <a:pt x="8565" y="7663"/>
                  </a:moveTo>
                  <a:lnTo>
                    <a:pt x="8447" y="7731"/>
                  </a:lnTo>
                  <a:lnTo>
                    <a:pt x="8445" y="7731"/>
                  </a:lnTo>
                  <a:lnTo>
                    <a:pt x="8565" y="7663"/>
                  </a:lnTo>
                  <a:close/>
                  <a:moveTo>
                    <a:pt x="8454" y="8119"/>
                  </a:moveTo>
                  <a:lnTo>
                    <a:pt x="8747" y="7949"/>
                  </a:lnTo>
                  <a:lnTo>
                    <a:pt x="8771" y="7934"/>
                  </a:lnTo>
                  <a:lnTo>
                    <a:pt x="9092" y="8119"/>
                  </a:lnTo>
                  <a:lnTo>
                    <a:pt x="9092" y="8487"/>
                  </a:lnTo>
                  <a:lnTo>
                    <a:pt x="8771" y="8672"/>
                  </a:lnTo>
                  <a:lnTo>
                    <a:pt x="8674" y="8615"/>
                  </a:lnTo>
                  <a:lnTo>
                    <a:pt x="8454" y="8487"/>
                  </a:lnTo>
                  <a:lnTo>
                    <a:pt x="8454" y="8119"/>
                  </a:lnTo>
                  <a:close/>
                  <a:moveTo>
                    <a:pt x="8771" y="7920"/>
                  </a:moveTo>
                  <a:lnTo>
                    <a:pt x="8771" y="7920"/>
                  </a:lnTo>
                  <a:lnTo>
                    <a:pt x="8771" y="7920"/>
                  </a:lnTo>
                  <a:lnTo>
                    <a:pt x="8721" y="7951"/>
                  </a:lnTo>
                  <a:lnTo>
                    <a:pt x="8454" y="8105"/>
                  </a:lnTo>
                  <a:lnTo>
                    <a:pt x="8454" y="7743"/>
                  </a:lnTo>
                  <a:lnTo>
                    <a:pt x="8695" y="7601"/>
                  </a:lnTo>
                  <a:lnTo>
                    <a:pt x="8771" y="7559"/>
                  </a:lnTo>
                  <a:lnTo>
                    <a:pt x="8946" y="7658"/>
                  </a:lnTo>
                  <a:lnTo>
                    <a:pt x="9092" y="7743"/>
                  </a:lnTo>
                  <a:lnTo>
                    <a:pt x="9092" y="8105"/>
                  </a:lnTo>
                  <a:lnTo>
                    <a:pt x="8771" y="7920"/>
                  </a:lnTo>
                  <a:close/>
                  <a:moveTo>
                    <a:pt x="8785" y="7549"/>
                  </a:moveTo>
                  <a:lnTo>
                    <a:pt x="9104" y="7365"/>
                  </a:lnTo>
                  <a:lnTo>
                    <a:pt x="9104" y="7365"/>
                  </a:lnTo>
                  <a:lnTo>
                    <a:pt x="9104" y="7353"/>
                  </a:lnTo>
                  <a:lnTo>
                    <a:pt x="9104" y="7336"/>
                  </a:lnTo>
                  <a:lnTo>
                    <a:pt x="9104" y="6996"/>
                  </a:lnTo>
                  <a:lnTo>
                    <a:pt x="9388" y="7159"/>
                  </a:lnTo>
                  <a:lnTo>
                    <a:pt x="9406" y="7171"/>
                  </a:lnTo>
                  <a:lnTo>
                    <a:pt x="9411" y="7176"/>
                  </a:lnTo>
                  <a:lnTo>
                    <a:pt x="9411" y="7173"/>
                  </a:lnTo>
                  <a:lnTo>
                    <a:pt x="9418" y="7178"/>
                  </a:lnTo>
                  <a:lnTo>
                    <a:pt x="9418" y="7547"/>
                  </a:lnTo>
                  <a:lnTo>
                    <a:pt x="9099" y="7731"/>
                  </a:lnTo>
                  <a:lnTo>
                    <a:pt x="8785" y="7549"/>
                  </a:lnTo>
                  <a:close/>
                  <a:moveTo>
                    <a:pt x="9104" y="7745"/>
                  </a:moveTo>
                  <a:lnTo>
                    <a:pt x="9298" y="7632"/>
                  </a:lnTo>
                  <a:lnTo>
                    <a:pt x="9418" y="7563"/>
                  </a:lnTo>
                  <a:lnTo>
                    <a:pt x="9418" y="7930"/>
                  </a:lnTo>
                  <a:lnTo>
                    <a:pt x="9418" y="7930"/>
                  </a:lnTo>
                  <a:lnTo>
                    <a:pt x="9622" y="8048"/>
                  </a:lnTo>
                  <a:lnTo>
                    <a:pt x="9737" y="8116"/>
                  </a:lnTo>
                  <a:lnTo>
                    <a:pt x="9423" y="8296"/>
                  </a:lnTo>
                  <a:lnTo>
                    <a:pt x="9385" y="8275"/>
                  </a:lnTo>
                  <a:lnTo>
                    <a:pt x="9104" y="8112"/>
                  </a:lnTo>
                  <a:lnTo>
                    <a:pt x="9104" y="7745"/>
                  </a:lnTo>
                  <a:close/>
                  <a:moveTo>
                    <a:pt x="9430" y="8686"/>
                  </a:moveTo>
                  <a:lnTo>
                    <a:pt x="9607" y="8584"/>
                  </a:lnTo>
                  <a:lnTo>
                    <a:pt x="9751" y="8499"/>
                  </a:lnTo>
                  <a:lnTo>
                    <a:pt x="10070" y="8686"/>
                  </a:lnTo>
                  <a:lnTo>
                    <a:pt x="10070" y="9052"/>
                  </a:lnTo>
                  <a:lnTo>
                    <a:pt x="9749" y="9237"/>
                  </a:lnTo>
                  <a:lnTo>
                    <a:pt x="9430" y="9052"/>
                  </a:lnTo>
                  <a:lnTo>
                    <a:pt x="9430" y="8686"/>
                  </a:lnTo>
                  <a:close/>
                  <a:moveTo>
                    <a:pt x="9751" y="8485"/>
                  </a:moveTo>
                  <a:lnTo>
                    <a:pt x="9751" y="8485"/>
                  </a:lnTo>
                  <a:lnTo>
                    <a:pt x="9751" y="8485"/>
                  </a:lnTo>
                  <a:lnTo>
                    <a:pt x="9430" y="8669"/>
                  </a:lnTo>
                  <a:lnTo>
                    <a:pt x="9430" y="8308"/>
                  </a:lnTo>
                  <a:lnTo>
                    <a:pt x="9751" y="8123"/>
                  </a:lnTo>
                  <a:lnTo>
                    <a:pt x="9751" y="8123"/>
                  </a:lnTo>
                  <a:lnTo>
                    <a:pt x="9751" y="8123"/>
                  </a:lnTo>
                  <a:lnTo>
                    <a:pt x="10070" y="8308"/>
                  </a:lnTo>
                  <a:lnTo>
                    <a:pt x="10070" y="8669"/>
                  </a:lnTo>
                  <a:lnTo>
                    <a:pt x="9751" y="8485"/>
                  </a:lnTo>
                  <a:close/>
                  <a:moveTo>
                    <a:pt x="9763" y="8116"/>
                  </a:moveTo>
                  <a:lnTo>
                    <a:pt x="10085" y="7930"/>
                  </a:lnTo>
                  <a:lnTo>
                    <a:pt x="10085" y="7563"/>
                  </a:lnTo>
                  <a:lnTo>
                    <a:pt x="10397" y="7743"/>
                  </a:lnTo>
                  <a:lnTo>
                    <a:pt x="10397" y="8112"/>
                  </a:lnTo>
                  <a:lnTo>
                    <a:pt x="10108" y="8279"/>
                  </a:lnTo>
                  <a:lnTo>
                    <a:pt x="10080" y="8296"/>
                  </a:lnTo>
                  <a:lnTo>
                    <a:pt x="9763" y="8116"/>
                  </a:lnTo>
                  <a:close/>
                  <a:moveTo>
                    <a:pt x="10085" y="7547"/>
                  </a:moveTo>
                  <a:lnTo>
                    <a:pt x="10085" y="7178"/>
                  </a:lnTo>
                  <a:lnTo>
                    <a:pt x="10397" y="6998"/>
                  </a:lnTo>
                  <a:lnTo>
                    <a:pt x="10397" y="7365"/>
                  </a:lnTo>
                  <a:lnTo>
                    <a:pt x="10397" y="7365"/>
                  </a:lnTo>
                  <a:lnTo>
                    <a:pt x="10716" y="7552"/>
                  </a:lnTo>
                  <a:lnTo>
                    <a:pt x="10704" y="7559"/>
                  </a:lnTo>
                  <a:lnTo>
                    <a:pt x="10404" y="7731"/>
                  </a:lnTo>
                  <a:lnTo>
                    <a:pt x="10085" y="7547"/>
                  </a:lnTo>
                  <a:close/>
                  <a:moveTo>
                    <a:pt x="10411" y="8119"/>
                  </a:moveTo>
                  <a:lnTo>
                    <a:pt x="10730" y="7934"/>
                  </a:lnTo>
                  <a:lnTo>
                    <a:pt x="10763" y="7953"/>
                  </a:lnTo>
                  <a:lnTo>
                    <a:pt x="11046" y="8119"/>
                  </a:lnTo>
                  <a:lnTo>
                    <a:pt x="11046" y="8487"/>
                  </a:lnTo>
                  <a:lnTo>
                    <a:pt x="10756" y="8658"/>
                  </a:lnTo>
                  <a:lnTo>
                    <a:pt x="10730" y="8672"/>
                  </a:lnTo>
                  <a:lnTo>
                    <a:pt x="10411" y="8487"/>
                  </a:lnTo>
                  <a:lnTo>
                    <a:pt x="10411" y="8119"/>
                  </a:lnTo>
                  <a:close/>
                  <a:moveTo>
                    <a:pt x="10760" y="7939"/>
                  </a:moveTo>
                  <a:lnTo>
                    <a:pt x="10730" y="7920"/>
                  </a:lnTo>
                  <a:lnTo>
                    <a:pt x="10730" y="7920"/>
                  </a:lnTo>
                  <a:lnTo>
                    <a:pt x="10730" y="7920"/>
                  </a:lnTo>
                  <a:lnTo>
                    <a:pt x="10411" y="8105"/>
                  </a:lnTo>
                  <a:lnTo>
                    <a:pt x="10411" y="7745"/>
                  </a:lnTo>
                  <a:lnTo>
                    <a:pt x="10661" y="7599"/>
                  </a:lnTo>
                  <a:lnTo>
                    <a:pt x="10730" y="7559"/>
                  </a:lnTo>
                  <a:lnTo>
                    <a:pt x="10763" y="7578"/>
                  </a:lnTo>
                  <a:lnTo>
                    <a:pt x="11046" y="7743"/>
                  </a:lnTo>
                  <a:lnTo>
                    <a:pt x="11046" y="8105"/>
                  </a:lnTo>
                  <a:lnTo>
                    <a:pt x="10760" y="7939"/>
                  </a:lnTo>
                  <a:close/>
                  <a:moveTo>
                    <a:pt x="11032" y="7717"/>
                  </a:moveTo>
                  <a:lnTo>
                    <a:pt x="10744" y="7552"/>
                  </a:lnTo>
                  <a:lnTo>
                    <a:pt x="11060" y="7365"/>
                  </a:lnTo>
                  <a:lnTo>
                    <a:pt x="11060" y="7365"/>
                  </a:lnTo>
                  <a:lnTo>
                    <a:pt x="11060" y="6996"/>
                  </a:lnTo>
                  <a:lnTo>
                    <a:pt x="11377" y="7180"/>
                  </a:lnTo>
                  <a:lnTo>
                    <a:pt x="11377" y="7544"/>
                  </a:lnTo>
                  <a:lnTo>
                    <a:pt x="11053" y="7731"/>
                  </a:lnTo>
                  <a:lnTo>
                    <a:pt x="11032" y="7717"/>
                  </a:lnTo>
                  <a:close/>
                  <a:moveTo>
                    <a:pt x="11060" y="7745"/>
                  </a:moveTo>
                  <a:lnTo>
                    <a:pt x="11368" y="7566"/>
                  </a:lnTo>
                  <a:lnTo>
                    <a:pt x="11377" y="7561"/>
                  </a:lnTo>
                  <a:lnTo>
                    <a:pt x="11377" y="7930"/>
                  </a:lnTo>
                  <a:lnTo>
                    <a:pt x="11377" y="7930"/>
                  </a:lnTo>
                  <a:lnTo>
                    <a:pt x="11455" y="7977"/>
                  </a:lnTo>
                  <a:lnTo>
                    <a:pt x="11694" y="8116"/>
                  </a:lnTo>
                  <a:lnTo>
                    <a:pt x="11382" y="8296"/>
                  </a:lnTo>
                  <a:lnTo>
                    <a:pt x="11146" y="8161"/>
                  </a:lnTo>
                  <a:lnTo>
                    <a:pt x="11060" y="8112"/>
                  </a:lnTo>
                  <a:lnTo>
                    <a:pt x="11060" y="7745"/>
                  </a:lnTo>
                  <a:close/>
                  <a:moveTo>
                    <a:pt x="11847" y="8190"/>
                  </a:moveTo>
                  <a:lnTo>
                    <a:pt x="11720" y="8116"/>
                  </a:lnTo>
                  <a:lnTo>
                    <a:pt x="12039" y="7930"/>
                  </a:lnTo>
                  <a:lnTo>
                    <a:pt x="12039" y="7930"/>
                  </a:lnTo>
                  <a:lnTo>
                    <a:pt x="12039" y="7563"/>
                  </a:lnTo>
                  <a:lnTo>
                    <a:pt x="12058" y="7573"/>
                  </a:lnTo>
                  <a:lnTo>
                    <a:pt x="12353" y="7745"/>
                  </a:lnTo>
                  <a:lnTo>
                    <a:pt x="12353" y="8112"/>
                  </a:lnTo>
                  <a:lnTo>
                    <a:pt x="12299" y="8145"/>
                  </a:lnTo>
                  <a:lnTo>
                    <a:pt x="12034" y="8296"/>
                  </a:lnTo>
                  <a:lnTo>
                    <a:pt x="11847" y="8190"/>
                  </a:lnTo>
                  <a:close/>
                  <a:moveTo>
                    <a:pt x="12039" y="7547"/>
                  </a:moveTo>
                  <a:lnTo>
                    <a:pt x="12039" y="7180"/>
                  </a:lnTo>
                  <a:lnTo>
                    <a:pt x="12294" y="7032"/>
                  </a:lnTo>
                  <a:lnTo>
                    <a:pt x="12355" y="6994"/>
                  </a:lnTo>
                  <a:lnTo>
                    <a:pt x="12355" y="7365"/>
                  </a:lnTo>
                  <a:lnTo>
                    <a:pt x="12355" y="7365"/>
                  </a:lnTo>
                  <a:lnTo>
                    <a:pt x="12511" y="7455"/>
                  </a:lnTo>
                  <a:lnTo>
                    <a:pt x="12672" y="7549"/>
                  </a:lnTo>
                  <a:lnTo>
                    <a:pt x="12556" y="7620"/>
                  </a:lnTo>
                  <a:lnTo>
                    <a:pt x="12360" y="7731"/>
                  </a:lnTo>
                  <a:lnTo>
                    <a:pt x="12039" y="7547"/>
                  </a:lnTo>
                  <a:close/>
                  <a:moveTo>
                    <a:pt x="12367" y="8119"/>
                  </a:moveTo>
                  <a:lnTo>
                    <a:pt x="12662" y="7949"/>
                  </a:lnTo>
                  <a:lnTo>
                    <a:pt x="12686" y="7934"/>
                  </a:lnTo>
                  <a:lnTo>
                    <a:pt x="13007" y="8119"/>
                  </a:lnTo>
                  <a:lnTo>
                    <a:pt x="13007" y="8487"/>
                  </a:lnTo>
                  <a:lnTo>
                    <a:pt x="12686" y="8672"/>
                  </a:lnTo>
                  <a:lnTo>
                    <a:pt x="12587" y="8615"/>
                  </a:lnTo>
                  <a:lnTo>
                    <a:pt x="12367" y="8487"/>
                  </a:lnTo>
                  <a:lnTo>
                    <a:pt x="12367" y="8119"/>
                  </a:lnTo>
                  <a:close/>
                  <a:moveTo>
                    <a:pt x="12686" y="7920"/>
                  </a:moveTo>
                  <a:lnTo>
                    <a:pt x="12686" y="7920"/>
                  </a:lnTo>
                  <a:lnTo>
                    <a:pt x="12686" y="7920"/>
                  </a:lnTo>
                  <a:lnTo>
                    <a:pt x="12634" y="7951"/>
                  </a:lnTo>
                  <a:lnTo>
                    <a:pt x="12367" y="8105"/>
                  </a:lnTo>
                  <a:lnTo>
                    <a:pt x="12367" y="7743"/>
                  </a:lnTo>
                  <a:lnTo>
                    <a:pt x="12610" y="7601"/>
                  </a:lnTo>
                  <a:lnTo>
                    <a:pt x="12686" y="7559"/>
                  </a:lnTo>
                  <a:lnTo>
                    <a:pt x="12861" y="7658"/>
                  </a:lnTo>
                  <a:lnTo>
                    <a:pt x="13007" y="7743"/>
                  </a:lnTo>
                  <a:lnTo>
                    <a:pt x="13007" y="8105"/>
                  </a:lnTo>
                  <a:lnTo>
                    <a:pt x="12686" y="7920"/>
                  </a:lnTo>
                  <a:close/>
                  <a:moveTo>
                    <a:pt x="12700" y="7549"/>
                  </a:moveTo>
                  <a:lnTo>
                    <a:pt x="13019" y="7365"/>
                  </a:lnTo>
                  <a:lnTo>
                    <a:pt x="13019" y="7365"/>
                  </a:lnTo>
                  <a:lnTo>
                    <a:pt x="13019" y="6996"/>
                  </a:lnTo>
                  <a:lnTo>
                    <a:pt x="13300" y="7159"/>
                  </a:lnTo>
                  <a:lnTo>
                    <a:pt x="13334" y="7178"/>
                  </a:lnTo>
                  <a:lnTo>
                    <a:pt x="13334" y="7547"/>
                  </a:lnTo>
                  <a:lnTo>
                    <a:pt x="13012" y="7731"/>
                  </a:lnTo>
                  <a:lnTo>
                    <a:pt x="12700" y="7549"/>
                  </a:lnTo>
                  <a:close/>
                  <a:moveTo>
                    <a:pt x="13019" y="7745"/>
                  </a:moveTo>
                  <a:lnTo>
                    <a:pt x="13213" y="7632"/>
                  </a:lnTo>
                  <a:lnTo>
                    <a:pt x="13334" y="7563"/>
                  </a:lnTo>
                  <a:lnTo>
                    <a:pt x="13334" y="7930"/>
                  </a:lnTo>
                  <a:lnTo>
                    <a:pt x="13334" y="7930"/>
                  </a:lnTo>
                  <a:lnTo>
                    <a:pt x="13534" y="8048"/>
                  </a:lnTo>
                  <a:lnTo>
                    <a:pt x="13653" y="8116"/>
                  </a:lnTo>
                  <a:lnTo>
                    <a:pt x="13336" y="8296"/>
                  </a:lnTo>
                  <a:lnTo>
                    <a:pt x="13300" y="8275"/>
                  </a:lnTo>
                  <a:lnTo>
                    <a:pt x="13019" y="8112"/>
                  </a:lnTo>
                  <a:lnTo>
                    <a:pt x="13019" y="7745"/>
                  </a:lnTo>
                  <a:close/>
                  <a:moveTo>
                    <a:pt x="13345" y="8686"/>
                  </a:moveTo>
                  <a:lnTo>
                    <a:pt x="13523" y="8584"/>
                  </a:lnTo>
                  <a:lnTo>
                    <a:pt x="13664" y="8499"/>
                  </a:lnTo>
                  <a:lnTo>
                    <a:pt x="13986" y="8686"/>
                  </a:lnTo>
                  <a:lnTo>
                    <a:pt x="13986" y="9052"/>
                  </a:lnTo>
                  <a:lnTo>
                    <a:pt x="13664" y="9237"/>
                  </a:lnTo>
                  <a:lnTo>
                    <a:pt x="13345" y="9052"/>
                  </a:lnTo>
                  <a:lnTo>
                    <a:pt x="13345" y="8686"/>
                  </a:lnTo>
                  <a:close/>
                  <a:moveTo>
                    <a:pt x="13667" y="8485"/>
                  </a:moveTo>
                  <a:lnTo>
                    <a:pt x="13664" y="8485"/>
                  </a:lnTo>
                  <a:lnTo>
                    <a:pt x="13664" y="8485"/>
                  </a:lnTo>
                  <a:lnTo>
                    <a:pt x="13345" y="8669"/>
                  </a:lnTo>
                  <a:lnTo>
                    <a:pt x="13345" y="8308"/>
                  </a:lnTo>
                  <a:lnTo>
                    <a:pt x="13664" y="8123"/>
                  </a:lnTo>
                  <a:lnTo>
                    <a:pt x="13664" y="8123"/>
                  </a:lnTo>
                  <a:lnTo>
                    <a:pt x="13667" y="8123"/>
                  </a:lnTo>
                  <a:lnTo>
                    <a:pt x="13986" y="8308"/>
                  </a:lnTo>
                  <a:lnTo>
                    <a:pt x="13986" y="8669"/>
                  </a:lnTo>
                  <a:lnTo>
                    <a:pt x="13667" y="8485"/>
                  </a:lnTo>
                  <a:close/>
                  <a:moveTo>
                    <a:pt x="13678" y="8116"/>
                  </a:moveTo>
                  <a:lnTo>
                    <a:pt x="13997" y="7930"/>
                  </a:lnTo>
                  <a:lnTo>
                    <a:pt x="13997" y="7563"/>
                  </a:lnTo>
                  <a:lnTo>
                    <a:pt x="14196" y="7677"/>
                  </a:lnTo>
                  <a:lnTo>
                    <a:pt x="14309" y="7745"/>
                  </a:lnTo>
                  <a:lnTo>
                    <a:pt x="14309" y="8112"/>
                  </a:lnTo>
                  <a:lnTo>
                    <a:pt x="14023" y="8279"/>
                  </a:lnTo>
                  <a:lnTo>
                    <a:pt x="13995" y="8296"/>
                  </a:lnTo>
                  <a:lnTo>
                    <a:pt x="13678" y="8116"/>
                  </a:lnTo>
                  <a:close/>
                  <a:moveTo>
                    <a:pt x="14000" y="7547"/>
                  </a:moveTo>
                  <a:lnTo>
                    <a:pt x="14000" y="7178"/>
                  </a:lnTo>
                  <a:lnTo>
                    <a:pt x="14312" y="6998"/>
                  </a:lnTo>
                  <a:lnTo>
                    <a:pt x="14312" y="7365"/>
                  </a:lnTo>
                  <a:lnTo>
                    <a:pt x="14312" y="7365"/>
                  </a:lnTo>
                  <a:lnTo>
                    <a:pt x="14631" y="7549"/>
                  </a:lnTo>
                  <a:lnTo>
                    <a:pt x="14333" y="7722"/>
                  </a:lnTo>
                  <a:lnTo>
                    <a:pt x="14319" y="7731"/>
                  </a:lnTo>
                  <a:lnTo>
                    <a:pt x="14000" y="7547"/>
                  </a:lnTo>
                  <a:close/>
                  <a:moveTo>
                    <a:pt x="14326" y="8119"/>
                  </a:moveTo>
                  <a:lnTo>
                    <a:pt x="14645" y="7934"/>
                  </a:lnTo>
                  <a:lnTo>
                    <a:pt x="14678" y="7953"/>
                  </a:lnTo>
                  <a:lnTo>
                    <a:pt x="14962" y="8119"/>
                  </a:lnTo>
                  <a:lnTo>
                    <a:pt x="14962" y="8487"/>
                  </a:lnTo>
                  <a:lnTo>
                    <a:pt x="14820" y="8570"/>
                  </a:lnTo>
                  <a:lnTo>
                    <a:pt x="14645" y="8672"/>
                  </a:lnTo>
                  <a:lnTo>
                    <a:pt x="14326" y="8487"/>
                  </a:lnTo>
                  <a:lnTo>
                    <a:pt x="14326" y="8119"/>
                  </a:lnTo>
                  <a:close/>
                  <a:moveTo>
                    <a:pt x="14673" y="7939"/>
                  </a:moveTo>
                  <a:lnTo>
                    <a:pt x="14645" y="7920"/>
                  </a:lnTo>
                  <a:lnTo>
                    <a:pt x="14645" y="7920"/>
                  </a:lnTo>
                  <a:lnTo>
                    <a:pt x="14645" y="7920"/>
                  </a:lnTo>
                  <a:lnTo>
                    <a:pt x="14326" y="8105"/>
                  </a:lnTo>
                  <a:lnTo>
                    <a:pt x="14326" y="7743"/>
                  </a:lnTo>
                  <a:lnTo>
                    <a:pt x="14487" y="7651"/>
                  </a:lnTo>
                  <a:lnTo>
                    <a:pt x="14645" y="7559"/>
                  </a:lnTo>
                  <a:lnTo>
                    <a:pt x="14678" y="7578"/>
                  </a:lnTo>
                  <a:lnTo>
                    <a:pt x="14962" y="7743"/>
                  </a:lnTo>
                  <a:lnTo>
                    <a:pt x="14962" y="8105"/>
                  </a:lnTo>
                  <a:lnTo>
                    <a:pt x="14673" y="7939"/>
                  </a:lnTo>
                  <a:close/>
                  <a:moveTo>
                    <a:pt x="14947" y="7719"/>
                  </a:moveTo>
                  <a:lnTo>
                    <a:pt x="14657" y="7549"/>
                  </a:lnTo>
                  <a:lnTo>
                    <a:pt x="14976" y="7365"/>
                  </a:lnTo>
                  <a:lnTo>
                    <a:pt x="14976" y="7365"/>
                  </a:lnTo>
                  <a:lnTo>
                    <a:pt x="14976" y="6996"/>
                  </a:lnTo>
                  <a:lnTo>
                    <a:pt x="15122" y="7081"/>
                  </a:lnTo>
                  <a:lnTo>
                    <a:pt x="15292" y="7180"/>
                  </a:lnTo>
                  <a:lnTo>
                    <a:pt x="15292" y="7547"/>
                  </a:lnTo>
                  <a:lnTo>
                    <a:pt x="14971" y="7731"/>
                  </a:lnTo>
                  <a:lnTo>
                    <a:pt x="14947" y="7719"/>
                  </a:lnTo>
                  <a:close/>
                  <a:moveTo>
                    <a:pt x="14978" y="7743"/>
                  </a:moveTo>
                  <a:lnTo>
                    <a:pt x="15292" y="7563"/>
                  </a:lnTo>
                  <a:lnTo>
                    <a:pt x="15292" y="7930"/>
                  </a:lnTo>
                  <a:lnTo>
                    <a:pt x="15292" y="7930"/>
                  </a:lnTo>
                  <a:lnTo>
                    <a:pt x="15425" y="8008"/>
                  </a:lnTo>
                  <a:lnTo>
                    <a:pt x="15609" y="8116"/>
                  </a:lnTo>
                  <a:lnTo>
                    <a:pt x="15545" y="8154"/>
                  </a:lnTo>
                  <a:lnTo>
                    <a:pt x="15295" y="8296"/>
                  </a:lnTo>
                  <a:lnTo>
                    <a:pt x="15167" y="8223"/>
                  </a:lnTo>
                  <a:lnTo>
                    <a:pt x="14978" y="8112"/>
                  </a:lnTo>
                  <a:lnTo>
                    <a:pt x="14978" y="7743"/>
                  </a:lnTo>
                  <a:close/>
                  <a:moveTo>
                    <a:pt x="15304" y="8686"/>
                  </a:moveTo>
                  <a:lnTo>
                    <a:pt x="15323" y="8674"/>
                  </a:lnTo>
                  <a:lnTo>
                    <a:pt x="15623" y="8502"/>
                  </a:lnTo>
                  <a:lnTo>
                    <a:pt x="15713" y="8551"/>
                  </a:lnTo>
                  <a:lnTo>
                    <a:pt x="15940" y="8686"/>
                  </a:lnTo>
                  <a:lnTo>
                    <a:pt x="15940" y="9052"/>
                  </a:lnTo>
                  <a:lnTo>
                    <a:pt x="15774" y="9149"/>
                  </a:lnTo>
                  <a:lnTo>
                    <a:pt x="15623" y="9237"/>
                  </a:lnTo>
                  <a:lnTo>
                    <a:pt x="15304" y="9052"/>
                  </a:lnTo>
                  <a:lnTo>
                    <a:pt x="15304" y="8686"/>
                  </a:lnTo>
                  <a:close/>
                  <a:moveTo>
                    <a:pt x="15623" y="8485"/>
                  </a:moveTo>
                  <a:lnTo>
                    <a:pt x="15623" y="8485"/>
                  </a:lnTo>
                  <a:lnTo>
                    <a:pt x="15623" y="8485"/>
                  </a:lnTo>
                  <a:lnTo>
                    <a:pt x="15304" y="8669"/>
                  </a:lnTo>
                  <a:lnTo>
                    <a:pt x="15304" y="8308"/>
                  </a:lnTo>
                  <a:lnTo>
                    <a:pt x="15401" y="8251"/>
                  </a:lnTo>
                  <a:lnTo>
                    <a:pt x="15621" y="8123"/>
                  </a:lnTo>
                  <a:lnTo>
                    <a:pt x="15623" y="8123"/>
                  </a:lnTo>
                  <a:lnTo>
                    <a:pt x="15623" y="8123"/>
                  </a:lnTo>
                  <a:lnTo>
                    <a:pt x="15767" y="8206"/>
                  </a:lnTo>
                  <a:lnTo>
                    <a:pt x="15940" y="8308"/>
                  </a:lnTo>
                  <a:lnTo>
                    <a:pt x="15940" y="8667"/>
                  </a:lnTo>
                  <a:lnTo>
                    <a:pt x="15623" y="8485"/>
                  </a:lnTo>
                  <a:close/>
                  <a:moveTo>
                    <a:pt x="15635" y="8116"/>
                  </a:moveTo>
                  <a:lnTo>
                    <a:pt x="15647" y="8109"/>
                  </a:lnTo>
                  <a:lnTo>
                    <a:pt x="15954" y="7930"/>
                  </a:lnTo>
                  <a:lnTo>
                    <a:pt x="15954" y="7930"/>
                  </a:lnTo>
                  <a:lnTo>
                    <a:pt x="15954" y="7561"/>
                  </a:lnTo>
                  <a:lnTo>
                    <a:pt x="15973" y="7573"/>
                  </a:lnTo>
                  <a:lnTo>
                    <a:pt x="16271" y="7745"/>
                  </a:lnTo>
                  <a:lnTo>
                    <a:pt x="16271" y="8112"/>
                  </a:lnTo>
                  <a:lnTo>
                    <a:pt x="16235" y="8131"/>
                  </a:lnTo>
                  <a:lnTo>
                    <a:pt x="15949" y="8296"/>
                  </a:lnTo>
                  <a:lnTo>
                    <a:pt x="15635" y="8116"/>
                  </a:lnTo>
                  <a:close/>
                  <a:moveTo>
                    <a:pt x="15956" y="7547"/>
                  </a:moveTo>
                  <a:lnTo>
                    <a:pt x="15956" y="7180"/>
                  </a:lnTo>
                  <a:lnTo>
                    <a:pt x="16228" y="7020"/>
                  </a:lnTo>
                  <a:lnTo>
                    <a:pt x="16271" y="6996"/>
                  </a:lnTo>
                  <a:lnTo>
                    <a:pt x="16271" y="7365"/>
                  </a:lnTo>
                  <a:lnTo>
                    <a:pt x="16271" y="7365"/>
                  </a:lnTo>
                  <a:lnTo>
                    <a:pt x="16424" y="7455"/>
                  </a:lnTo>
                  <a:lnTo>
                    <a:pt x="16587" y="7549"/>
                  </a:lnTo>
                  <a:lnTo>
                    <a:pt x="16285" y="7726"/>
                  </a:lnTo>
                  <a:lnTo>
                    <a:pt x="16278" y="7731"/>
                  </a:lnTo>
                  <a:lnTo>
                    <a:pt x="15956" y="7547"/>
                  </a:lnTo>
                  <a:close/>
                  <a:moveTo>
                    <a:pt x="16282" y="8119"/>
                  </a:moveTo>
                  <a:lnTo>
                    <a:pt x="16393" y="8055"/>
                  </a:lnTo>
                  <a:lnTo>
                    <a:pt x="16601" y="7934"/>
                  </a:lnTo>
                  <a:lnTo>
                    <a:pt x="16923" y="8119"/>
                  </a:lnTo>
                  <a:lnTo>
                    <a:pt x="16923" y="8487"/>
                  </a:lnTo>
                  <a:lnTo>
                    <a:pt x="16601" y="8672"/>
                  </a:lnTo>
                  <a:lnTo>
                    <a:pt x="16502" y="8615"/>
                  </a:lnTo>
                  <a:lnTo>
                    <a:pt x="16282" y="8487"/>
                  </a:lnTo>
                  <a:lnTo>
                    <a:pt x="16282" y="8119"/>
                  </a:lnTo>
                  <a:close/>
                  <a:moveTo>
                    <a:pt x="16601" y="7920"/>
                  </a:moveTo>
                  <a:lnTo>
                    <a:pt x="16601" y="7923"/>
                  </a:lnTo>
                  <a:lnTo>
                    <a:pt x="16599" y="7920"/>
                  </a:lnTo>
                  <a:lnTo>
                    <a:pt x="16282" y="8105"/>
                  </a:lnTo>
                  <a:lnTo>
                    <a:pt x="16282" y="7743"/>
                  </a:lnTo>
                  <a:lnTo>
                    <a:pt x="16601" y="7559"/>
                  </a:lnTo>
                  <a:lnTo>
                    <a:pt x="16776" y="7658"/>
                  </a:lnTo>
                  <a:lnTo>
                    <a:pt x="16923" y="7743"/>
                  </a:lnTo>
                  <a:lnTo>
                    <a:pt x="16923" y="8105"/>
                  </a:lnTo>
                  <a:lnTo>
                    <a:pt x="16601" y="7920"/>
                  </a:lnTo>
                  <a:close/>
                  <a:moveTo>
                    <a:pt x="16615" y="7549"/>
                  </a:moveTo>
                  <a:lnTo>
                    <a:pt x="16934" y="7365"/>
                  </a:lnTo>
                  <a:lnTo>
                    <a:pt x="16934" y="7365"/>
                  </a:lnTo>
                  <a:lnTo>
                    <a:pt x="16934" y="6996"/>
                  </a:lnTo>
                  <a:lnTo>
                    <a:pt x="17216" y="7159"/>
                  </a:lnTo>
                  <a:lnTo>
                    <a:pt x="17246" y="7178"/>
                  </a:lnTo>
                  <a:lnTo>
                    <a:pt x="17246" y="7547"/>
                  </a:lnTo>
                  <a:lnTo>
                    <a:pt x="16927" y="7731"/>
                  </a:lnTo>
                  <a:lnTo>
                    <a:pt x="16615" y="7549"/>
                  </a:lnTo>
                  <a:close/>
                  <a:moveTo>
                    <a:pt x="16934" y="7745"/>
                  </a:moveTo>
                  <a:lnTo>
                    <a:pt x="17126" y="7632"/>
                  </a:lnTo>
                  <a:lnTo>
                    <a:pt x="17246" y="7563"/>
                  </a:lnTo>
                  <a:lnTo>
                    <a:pt x="17246" y="7930"/>
                  </a:lnTo>
                  <a:lnTo>
                    <a:pt x="17246" y="7930"/>
                  </a:lnTo>
                  <a:lnTo>
                    <a:pt x="17393" y="8015"/>
                  </a:lnTo>
                  <a:lnTo>
                    <a:pt x="17568" y="8116"/>
                  </a:lnTo>
                  <a:lnTo>
                    <a:pt x="17251" y="8296"/>
                  </a:lnTo>
                  <a:lnTo>
                    <a:pt x="17216" y="8275"/>
                  </a:lnTo>
                  <a:lnTo>
                    <a:pt x="16934" y="8112"/>
                  </a:lnTo>
                  <a:lnTo>
                    <a:pt x="16934" y="7745"/>
                  </a:lnTo>
                  <a:close/>
                  <a:moveTo>
                    <a:pt x="17591" y="8116"/>
                  </a:moveTo>
                  <a:lnTo>
                    <a:pt x="17913" y="7930"/>
                  </a:lnTo>
                  <a:lnTo>
                    <a:pt x="17913" y="7930"/>
                  </a:lnTo>
                  <a:lnTo>
                    <a:pt x="17913" y="7563"/>
                  </a:lnTo>
                  <a:lnTo>
                    <a:pt x="18036" y="7632"/>
                  </a:lnTo>
                  <a:lnTo>
                    <a:pt x="18227" y="7745"/>
                  </a:lnTo>
                  <a:lnTo>
                    <a:pt x="18227" y="8112"/>
                  </a:lnTo>
                  <a:lnTo>
                    <a:pt x="18227" y="8112"/>
                  </a:lnTo>
                  <a:lnTo>
                    <a:pt x="18095" y="8190"/>
                  </a:lnTo>
                  <a:lnTo>
                    <a:pt x="17908" y="8296"/>
                  </a:lnTo>
                  <a:lnTo>
                    <a:pt x="17591" y="8116"/>
                  </a:lnTo>
                  <a:close/>
                  <a:moveTo>
                    <a:pt x="17915" y="7547"/>
                  </a:moveTo>
                  <a:lnTo>
                    <a:pt x="17915" y="7178"/>
                  </a:lnTo>
                  <a:lnTo>
                    <a:pt x="18140" y="7048"/>
                  </a:lnTo>
                  <a:lnTo>
                    <a:pt x="18227" y="6998"/>
                  </a:lnTo>
                  <a:lnTo>
                    <a:pt x="18227" y="7365"/>
                  </a:lnTo>
                  <a:lnTo>
                    <a:pt x="18227" y="7365"/>
                  </a:lnTo>
                  <a:lnTo>
                    <a:pt x="18546" y="7552"/>
                  </a:lnTo>
                  <a:lnTo>
                    <a:pt x="18534" y="7559"/>
                  </a:lnTo>
                  <a:lnTo>
                    <a:pt x="18234" y="7731"/>
                  </a:lnTo>
                  <a:lnTo>
                    <a:pt x="17915" y="7547"/>
                  </a:lnTo>
                  <a:close/>
                  <a:moveTo>
                    <a:pt x="18239" y="8121"/>
                  </a:moveTo>
                  <a:lnTo>
                    <a:pt x="18241" y="8121"/>
                  </a:lnTo>
                  <a:lnTo>
                    <a:pt x="18241" y="8119"/>
                  </a:lnTo>
                  <a:lnTo>
                    <a:pt x="18560" y="7934"/>
                  </a:lnTo>
                  <a:lnTo>
                    <a:pt x="18593" y="7953"/>
                  </a:lnTo>
                  <a:lnTo>
                    <a:pt x="18877" y="8119"/>
                  </a:lnTo>
                  <a:lnTo>
                    <a:pt x="18877" y="8487"/>
                  </a:lnTo>
                  <a:lnTo>
                    <a:pt x="18584" y="8658"/>
                  </a:lnTo>
                  <a:lnTo>
                    <a:pt x="18560" y="8672"/>
                  </a:lnTo>
                  <a:lnTo>
                    <a:pt x="18239" y="8487"/>
                  </a:lnTo>
                  <a:lnTo>
                    <a:pt x="18239" y="8121"/>
                  </a:lnTo>
                  <a:close/>
                  <a:moveTo>
                    <a:pt x="18588" y="7939"/>
                  </a:moveTo>
                  <a:lnTo>
                    <a:pt x="18560" y="7920"/>
                  </a:lnTo>
                  <a:lnTo>
                    <a:pt x="18560" y="7920"/>
                  </a:lnTo>
                  <a:lnTo>
                    <a:pt x="18560" y="7920"/>
                  </a:lnTo>
                  <a:lnTo>
                    <a:pt x="18241" y="8102"/>
                  </a:lnTo>
                  <a:lnTo>
                    <a:pt x="18241" y="7743"/>
                  </a:lnTo>
                  <a:lnTo>
                    <a:pt x="18489" y="7599"/>
                  </a:lnTo>
                  <a:lnTo>
                    <a:pt x="18560" y="7559"/>
                  </a:lnTo>
                  <a:lnTo>
                    <a:pt x="18591" y="7578"/>
                  </a:lnTo>
                  <a:lnTo>
                    <a:pt x="18877" y="7743"/>
                  </a:lnTo>
                  <a:lnTo>
                    <a:pt x="18877" y="8105"/>
                  </a:lnTo>
                  <a:lnTo>
                    <a:pt x="18588" y="7939"/>
                  </a:lnTo>
                  <a:close/>
                  <a:moveTo>
                    <a:pt x="18860" y="7719"/>
                  </a:moveTo>
                  <a:lnTo>
                    <a:pt x="18572" y="7552"/>
                  </a:lnTo>
                  <a:lnTo>
                    <a:pt x="18889" y="7365"/>
                  </a:lnTo>
                  <a:lnTo>
                    <a:pt x="18889" y="7365"/>
                  </a:lnTo>
                  <a:lnTo>
                    <a:pt x="18889" y="6996"/>
                  </a:lnTo>
                  <a:lnTo>
                    <a:pt x="19037" y="7081"/>
                  </a:lnTo>
                  <a:lnTo>
                    <a:pt x="19205" y="7180"/>
                  </a:lnTo>
                  <a:lnTo>
                    <a:pt x="19205" y="7547"/>
                  </a:lnTo>
                  <a:lnTo>
                    <a:pt x="18884" y="7731"/>
                  </a:lnTo>
                  <a:lnTo>
                    <a:pt x="18860" y="7719"/>
                  </a:lnTo>
                  <a:close/>
                  <a:moveTo>
                    <a:pt x="18893" y="7743"/>
                  </a:moveTo>
                  <a:lnTo>
                    <a:pt x="19205" y="7563"/>
                  </a:lnTo>
                  <a:lnTo>
                    <a:pt x="19205" y="7930"/>
                  </a:lnTo>
                  <a:lnTo>
                    <a:pt x="19205" y="7930"/>
                  </a:lnTo>
                  <a:lnTo>
                    <a:pt x="19285" y="7977"/>
                  </a:lnTo>
                  <a:lnTo>
                    <a:pt x="19522" y="8116"/>
                  </a:lnTo>
                  <a:lnTo>
                    <a:pt x="19210" y="8296"/>
                  </a:lnTo>
                  <a:lnTo>
                    <a:pt x="19082" y="8223"/>
                  </a:lnTo>
                  <a:lnTo>
                    <a:pt x="18893" y="8112"/>
                  </a:lnTo>
                  <a:lnTo>
                    <a:pt x="18893" y="7743"/>
                  </a:lnTo>
                  <a:close/>
                  <a:moveTo>
                    <a:pt x="19217" y="8686"/>
                  </a:moveTo>
                  <a:lnTo>
                    <a:pt x="19382" y="8589"/>
                  </a:lnTo>
                  <a:lnTo>
                    <a:pt x="19536" y="8502"/>
                  </a:lnTo>
                  <a:lnTo>
                    <a:pt x="19801" y="8653"/>
                  </a:lnTo>
                  <a:lnTo>
                    <a:pt x="19855" y="8686"/>
                  </a:lnTo>
                  <a:lnTo>
                    <a:pt x="19855" y="9052"/>
                  </a:lnTo>
                  <a:lnTo>
                    <a:pt x="19536" y="9237"/>
                  </a:lnTo>
                  <a:lnTo>
                    <a:pt x="19321" y="9114"/>
                  </a:lnTo>
                  <a:lnTo>
                    <a:pt x="19217" y="9052"/>
                  </a:lnTo>
                  <a:lnTo>
                    <a:pt x="19217" y="8686"/>
                  </a:lnTo>
                  <a:close/>
                  <a:moveTo>
                    <a:pt x="19536" y="8485"/>
                  </a:moveTo>
                  <a:lnTo>
                    <a:pt x="19536" y="8485"/>
                  </a:lnTo>
                  <a:lnTo>
                    <a:pt x="19534" y="8485"/>
                  </a:lnTo>
                  <a:lnTo>
                    <a:pt x="19217" y="8669"/>
                  </a:lnTo>
                  <a:lnTo>
                    <a:pt x="19217" y="8308"/>
                  </a:lnTo>
                  <a:lnTo>
                    <a:pt x="19267" y="8279"/>
                  </a:lnTo>
                  <a:lnTo>
                    <a:pt x="19536" y="8123"/>
                  </a:lnTo>
                  <a:lnTo>
                    <a:pt x="19536" y="8123"/>
                  </a:lnTo>
                  <a:lnTo>
                    <a:pt x="19536" y="8123"/>
                  </a:lnTo>
                  <a:lnTo>
                    <a:pt x="19538" y="8121"/>
                  </a:lnTo>
                  <a:lnTo>
                    <a:pt x="19552" y="8131"/>
                  </a:lnTo>
                  <a:lnTo>
                    <a:pt x="19855" y="8308"/>
                  </a:lnTo>
                  <a:lnTo>
                    <a:pt x="19855" y="8667"/>
                  </a:lnTo>
                  <a:lnTo>
                    <a:pt x="19536" y="8485"/>
                  </a:lnTo>
                  <a:close/>
                  <a:moveTo>
                    <a:pt x="19675" y="8190"/>
                  </a:moveTo>
                  <a:lnTo>
                    <a:pt x="19548" y="8116"/>
                  </a:lnTo>
                  <a:lnTo>
                    <a:pt x="19869" y="7930"/>
                  </a:lnTo>
                  <a:lnTo>
                    <a:pt x="19869" y="7930"/>
                  </a:lnTo>
                  <a:lnTo>
                    <a:pt x="19869" y="7563"/>
                  </a:lnTo>
                  <a:lnTo>
                    <a:pt x="20136" y="7717"/>
                  </a:lnTo>
                  <a:lnTo>
                    <a:pt x="20181" y="7743"/>
                  </a:lnTo>
                  <a:lnTo>
                    <a:pt x="20181" y="8112"/>
                  </a:lnTo>
                  <a:lnTo>
                    <a:pt x="20037" y="8197"/>
                  </a:lnTo>
                  <a:lnTo>
                    <a:pt x="19864" y="8296"/>
                  </a:lnTo>
                  <a:lnTo>
                    <a:pt x="19675" y="8190"/>
                  </a:lnTo>
                  <a:close/>
                  <a:moveTo>
                    <a:pt x="19907" y="7568"/>
                  </a:moveTo>
                  <a:lnTo>
                    <a:pt x="19869" y="7549"/>
                  </a:lnTo>
                  <a:lnTo>
                    <a:pt x="19869" y="7180"/>
                  </a:lnTo>
                  <a:lnTo>
                    <a:pt x="20009" y="7098"/>
                  </a:lnTo>
                  <a:lnTo>
                    <a:pt x="20186" y="6996"/>
                  </a:lnTo>
                  <a:lnTo>
                    <a:pt x="20186" y="7365"/>
                  </a:lnTo>
                  <a:lnTo>
                    <a:pt x="20186" y="7365"/>
                  </a:lnTo>
                  <a:lnTo>
                    <a:pt x="20339" y="7455"/>
                  </a:lnTo>
                  <a:lnTo>
                    <a:pt x="20502" y="7549"/>
                  </a:lnTo>
                  <a:lnTo>
                    <a:pt x="20200" y="7726"/>
                  </a:lnTo>
                  <a:lnTo>
                    <a:pt x="20190" y="7731"/>
                  </a:lnTo>
                  <a:lnTo>
                    <a:pt x="19907" y="7568"/>
                  </a:lnTo>
                  <a:close/>
                  <a:moveTo>
                    <a:pt x="20198" y="8119"/>
                  </a:moveTo>
                  <a:lnTo>
                    <a:pt x="20306" y="8055"/>
                  </a:lnTo>
                  <a:lnTo>
                    <a:pt x="20514" y="7934"/>
                  </a:lnTo>
                  <a:lnTo>
                    <a:pt x="20836" y="8119"/>
                  </a:lnTo>
                  <a:lnTo>
                    <a:pt x="20836" y="8487"/>
                  </a:lnTo>
                  <a:lnTo>
                    <a:pt x="20517" y="8672"/>
                  </a:lnTo>
                  <a:lnTo>
                    <a:pt x="20417" y="8615"/>
                  </a:lnTo>
                  <a:lnTo>
                    <a:pt x="20198" y="8487"/>
                  </a:lnTo>
                  <a:lnTo>
                    <a:pt x="20198" y="8119"/>
                  </a:lnTo>
                  <a:close/>
                  <a:moveTo>
                    <a:pt x="20514" y="7920"/>
                  </a:moveTo>
                  <a:lnTo>
                    <a:pt x="20514" y="7923"/>
                  </a:lnTo>
                  <a:lnTo>
                    <a:pt x="20514" y="7920"/>
                  </a:lnTo>
                  <a:lnTo>
                    <a:pt x="20198" y="8105"/>
                  </a:lnTo>
                  <a:lnTo>
                    <a:pt x="20198" y="7743"/>
                  </a:lnTo>
                  <a:lnTo>
                    <a:pt x="20514" y="7559"/>
                  </a:lnTo>
                  <a:lnTo>
                    <a:pt x="20689" y="7658"/>
                  </a:lnTo>
                  <a:lnTo>
                    <a:pt x="20836" y="7743"/>
                  </a:lnTo>
                  <a:lnTo>
                    <a:pt x="20836" y="8105"/>
                  </a:lnTo>
                  <a:lnTo>
                    <a:pt x="20514" y="7920"/>
                  </a:lnTo>
                  <a:close/>
                  <a:moveTo>
                    <a:pt x="20528" y="7549"/>
                  </a:moveTo>
                  <a:lnTo>
                    <a:pt x="20847" y="7365"/>
                  </a:lnTo>
                  <a:lnTo>
                    <a:pt x="20847" y="7365"/>
                  </a:lnTo>
                  <a:lnTo>
                    <a:pt x="20847" y="6996"/>
                  </a:lnTo>
                  <a:lnTo>
                    <a:pt x="21131" y="7159"/>
                  </a:lnTo>
                  <a:lnTo>
                    <a:pt x="21162" y="7178"/>
                  </a:lnTo>
                  <a:lnTo>
                    <a:pt x="21162" y="7547"/>
                  </a:lnTo>
                  <a:lnTo>
                    <a:pt x="20843" y="7731"/>
                  </a:lnTo>
                  <a:lnTo>
                    <a:pt x="20528" y="7549"/>
                  </a:lnTo>
                  <a:close/>
                  <a:moveTo>
                    <a:pt x="20847" y="7745"/>
                  </a:moveTo>
                  <a:lnTo>
                    <a:pt x="21041" y="7632"/>
                  </a:lnTo>
                  <a:lnTo>
                    <a:pt x="21162" y="7563"/>
                  </a:lnTo>
                  <a:lnTo>
                    <a:pt x="21162" y="7930"/>
                  </a:lnTo>
                  <a:lnTo>
                    <a:pt x="21162" y="7930"/>
                  </a:lnTo>
                  <a:lnTo>
                    <a:pt x="21306" y="8015"/>
                  </a:lnTo>
                  <a:lnTo>
                    <a:pt x="21481" y="8116"/>
                  </a:lnTo>
                  <a:lnTo>
                    <a:pt x="21166" y="8296"/>
                  </a:lnTo>
                  <a:lnTo>
                    <a:pt x="21129" y="8275"/>
                  </a:lnTo>
                  <a:lnTo>
                    <a:pt x="20847" y="8112"/>
                  </a:lnTo>
                  <a:lnTo>
                    <a:pt x="20847" y="7745"/>
                  </a:lnTo>
                  <a:close/>
                  <a:moveTo>
                    <a:pt x="21507" y="8116"/>
                  </a:moveTo>
                  <a:lnTo>
                    <a:pt x="21828" y="7930"/>
                  </a:lnTo>
                  <a:lnTo>
                    <a:pt x="21828" y="7930"/>
                  </a:lnTo>
                  <a:lnTo>
                    <a:pt x="21828" y="7563"/>
                  </a:lnTo>
                  <a:lnTo>
                    <a:pt x="21896" y="7601"/>
                  </a:lnTo>
                  <a:lnTo>
                    <a:pt x="22140" y="7745"/>
                  </a:lnTo>
                  <a:lnTo>
                    <a:pt x="22140" y="8112"/>
                  </a:lnTo>
                  <a:lnTo>
                    <a:pt x="22140" y="8112"/>
                  </a:lnTo>
                  <a:lnTo>
                    <a:pt x="22010" y="8190"/>
                  </a:lnTo>
                  <a:lnTo>
                    <a:pt x="21823" y="8296"/>
                  </a:lnTo>
                  <a:lnTo>
                    <a:pt x="21507" y="8116"/>
                  </a:lnTo>
                  <a:close/>
                  <a:moveTo>
                    <a:pt x="21826" y="7164"/>
                  </a:moveTo>
                  <a:lnTo>
                    <a:pt x="21509" y="6984"/>
                  </a:lnTo>
                  <a:lnTo>
                    <a:pt x="21717" y="6864"/>
                  </a:lnTo>
                  <a:lnTo>
                    <a:pt x="21828" y="6802"/>
                  </a:lnTo>
                  <a:lnTo>
                    <a:pt x="21828" y="6802"/>
                  </a:lnTo>
                  <a:lnTo>
                    <a:pt x="21828" y="6434"/>
                  </a:lnTo>
                  <a:lnTo>
                    <a:pt x="22140" y="6613"/>
                  </a:lnTo>
                  <a:lnTo>
                    <a:pt x="22140" y="6982"/>
                  </a:lnTo>
                  <a:lnTo>
                    <a:pt x="22140" y="6982"/>
                  </a:lnTo>
                  <a:lnTo>
                    <a:pt x="22033" y="7046"/>
                  </a:lnTo>
                  <a:lnTo>
                    <a:pt x="21826" y="7164"/>
                  </a:lnTo>
                  <a:close/>
                  <a:moveTo>
                    <a:pt x="21823" y="6037"/>
                  </a:moveTo>
                  <a:lnTo>
                    <a:pt x="21509" y="5855"/>
                  </a:lnTo>
                  <a:lnTo>
                    <a:pt x="21828" y="5670"/>
                  </a:lnTo>
                  <a:lnTo>
                    <a:pt x="21828" y="5668"/>
                  </a:lnTo>
                  <a:lnTo>
                    <a:pt x="21828" y="5302"/>
                  </a:lnTo>
                  <a:lnTo>
                    <a:pt x="22140" y="5481"/>
                  </a:lnTo>
                  <a:lnTo>
                    <a:pt x="22140" y="5852"/>
                  </a:lnTo>
                  <a:lnTo>
                    <a:pt x="22140" y="5852"/>
                  </a:lnTo>
                  <a:lnTo>
                    <a:pt x="21892" y="5999"/>
                  </a:lnTo>
                  <a:lnTo>
                    <a:pt x="21823" y="6037"/>
                  </a:lnTo>
                  <a:close/>
                  <a:moveTo>
                    <a:pt x="21162" y="5285"/>
                  </a:moveTo>
                  <a:lnTo>
                    <a:pt x="20845" y="5469"/>
                  </a:lnTo>
                  <a:lnTo>
                    <a:pt x="20833" y="5462"/>
                  </a:lnTo>
                  <a:lnTo>
                    <a:pt x="20531" y="5287"/>
                  </a:lnTo>
                  <a:lnTo>
                    <a:pt x="20847" y="5105"/>
                  </a:lnTo>
                  <a:lnTo>
                    <a:pt x="20847" y="5103"/>
                  </a:lnTo>
                  <a:lnTo>
                    <a:pt x="20847" y="4737"/>
                  </a:lnTo>
                  <a:lnTo>
                    <a:pt x="21162" y="4919"/>
                  </a:lnTo>
                  <a:lnTo>
                    <a:pt x="21162" y="5285"/>
                  </a:lnTo>
                  <a:close/>
                  <a:moveTo>
                    <a:pt x="20836" y="4715"/>
                  </a:moveTo>
                  <a:lnTo>
                    <a:pt x="20514" y="4531"/>
                  </a:lnTo>
                  <a:lnTo>
                    <a:pt x="20514" y="4531"/>
                  </a:lnTo>
                  <a:lnTo>
                    <a:pt x="20514" y="4531"/>
                  </a:lnTo>
                  <a:lnTo>
                    <a:pt x="20198" y="4713"/>
                  </a:lnTo>
                  <a:lnTo>
                    <a:pt x="20198" y="4351"/>
                  </a:lnTo>
                  <a:lnTo>
                    <a:pt x="20517" y="4165"/>
                  </a:lnTo>
                  <a:lnTo>
                    <a:pt x="20732" y="4290"/>
                  </a:lnTo>
                  <a:lnTo>
                    <a:pt x="20836" y="4349"/>
                  </a:lnTo>
                  <a:lnTo>
                    <a:pt x="20836" y="4715"/>
                  </a:lnTo>
                  <a:close/>
                  <a:moveTo>
                    <a:pt x="20514" y="4543"/>
                  </a:moveTo>
                  <a:lnTo>
                    <a:pt x="20836" y="4730"/>
                  </a:lnTo>
                  <a:lnTo>
                    <a:pt x="20836" y="5096"/>
                  </a:lnTo>
                  <a:lnTo>
                    <a:pt x="20514" y="5280"/>
                  </a:lnTo>
                  <a:lnTo>
                    <a:pt x="20198" y="5096"/>
                  </a:lnTo>
                  <a:lnTo>
                    <a:pt x="20198" y="4727"/>
                  </a:lnTo>
                  <a:lnTo>
                    <a:pt x="20514" y="4543"/>
                  </a:lnTo>
                  <a:close/>
                  <a:moveTo>
                    <a:pt x="20181" y="5484"/>
                  </a:moveTo>
                  <a:lnTo>
                    <a:pt x="20181" y="5852"/>
                  </a:lnTo>
                  <a:lnTo>
                    <a:pt x="20153" y="5869"/>
                  </a:lnTo>
                  <a:lnTo>
                    <a:pt x="19864" y="6037"/>
                  </a:lnTo>
                  <a:lnTo>
                    <a:pt x="19550" y="5855"/>
                  </a:lnTo>
                  <a:lnTo>
                    <a:pt x="19869" y="5670"/>
                  </a:lnTo>
                  <a:lnTo>
                    <a:pt x="19869" y="5668"/>
                  </a:lnTo>
                  <a:lnTo>
                    <a:pt x="19869" y="5302"/>
                  </a:lnTo>
                  <a:lnTo>
                    <a:pt x="20181" y="5484"/>
                  </a:lnTo>
                  <a:close/>
                  <a:moveTo>
                    <a:pt x="19855" y="5280"/>
                  </a:moveTo>
                  <a:lnTo>
                    <a:pt x="19536" y="5096"/>
                  </a:lnTo>
                  <a:lnTo>
                    <a:pt x="19536" y="5098"/>
                  </a:lnTo>
                  <a:lnTo>
                    <a:pt x="19534" y="5096"/>
                  </a:lnTo>
                  <a:lnTo>
                    <a:pt x="19217" y="5280"/>
                  </a:lnTo>
                  <a:lnTo>
                    <a:pt x="19217" y="4914"/>
                  </a:lnTo>
                  <a:lnTo>
                    <a:pt x="19354" y="4836"/>
                  </a:lnTo>
                  <a:lnTo>
                    <a:pt x="19536" y="4730"/>
                  </a:lnTo>
                  <a:lnTo>
                    <a:pt x="19855" y="4914"/>
                  </a:lnTo>
                  <a:lnTo>
                    <a:pt x="19855" y="5280"/>
                  </a:lnTo>
                  <a:close/>
                  <a:moveTo>
                    <a:pt x="19271" y="5264"/>
                  </a:moveTo>
                  <a:lnTo>
                    <a:pt x="19536" y="5110"/>
                  </a:lnTo>
                  <a:lnTo>
                    <a:pt x="19855" y="5294"/>
                  </a:lnTo>
                  <a:lnTo>
                    <a:pt x="19855" y="5661"/>
                  </a:lnTo>
                  <a:lnTo>
                    <a:pt x="19536" y="5845"/>
                  </a:lnTo>
                  <a:lnTo>
                    <a:pt x="19217" y="5661"/>
                  </a:lnTo>
                  <a:lnTo>
                    <a:pt x="19217" y="5294"/>
                  </a:lnTo>
                  <a:lnTo>
                    <a:pt x="19271" y="5264"/>
                  </a:lnTo>
                  <a:close/>
                  <a:moveTo>
                    <a:pt x="19205" y="5285"/>
                  </a:moveTo>
                  <a:lnTo>
                    <a:pt x="18886" y="5469"/>
                  </a:lnTo>
                  <a:lnTo>
                    <a:pt x="18742" y="5387"/>
                  </a:lnTo>
                  <a:lnTo>
                    <a:pt x="18572" y="5287"/>
                  </a:lnTo>
                  <a:lnTo>
                    <a:pt x="18889" y="5105"/>
                  </a:lnTo>
                  <a:lnTo>
                    <a:pt x="18889" y="5103"/>
                  </a:lnTo>
                  <a:lnTo>
                    <a:pt x="18889" y="4734"/>
                  </a:lnTo>
                  <a:lnTo>
                    <a:pt x="19205" y="4919"/>
                  </a:lnTo>
                  <a:lnTo>
                    <a:pt x="19205" y="5285"/>
                  </a:lnTo>
                  <a:close/>
                  <a:moveTo>
                    <a:pt x="18877" y="4713"/>
                  </a:moveTo>
                  <a:lnTo>
                    <a:pt x="18588" y="4548"/>
                  </a:lnTo>
                  <a:lnTo>
                    <a:pt x="18560" y="4531"/>
                  </a:lnTo>
                  <a:lnTo>
                    <a:pt x="18560" y="4531"/>
                  </a:lnTo>
                  <a:lnTo>
                    <a:pt x="18560" y="4531"/>
                  </a:lnTo>
                  <a:lnTo>
                    <a:pt x="18241" y="4711"/>
                  </a:lnTo>
                  <a:lnTo>
                    <a:pt x="18241" y="4351"/>
                  </a:lnTo>
                  <a:lnTo>
                    <a:pt x="18558" y="4165"/>
                  </a:lnTo>
                  <a:lnTo>
                    <a:pt x="18877" y="4349"/>
                  </a:lnTo>
                  <a:lnTo>
                    <a:pt x="18877" y="4713"/>
                  </a:lnTo>
                  <a:close/>
                  <a:moveTo>
                    <a:pt x="18560" y="4543"/>
                  </a:moveTo>
                  <a:lnTo>
                    <a:pt x="18614" y="4574"/>
                  </a:lnTo>
                  <a:lnTo>
                    <a:pt x="18877" y="4727"/>
                  </a:lnTo>
                  <a:lnTo>
                    <a:pt x="18877" y="5096"/>
                  </a:lnTo>
                  <a:lnTo>
                    <a:pt x="18560" y="5280"/>
                  </a:lnTo>
                  <a:lnTo>
                    <a:pt x="18239" y="5096"/>
                  </a:lnTo>
                  <a:lnTo>
                    <a:pt x="18239" y="4730"/>
                  </a:lnTo>
                  <a:lnTo>
                    <a:pt x="18241" y="4730"/>
                  </a:lnTo>
                  <a:lnTo>
                    <a:pt x="18241" y="4727"/>
                  </a:lnTo>
                  <a:lnTo>
                    <a:pt x="18560" y="4543"/>
                  </a:lnTo>
                  <a:close/>
                  <a:moveTo>
                    <a:pt x="18227" y="5481"/>
                  </a:moveTo>
                  <a:lnTo>
                    <a:pt x="18227" y="5852"/>
                  </a:lnTo>
                  <a:lnTo>
                    <a:pt x="18227" y="5852"/>
                  </a:lnTo>
                  <a:lnTo>
                    <a:pt x="17976" y="5999"/>
                  </a:lnTo>
                  <a:lnTo>
                    <a:pt x="17908" y="6037"/>
                  </a:lnTo>
                  <a:lnTo>
                    <a:pt x="17594" y="5855"/>
                  </a:lnTo>
                  <a:lnTo>
                    <a:pt x="17913" y="5670"/>
                  </a:lnTo>
                  <a:lnTo>
                    <a:pt x="17913" y="5668"/>
                  </a:lnTo>
                  <a:lnTo>
                    <a:pt x="17913" y="5302"/>
                  </a:lnTo>
                  <a:lnTo>
                    <a:pt x="18227" y="5481"/>
                  </a:lnTo>
                  <a:close/>
                  <a:moveTo>
                    <a:pt x="17246" y="5285"/>
                  </a:moveTo>
                  <a:lnTo>
                    <a:pt x="16930" y="5469"/>
                  </a:lnTo>
                  <a:lnTo>
                    <a:pt x="16918" y="5462"/>
                  </a:lnTo>
                  <a:lnTo>
                    <a:pt x="16615" y="5287"/>
                  </a:lnTo>
                  <a:lnTo>
                    <a:pt x="16934" y="5105"/>
                  </a:lnTo>
                  <a:lnTo>
                    <a:pt x="16934" y="5103"/>
                  </a:lnTo>
                  <a:lnTo>
                    <a:pt x="16934" y="4737"/>
                  </a:lnTo>
                  <a:lnTo>
                    <a:pt x="17246" y="4919"/>
                  </a:lnTo>
                  <a:lnTo>
                    <a:pt x="17246" y="5285"/>
                  </a:lnTo>
                  <a:close/>
                  <a:moveTo>
                    <a:pt x="16923" y="4715"/>
                  </a:moveTo>
                  <a:lnTo>
                    <a:pt x="16601" y="4531"/>
                  </a:lnTo>
                  <a:lnTo>
                    <a:pt x="16601" y="4531"/>
                  </a:lnTo>
                  <a:lnTo>
                    <a:pt x="16599" y="4531"/>
                  </a:lnTo>
                  <a:lnTo>
                    <a:pt x="16282" y="4713"/>
                  </a:lnTo>
                  <a:lnTo>
                    <a:pt x="16282" y="4351"/>
                  </a:lnTo>
                  <a:lnTo>
                    <a:pt x="16601" y="4165"/>
                  </a:lnTo>
                  <a:lnTo>
                    <a:pt x="16816" y="4290"/>
                  </a:lnTo>
                  <a:lnTo>
                    <a:pt x="16923" y="4349"/>
                  </a:lnTo>
                  <a:lnTo>
                    <a:pt x="16923" y="4715"/>
                  </a:lnTo>
                  <a:close/>
                  <a:moveTo>
                    <a:pt x="16601" y="4543"/>
                  </a:moveTo>
                  <a:lnTo>
                    <a:pt x="16923" y="4730"/>
                  </a:lnTo>
                  <a:lnTo>
                    <a:pt x="16923" y="5096"/>
                  </a:lnTo>
                  <a:lnTo>
                    <a:pt x="16601" y="5280"/>
                  </a:lnTo>
                  <a:lnTo>
                    <a:pt x="16282" y="5096"/>
                  </a:lnTo>
                  <a:lnTo>
                    <a:pt x="16282" y="4727"/>
                  </a:lnTo>
                  <a:lnTo>
                    <a:pt x="16601" y="4543"/>
                  </a:lnTo>
                  <a:close/>
                  <a:moveTo>
                    <a:pt x="16271" y="5484"/>
                  </a:moveTo>
                  <a:lnTo>
                    <a:pt x="16271" y="5852"/>
                  </a:lnTo>
                  <a:lnTo>
                    <a:pt x="15949" y="6037"/>
                  </a:lnTo>
                  <a:lnTo>
                    <a:pt x="15734" y="5911"/>
                  </a:lnTo>
                  <a:lnTo>
                    <a:pt x="15635" y="5855"/>
                  </a:lnTo>
                  <a:lnTo>
                    <a:pt x="15954" y="5670"/>
                  </a:lnTo>
                  <a:lnTo>
                    <a:pt x="15954" y="5668"/>
                  </a:lnTo>
                  <a:lnTo>
                    <a:pt x="15954" y="5299"/>
                  </a:lnTo>
                  <a:lnTo>
                    <a:pt x="16271" y="5484"/>
                  </a:lnTo>
                  <a:close/>
                  <a:moveTo>
                    <a:pt x="15940" y="5280"/>
                  </a:moveTo>
                  <a:lnTo>
                    <a:pt x="15777" y="5186"/>
                  </a:lnTo>
                  <a:lnTo>
                    <a:pt x="15623" y="5096"/>
                  </a:lnTo>
                  <a:lnTo>
                    <a:pt x="15623" y="5098"/>
                  </a:lnTo>
                  <a:lnTo>
                    <a:pt x="15623" y="5096"/>
                  </a:lnTo>
                  <a:lnTo>
                    <a:pt x="15304" y="5280"/>
                  </a:lnTo>
                  <a:lnTo>
                    <a:pt x="15304" y="4914"/>
                  </a:lnTo>
                  <a:lnTo>
                    <a:pt x="15623" y="4730"/>
                  </a:lnTo>
                  <a:lnTo>
                    <a:pt x="15623" y="4730"/>
                  </a:lnTo>
                  <a:lnTo>
                    <a:pt x="15623" y="4730"/>
                  </a:lnTo>
                  <a:lnTo>
                    <a:pt x="15940" y="4914"/>
                  </a:lnTo>
                  <a:lnTo>
                    <a:pt x="15940" y="5280"/>
                  </a:lnTo>
                  <a:close/>
                  <a:moveTo>
                    <a:pt x="15623" y="5110"/>
                  </a:moveTo>
                  <a:lnTo>
                    <a:pt x="15744" y="5179"/>
                  </a:lnTo>
                  <a:lnTo>
                    <a:pt x="15940" y="5294"/>
                  </a:lnTo>
                  <a:lnTo>
                    <a:pt x="15940" y="5661"/>
                  </a:lnTo>
                  <a:lnTo>
                    <a:pt x="15623" y="5845"/>
                  </a:lnTo>
                  <a:lnTo>
                    <a:pt x="15304" y="5661"/>
                  </a:lnTo>
                  <a:lnTo>
                    <a:pt x="15304" y="5294"/>
                  </a:lnTo>
                  <a:lnTo>
                    <a:pt x="15623" y="5110"/>
                  </a:lnTo>
                  <a:close/>
                  <a:moveTo>
                    <a:pt x="15292" y="5285"/>
                  </a:moveTo>
                  <a:lnTo>
                    <a:pt x="14971" y="5469"/>
                  </a:lnTo>
                  <a:lnTo>
                    <a:pt x="14827" y="5387"/>
                  </a:lnTo>
                  <a:lnTo>
                    <a:pt x="14657" y="5287"/>
                  </a:lnTo>
                  <a:lnTo>
                    <a:pt x="14976" y="5105"/>
                  </a:lnTo>
                  <a:lnTo>
                    <a:pt x="14976" y="5103"/>
                  </a:lnTo>
                  <a:lnTo>
                    <a:pt x="14976" y="4734"/>
                  </a:lnTo>
                  <a:lnTo>
                    <a:pt x="15292" y="4919"/>
                  </a:lnTo>
                  <a:lnTo>
                    <a:pt x="15292" y="5285"/>
                  </a:lnTo>
                  <a:close/>
                  <a:moveTo>
                    <a:pt x="14962" y="4713"/>
                  </a:moveTo>
                  <a:lnTo>
                    <a:pt x="14673" y="4548"/>
                  </a:lnTo>
                  <a:lnTo>
                    <a:pt x="14645" y="4531"/>
                  </a:lnTo>
                  <a:lnTo>
                    <a:pt x="14645" y="4531"/>
                  </a:lnTo>
                  <a:lnTo>
                    <a:pt x="14645" y="4531"/>
                  </a:lnTo>
                  <a:lnTo>
                    <a:pt x="14326" y="4713"/>
                  </a:lnTo>
                  <a:lnTo>
                    <a:pt x="14326" y="4349"/>
                  </a:lnTo>
                  <a:lnTo>
                    <a:pt x="14442" y="4283"/>
                  </a:lnTo>
                  <a:lnTo>
                    <a:pt x="14645" y="4165"/>
                  </a:lnTo>
                  <a:lnTo>
                    <a:pt x="14962" y="4349"/>
                  </a:lnTo>
                  <a:lnTo>
                    <a:pt x="14962" y="4713"/>
                  </a:lnTo>
                  <a:close/>
                  <a:moveTo>
                    <a:pt x="14645" y="4543"/>
                  </a:moveTo>
                  <a:lnTo>
                    <a:pt x="14699" y="4574"/>
                  </a:lnTo>
                  <a:lnTo>
                    <a:pt x="14962" y="4727"/>
                  </a:lnTo>
                  <a:lnTo>
                    <a:pt x="14962" y="5096"/>
                  </a:lnTo>
                  <a:lnTo>
                    <a:pt x="14725" y="5233"/>
                  </a:lnTo>
                  <a:lnTo>
                    <a:pt x="14645" y="5280"/>
                  </a:lnTo>
                  <a:lnTo>
                    <a:pt x="14326" y="5096"/>
                  </a:lnTo>
                  <a:lnTo>
                    <a:pt x="14326" y="4730"/>
                  </a:lnTo>
                  <a:lnTo>
                    <a:pt x="14645" y="4543"/>
                  </a:lnTo>
                  <a:close/>
                  <a:moveTo>
                    <a:pt x="14309" y="5484"/>
                  </a:moveTo>
                  <a:lnTo>
                    <a:pt x="14309" y="5852"/>
                  </a:lnTo>
                  <a:lnTo>
                    <a:pt x="13993" y="6037"/>
                  </a:lnTo>
                  <a:lnTo>
                    <a:pt x="13678" y="5855"/>
                  </a:lnTo>
                  <a:lnTo>
                    <a:pt x="13997" y="5670"/>
                  </a:lnTo>
                  <a:lnTo>
                    <a:pt x="13997" y="5302"/>
                  </a:lnTo>
                  <a:lnTo>
                    <a:pt x="14309" y="5484"/>
                  </a:lnTo>
                  <a:close/>
                  <a:moveTo>
                    <a:pt x="13986" y="5280"/>
                  </a:moveTo>
                  <a:lnTo>
                    <a:pt x="13920" y="5242"/>
                  </a:lnTo>
                  <a:lnTo>
                    <a:pt x="13667" y="5096"/>
                  </a:lnTo>
                  <a:lnTo>
                    <a:pt x="13664" y="5096"/>
                  </a:lnTo>
                  <a:lnTo>
                    <a:pt x="13664" y="5096"/>
                  </a:lnTo>
                  <a:lnTo>
                    <a:pt x="13345" y="5280"/>
                  </a:lnTo>
                  <a:lnTo>
                    <a:pt x="13345" y="4916"/>
                  </a:lnTo>
                  <a:lnTo>
                    <a:pt x="13664" y="4730"/>
                  </a:lnTo>
                  <a:lnTo>
                    <a:pt x="13986" y="4914"/>
                  </a:lnTo>
                  <a:lnTo>
                    <a:pt x="13986" y="5280"/>
                  </a:lnTo>
                  <a:close/>
                  <a:moveTo>
                    <a:pt x="13664" y="5108"/>
                  </a:moveTo>
                  <a:lnTo>
                    <a:pt x="13986" y="5294"/>
                  </a:lnTo>
                  <a:lnTo>
                    <a:pt x="13986" y="5661"/>
                  </a:lnTo>
                  <a:lnTo>
                    <a:pt x="13664" y="5845"/>
                  </a:lnTo>
                  <a:lnTo>
                    <a:pt x="13345" y="5661"/>
                  </a:lnTo>
                  <a:lnTo>
                    <a:pt x="13345" y="5294"/>
                  </a:lnTo>
                  <a:lnTo>
                    <a:pt x="13664" y="5108"/>
                  </a:lnTo>
                  <a:close/>
                  <a:moveTo>
                    <a:pt x="13334" y="5285"/>
                  </a:moveTo>
                  <a:lnTo>
                    <a:pt x="13015" y="5469"/>
                  </a:lnTo>
                  <a:lnTo>
                    <a:pt x="13005" y="5462"/>
                  </a:lnTo>
                  <a:lnTo>
                    <a:pt x="12700" y="5287"/>
                  </a:lnTo>
                  <a:lnTo>
                    <a:pt x="13019" y="5105"/>
                  </a:lnTo>
                  <a:lnTo>
                    <a:pt x="13019" y="5103"/>
                  </a:lnTo>
                  <a:lnTo>
                    <a:pt x="13019" y="4737"/>
                  </a:lnTo>
                  <a:lnTo>
                    <a:pt x="13334" y="4919"/>
                  </a:lnTo>
                  <a:lnTo>
                    <a:pt x="13334" y="5285"/>
                  </a:lnTo>
                  <a:close/>
                  <a:moveTo>
                    <a:pt x="13007" y="4715"/>
                  </a:moveTo>
                  <a:lnTo>
                    <a:pt x="12686" y="4531"/>
                  </a:lnTo>
                  <a:lnTo>
                    <a:pt x="12686" y="4531"/>
                  </a:lnTo>
                  <a:lnTo>
                    <a:pt x="12686" y="4531"/>
                  </a:lnTo>
                  <a:lnTo>
                    <a:pt x="12634" y="4559"/>
                  </a:lnTo>
                  <a:lnTo>
                    <a:pt x="12367" y="4713"/>
                  </a:lnTo>
                  <a:lnTo>
                    <a:pt x="12367" y="4349"/>
                  </a:lnTo>
                  <a:lnTo>
                    <a:pt x="12417" y="4321"/>
                  </a:lnTo>
                  <a:lnTo>
                    <a:pt x="12686" y="4165"/>
                  </a:lnTo>
                  <a:lnTo>
                    <a:pt x="12903" y="4290"/>
                  </a:lnTo>
                  <a:lnTo>
                    <a:pt x="13007" y="4349"/>
                  </a:lnTo>
                  <a:lnTo>
                    <a:pt x="13007" y="4715"/>
                  </a:lnTo>
                  <a:close/>
                  <a:moveTo>
                    <a:pt x="12646" y="4564"/>
                  </a:moveTo>
                  <a:lnTo>
                    <a:pt x="12686" y="4543"/>
                  </a:lnTo>
                  <a:lnTo>
                    <a:pt x="13007" y="4730"/>
                  </a:lnTo>
                  <a:lnTo>
                    <a:pt x="13007" y="5096"/>
                  </a:lnTo>
                  <a:lnTo>
                    <a:pt x="12686" y="5280"/>
                  </a:lnTo>
                  <a:lnTo>
                    <a:pt x="12367" y="5096"/>
                  </a:lnTo>
                  <a:lnTo>
                    <a:pt x="12367" y="4727"/>
                  </a:lnTo>
                  <a:lnTo>
                    <a:pt x="12646" y="4564"/>
                  </a:lnTo>
                  <a:close/>
                  <a:moveTo>
                    <a:pt x="12353" y="5484"/>
                  </a:moveTo>
                  <a:lnTo>
                    <a:pt x="12353" y="5852"/>
                  </a:lnTo>
                  <a:lnTo>
                    <a:pt x="12034" y="6037"/>
                  </a:lnTo>
                  <a:lnTo>
                    <a:pt x="11720" y="5855"/>
                  </a:lnTo>
                  <a:lnTo>
                    <a:pt x="12039" y="5670"/>
                  </a:lnTo>
                  <a:lnTo>
                    <a:pt x="12039" y="5668"/>
                  </a:lnTo>
                  <a:lnTo>
                    <a:pt x="12039" y="5302"/>
                  </a:lnTo>
                  <a:lnTo>
                    <a:pt x="12353" y="5484"/>
                  </a:lnTo>
                  <a:close/>
                  <a:moveTo>
                    <a:pt x="11377" y="5285"/>
                  </a:moveTo>
                  <a:lnTo>
                    <a:pt x="11056" y="5469"/>
                  </a:lnTo>
                  <a:lnTo>
                    <a:pt x="10914" y="5387"/>
                  </a:lnTo>
                  <a:lnTo>
                    <a:pt x="10744" y="5287"/>
                  </a:lnTo>
                  <a:lnTo>
                    <a:pt x="11060" y="5105"/>
                  </a:lnTo>
                  <a:lnTo>
                    <a:pt x="11060" y="5103"/>
                  </a:lnTo>
                  <a:lnTo>
                    <a:pt x="11060" y="4734"/>
                  </a:lnTo>
                  <a:lnTo>
                    <a:pt x="11141" y="4782"/>
                  </a:lnTo>
                  <a:lnTo>
                    <a:pt x="11377" y="4919"/>
                  </a:lnTo>
                  <a:lnTo>
                    <a:pt x="11377" y="5285"/>
                  </a:lnTo>
                  <a:close/>
                  <a:moveTo>
                    <a:pt x="11046" y="4713"/>
                  </a:moveTo>
                  <a:lnTo>
                    <a:pt x="10760" y="4548"/>
                  </a:lnTo>
                  <a:lnTo>
                    <a:pt x="10730" y="4531"/>
                  </a:lnTo>
                  <a:lnTo>
                    <a:pt x="10730" y="4531"/>
                  </a:lnTo>
                  <a:lnTo>
                    <a:pt x="10730" y="4531"/>
                  </a:lnTo>
                  <a:lnTo>
                    <a:pt x="10411" y="4713"/>
                  </a:lnTo>
                  <a:lnTo>
                    <a:pt x="10411" y="4351"/>
                  </a:lnTo>
                  <a:lnTo>
                    <a:pt x="10730" y="4165"/>
                  </a:lnTo>
                  <a:lnTo>
                    <a:pt x="11046" y="4349"/>
                  </a:lnTo>
                  <a:lnTo>
                    <a:pt x="11046" y="4713"/>
                  </a:lnTo>
                  <a:close/>
                  <a:moveTo>
                    <a:pt x="10730" y="4543"/>
                  </a:moveTo>
                  <a:lnTo>
                    <a:pt x="10784" y="4574"/>
                  </a:lnTo>
                  <a:lnTo>
                    <a:pt x="11046" y="4727"/>
                  </a:lnTo>
                  <a:lnTo>
                    <a:pt x="11046" y="5096"/>
                  </a:lnTo>
                  <a:lnTo>
                    <a:pt x="10730" y="5280"/>
                  </a:lnTo>
                  <a:lnTo>
                    <a:pt x="10411" y="5096"/>
                  </a:lnTo>
                  <a:lnTo>
                    <a:pt x="10411" y="4730"/>
                  </a:lnTo>
                  <a:lnTo>
                    <a:pt x="10730" y="4543"/>
                  </a:lnTo>
                  <a:close/>
                  <a:moveTo>
                    <a:pt x="10397" y="5484"/>
                  </a:moveTo>
                  <a:lnTo>
                    <a:pt x="10397" y="5852"/>
                  </a:lnTo>
                  <a:lnTo>
                    <a:pt x="10078" y="6037"/>
                  </a:lnTo>
                  <a:lnTo>
                    <a:pt x="9766" y="5855"/>
                  </a:lnTo>
                  <a:lnTo>
                    <a:pt x="10085" y="5670"/>
                  </a:lnTo>
                  <a:lnTo>
                    <a:pt x="10085" y="5302"/>
                  </a:lnTo>
                  <a:lnTo>
                    <a:pt x="10397" y="5484"/>
                  </a:lnTo>
                  <a:close/>
                  <a:moveTo>
                    <a:pt x="10070" y="5280"/>
                  </a:moveTo>
                  <a:lnTo>
                    <a:pt x="10004" y="5242"/>
                  </a:lnTo>
                  <a:lnTo>
                    <a:pt x="9751" y="5096"/>
                  </a:lnTo>
                  <a:lnTo>
                    <a:pt x="9751" y="5096"/>
                  </a:lnTo>
                  <a:lnTo>
                    <a:pt x="9751" y="5096"/>
                  </a:lnTo>
                  <a:lnTo>
                    <a:pt x="9747" y="5098"/>
                  </a:lnTo>
                  <a:lnTo>
                    <a:pt x="9747" y="5096"/>
                  </a:lnTo>
                  <a:lnTo>
                    <a:pt x="9735" y="5103"/>
                  </a:lnTo>
                  <a:lnTo>
                    <a:pt x="9735" y="5105"/>
                  </a:lnTo>
                  <a:lnTo>
                    <a:pt x="9430" y="5280"/>
                  </a:lnTo>
                  <a:lnTo>
                    <a:pt x="9430" y="4916"/>
                  </a:lnTo>
                  <a:lnTo>
                    <a:pt x="9751" y="4730"/>
                  </a:lnTo>
                  <a:lnTo>
                    <a:pt x="10070" y="4914"/>
                  </a:lnTo>
                  <a:lnTo>
                    <a:pt x="10070" y="5280"/>
                  </a:lnTo>
                  <a:close/>
                  <a:moveTo>
                    <a:pt x="9737" y="5117"/>
                  </a:moveTo>
                  <a:lnTo>
                    <a:pt x="9747" y="5112"/>
                  </a:lnTo>
                  <a:lnTo>
                    <a:pt x="9747" y="5112"/>
                  </a:lnTo>
                  <a:lnTo>
                    <a:pt x="9751" y="5108"/>
                  </a:lnTo>
                  <a:lnTo>
                    <a:pt x="10070" y="5294"/>
                  </a:lnTo>
                  <a:lnTo>
                    <a:pt x="10070" y="5661"/>
                  </a:lnTo>
                  <a:lnTo>
                    <a:pt x="9749" y="5845"/>
                  </a:lnTo>
                  <a:lnTo>
                    <a:pt x="9430" y="5661"/>
                  </a:lnTo>
                  <a:lnTo>
                    <a:pt x="9430" y="5294"/>
                  </a:lnTo>
                  <a:lnTo>
                    <a:pt x="9737" y="5117"/>
                  </a:lnTo>
                  <a:close/>
                  <a:moveTo>
                    <a:pt x="9418" y="5285"/>
                  </a:moveTo>
                  <a:lnTo>
                    <a:pt x="9102" y="5469"/>
                  </a:lnTo>
                  <a:lnTo>
                    <a:pt x="9090" y="5462"/>
                  </a:lnTo>
                  <a:lnTo>
                    <a:pt x="8785" y="5287"/>
                  </a:lnTo>
                  <a:lnTo>
                    <a:pt x="9104" y="5105"/>
                  </a:lnTo>
                  <a:lnTo>
                    <a:pt x="9104" y="5103"/>
                  </a:lnTo>
                  <a:lnTo>
                    <a:pt x="9104" y="4737"/>
                  </a:lnTo>
                  <a:lnTo>
                    <a:pt x="9418" y="4919"/>
                  </a:lnTo>
                  <a:lnTo>
                    <a:pt x="9418" y="5285"/>
                  </a:lnTo>
                  <a:close/>
                  <a:moveTo>
                    <a:pt x="9092" y="4715"/>
                  </a:moveTo>
                  <a:lnTo>
                    <a:pt x="8771" y="4531"/>
                  </a:lnTo>
                  <a:lnTo>
                    <a:pt x="8771" y="4531"/>
                  </a:lnTo>
                  <a:lnTo>
                    <a:pt x="8771" y="4531"/>
                  </a:lnTo>
                  <a:lnTo>
                    <a:pt x="8721" y="4559"/>
                  </a:lnTo>
                  <a:lnTo>
                    <a:pt x="8454" y="4713"/>
                  </a:lnTo>
                  <a:lnTo>
                    <a:pt x="8454" y="4349"/>
                  </a:lnTo>
                  <a:lnTo>
                    <a:pt x="8504" y="4321"/>
                  </a:lnTo>
                  <a:lnTo>
                    <a:pt x="8771" y="4165"/>
                  </a:lnTo>
                  <a:lnTo>
                    <a:pt x="8988" y="4290"/>
                  </a:lnTo>
                  <a:lnTo>
                    <a:pt x="9092" y="4349"/>
                  </a:lnTo>
                  <a:lnTo>
                    <a:pt x="9092" y="4715"/>
                  </a:lnTo>
                  <a:close/>
                  <a:moveTo>
                    <a:pt x="8733" y="4564"/>
                  </a:moveTo>
                  <a:lnTo>
                    <a:pt x="8771" y="4543"/>
                  </a:lnTo>
                  <a:lnTo>
                    <a:pt x="9092" y="4730"/>
                  </a:lnTo>
                  <a:lnTo>
                    <a:pt x="9092" y="5096"/>
                  </a:lnTo>
                  <a:lnTo>
                    <a:pt x="8771" y="5280"/>
                  </a:lnTo>
                  <a:lnTo>
                    <a:pt x="8454" y="5096"/>
                  </a:lnTo>
                  <a:lnTo>
                    <a:pt x="8454" y="4727"/>
                  </a:lnTo>
                  <a:lnTo>
                    <a:pt x="8733" y="4564"/>
                  </a:lnTo>
                  <a:close/>
                  <a:moveTo>
                    <a:pt x="8414" y="5467"/>
                  </a:moveTo>
                  <a:lnTo>
                    <a:pt x="8442" y="5484"/>
                  </a:lnTo>
                  <a:lnTo>
                    <a:pt x="8442" y="5850"/>
                  </a:lnTo>
                  <a:lnTo>
                    <a:pt x="8119" y="6037"/>
                  </a:lnTo>
                  <a:lnTo>
                    <a:pt x="7904" y="5911"/>
                  </a:lnTo>
                  <a:lnTo>
                    <a:pt x="7807" y="5855"/>
                  </a:lnTo>
                  <a:lnTo>
                    <a:pt x="8126" y="5670"/>
                  </a:lnTo>
                  <a:lnTo>
                    <a:pt x="8126" y="5668"/>
                  </a:lnTo>
                  <a:lnTo>
                    <a:pt x="8126" y="5302"/>
                  </a:lnTo>
                  <a:lnTo>
                    <a:pt x="8414" y="5467"/>
                  </a:lnTo>
                  <a:close/>
                  <a:moveTo>
                    <a:pt x="7462" y="5285"/>
                  </a:moveTo>
                  <a:lnTo>
                    <a:pt x="7143" y="5469"/>
                  </a:lnTo>
                  <a:lnTo>
                    <a:pt x="6982" y="5377"/>
                  </a:lnTo>
                  <a:lnTo>
                    <a:pt x="6881" y="5318"/>
                  </a:lnTo>
                  <a:lnTo>
                    <a:pt x="6829" y="5290"/>
                  </a:lnTo>
                  <a:lnTo>
                    <a:pt x="7148" y="5105"/>
                  </a:lnTo>
                  <a:lnTo>
                    <a:pt x="7148" y="5103"/>
                  </a:lnTo>
                  <a:lnTo>
                    <a:pt x="7148" y="4737"/>
                  </a:lnTo>
                  <a:lnTo>
                    <a:pt x="7462" y="4919"/>
                  </a:lnTo>
                  <a:lnTo>
                    <a:pt x="7462" y="5285"/>
                  </a:lnTo>
                  <a:close/>
                  <a:moveTo>
                    <a:pt x="7136" y="4715"/>
                  </a:moveTo>
                  <a:lnTo>
                    <a:pt x="6911" y="4585"/>
                  </a:lnTo>
                  <a:lnTo>
                    <a:pt x="6814" y="4531"/>
                  </a:lnTo>
                  <a:lnTo>
                    <a:pt x="6814" y="4531"/>
                  </a:lnTo>
                  <a:lnTo>
                    <a:pt x="6814" y="4531"/>
                  </a:lnTo>
                  <a:lnTo>
                    <a:pt x="6746" y="4569"/>
                  </a:lnTo>
                  <a:lnTo>
                    <a:pt x="6495" y="4713"/>
                  </a:lnTo>
                  <a:lnTo>
                    <a:pt x="6495" y="4349"/>
                  </a:lnTo>
                  <a:lnTo>
                    <a:pt x="6814" y="4167"/>
                  </a:lnTo>
                  <a:lnTo>
                    <a:pt x="7136" y="4351"/>
                  </a:lnTo>
                  <a:lnTo>
                    <a:pt x="7136" y="4715"/>
                  </a:lnTo>
                  <a:close/>
                  <a:moveTo>
                    <a:pt x="6736" y="4588"/>
                  </a:moveTo>
                  <a:lnTo>
                    <a:pt x="6814" y="4543"/>
                  </a:lnTo>
                  <a:lnTo>
                    <a:pt x="6864" y="4571"/>
                  </a:lnTo>
                  <a:lnTo>
                    <a:pt x="7136" y="4730"/>
                  </a:lnTo>
                  <a:lnTo>
                    <a:pt x="7136" y="5096"/>
                  </a:lnTo>
                  <a:lnTo>
                    <a:pt x="6817" y="5280"/>
                  </a:lnTo>
                  <a:lnTo>
                    <a:pt x="6495" y="5096"/>
                  </a:lnTo>
                  <a:lnTo>
                    <a:pt x="6495" y="4727"/>
                  </a:lnTo>
                  <a:lnTo>
                    <a:pt x="6736" y="4588"/>
                  </a:lnTo>
                  <a:close/>
                  <a:moveTo>
                    <a:pt x="6481" y="5484"/>
                  </a:moveTo>
                  <a:lnTo>
                    <a:pt x="6481" y="5852"/>
                  </a:lnTo>
                  <a:lnTo>
                    <a:pt x="6162" y="6037"/>
                  </a:lnTo>
                  <a:lnTo>
                    <a:pt x="6002" y="5944"/>
                  </a:lnTo>
                  <a:lnTo>
                    <a:pt x="5850" y="5855"/>
                  </a:lnTo>
                  <a:lnTo>
                    <a:pt x="6169" y="5670"/>
                  </a:lnTo>
                  <a:lnTo>
                    <a:pt x="6169" y="5668"/>
                  </a:lnTo>
                  <a:lnTo>
                    <a:pt x="6169" y="5302"/>
                  </a:lnTo>
                  <a:lnTo>
                    <a:pt x="6481" y="5484"/>
                  </a:lnTo>
                  <a:close/>
                  <a:moveTo>
                    <a:pt x="5503" y="5285"/>
                  </a:moveTo>
                  <a:lnTo>
                    <a:pt x="5345" y="5377"/>
                  </a:lnTo>
                  <a:lnTo>
                    <a:pt x="5186" y="5469"/>
                  </a:lnTo>
                  <a:lnTo>
                    <a:pt x="5175" y="5462"/>
                  </a:lnTo>
                  <a:lnTo>
                    <a:pt x="4872" y="5287"/>
                  </a:lnTo>
                  <a:lnTo>
                    <a:pt x="5189" y="5105"/>
                  </a:lnTo>
                  <a:lnTo>
                    <a:pt x="5189" y="5103"/>
                  </a:lnTo>
                  <a:lnTo>
                    <a:pt x="5189" y="4737"/>
                  </a:lnTo>
                  <a:lnTo>
                    <a:pt x="5503" y="4919"/>
                  </a:lnTo>
                  <a:lnTo>
                    <a:pt x="5503" y="5285"/>
                  </a:lnTo>
                  <a:close/>
                  <a:moveTo>
                    <a:pt x="5177" y="4715"/>
                  </a:moveTo>
                  <a:lnTo>
                    <a:pt x="4858" y="4531"/>
                  </a:lnTo>
                  <a:lnTo>
                    <a:pt x="4856" y="4531"/>
                  </a:lnTo>
                  <a:lnTo>
                    <a:pt x="4856" y="4531"/>
                  </a:lnTo>
                  <a:lnTo>
                    <a:pt x="4539" y="4713"/>
                  </a:lnTo>
                  <a:lnTo>
                    <a:pt x="4539" y="4349"/>
                  </a:lnTo>
                  <a:lnTo>
                    <a:pt x="4858" y="4165"/>
                  </a:lnTo>
                  <a:lnTo>
                    <a:pt x="5073" y="4290"/>
                  </a:lnTo>
                  <a:lnTo>
                    <a:pt x="5177" y="4349"/>
                  </a:lnTo>
                  <a:lnTo>
                    <a:pt x="5177" y="4715"/>
                  </a:lnTo>
                  <a:close/>
                  <a:moveTo>
                    <a:pt x="4856" y="4543"/>
                  </a:moveTo>
                  <a:lnTo>
                    <a:pt x="5177" y="4730"/>
                  </a:lnTo>
                  <a:lnTo>
                    <a:pt x="5177" y="5096"/>
                  </a:lnTo>
                  <a:lnTo>
                    <a:pt x="4858" y="5280"/>
                  </a:lnTo>
                  <a:lnTo>
                    <a:pt x="4539" y="5096"/>
                  </a:lnTo>
                  <a:lnTo>
                    <a:pt x="4539" y="4730"/>
                  </a:lnTo>
                  <a:lnTo>
                    <a:pt x="4856" y="4543"/>
                  </a:lnTo>
                  <a:close/>
                  <a:moveTo>
                    <a:pt x="4527" y="5484"/>
                  </a:moveTo>
                  <a:lnTo>
                    <a:pt x="4527" y="5852"/>
                  </a:lnTo>
                  <a:lnTo>
                    <a:pt x="4367" y="5947"/>
                  </a:lnTo>
                  <a:lnTo>
                    <a:pt x="4208" y="6037"/>
                  </a:lnTo>
                  <a:lnTo>
                    <a:pt x="3991" y="5911"/>
                  </a:lnTo>
                  <a:lnTo>
                    <a:pt x="3892" y="5855"/>
                  </a:lnTo>
                  <a:lnTo>
                    <a:pt x="4211" y="5670"/>
                  </a:lnTo>
                  <a:lnTo>
                    <a:pt x="4211" y="5668"/>
                  </a:lnTo>
                  <a:lnTo>
                    <a:pt x="4211" y="5299"/>
                  </a:lnTo>
                  <a:lnTo>
                    <a:pt x="4527" y="5484"/>
                  </a:lnTo>
                  <a:close/>
                  <a:moveTo>
                    <a:pt x="4196" y="5280"/>
                  </a:moveTo>
                  <a:lnTo>
                    <a:pt x="3998" y="5164"/>
                  </a:lnTo>
                  <a:lnTo>
                    <a:pt x="3880" y="5096"/>
                  </a:lnTo>
                  <a:lnTo>
                    <a:pt x="3880" y="5096"/>
                  </a:lnTo>
                  <a:lnTo>
                    <a:pt x="3880" y="5096"/>
                  </a:lnTo>
                  <a:lnTo>
                    <a:pt x="3558" y="5280"/>
                  </a:lnTo>
                  <a:lnTo>
                    <a:pt x="3558" y="4914"/>
                  </a:lnTo>
                  <a:lnTo>
                    <a:pt x="3880" y="4730"/>
                  </a:lnTo>
                  <a:lnTo>
                    <a:pt x="3880" y="4730"/>
                  </a:lnTo>
                  <a:lnTo>
                    <a:pt x="3880" y="4730"/>
                  </a:lnTo>
                  <a:lnTo>
                    <a:pt x="4196" y="4914"/>
                  </a:lnTo>
                  <a:lnTo>
                    <a:pt x="4196" y="5280"/>
                  </a:lnTo>
                  <a:close/>
                  <a:moveTo>
                    <a:pt x="3880" y="5108"/>
                  </a:moveTo>
                  <a:lnTo>
                    <a:pt x="3967" y="5160"/>
                  </a:lnTo>
                  <a:lnTo>
                    <a:pt x="4137" y="5259"/>
                  </a:lnTo>
                  <a:lnTo>
                    <a:pt x="4196" y="5294"/>
                  </a:lnTo>
                  <a:lnTo>
                    <a:pt x="4196" y="5661"/>
                  </a:lnTo>
                  <a:lnTo>
                    <a:pt x="3880" y="5845"/>
                  </a:lnTo>
                  <a:lnTo>
                    <a:pt x="3558" y="5661"/>
                  </a:lnTo>
                  <a:lnTo>
                    <a:pt x="3558" y="5294"/>
                  </a:lnTo>
                  <a:lnTo>
                    <a:pt x="3880" y="5108"/>
                  </a:lnTo>
                  <a:close/>
                  <a:moveTo>
                    <a:pt x="3547" y="5285"/>
                  </a:moveTo>
                  <a:lnTo>
                    <a:pt x="3228" y="5469"/>
                  </a:lnTo>
                  <a:lnTo>
                    <a:pt x="3067" y="5377"/>
                  </a:lnTo>
                  <a:lnTo>
                    <a:pt x="2968" y="5318"/>
                  </a:lnTo>
                  <a:lnTo>
                    <a:pt x="2913" y="5290"/>
                  </a:lnTo>
                  <a:lnTo>
                    <a:pt x="3235" y="5105"/>
                  </a:lnTo>
                  <a:lnTo>
                    <a:pt x="3235" y="5103"/>
                  </a:lnTo>
                  <a:lnTo>
                    <a:pt x="3235" y="4737"/>
                  </a:lnTo>
                  <a:lnTo>
                    <a:pt x="3547" y="4919"/>
                  </a:lnTo>
                  <a:lnTo>
                    <a:pt x="3547" y="5285"/>
                  </a:lnTo>
                  <a:close/>
                  <a:moveTo>
                    <a:pt x="3223" y="4715"/>
                  </a:moveTo>
                  <a:lnTo>
                    <a:pt x="2998" y="4585"/>
                  </a:lnTo>
                  <a:lnTo>
                    <a:pt x="2902" y="4531"/>
                  </a:lnTo>
                  <a:lnTo>
                    <a:pt x="2902" y="4531"/>
                  </a:lnTo>
                  <a:lnTo>
                    <a:pt x="2902" y="4531"/>
                  </a:lnTo>
                  <a:lnTo>
                    <a:pt x="2833" y="4569"/>
                  </a:lnTo>
                  <a:lnTo>
                    <a:pt x="2583" y="4713"/>
                  </a:lnTo>
                  <a:lnTo>
                    <a:pt x="2583" y="4349"/>
                  </a:lnTo>
                  <a:lnTo>
                    <a:pt x="2902" y="4167"/>
                  </a:lnTo>
                  <a:lnTo>
                    <a:pt x="3223" y="4351"/>
                  </a:lnTo>
                  <a:lnTo>
                    <a:pt x="3223" y="4715"/>
                  </a:lnTo>
                  <a:close/>
                  <a:moveTo>
                    <a:pt x="2824" y="4588"/>
                  </a:moveTo>
                  <a:lnTo>
                    <a:pt x="2902" y="4543"/>
                  </a:lnTo>
                  <a:lnTo>
                    <a:pt x="2949" y="4571"/>
                  </a:lnTo>
                  <a:lnTo>
                    <a:pt x="3223" y="4730"/>
                  </a:lnTo>
                  <a:lnTo>
                    <a:pt x="3223" y="5096"/>
                  </a:lnTo>
                  <a:lnTo>
                    <a:pt x="2902" y="5280"/>
                  </a:lnTo>
                  <a:lnTo>
                    <a:pt x="2583" y="5096"/>
                  </a:lnTo>
                  <a:lnTo>
                    <a:pt x="2583" y="4727"/>
                  </a:lnTo>
                  <a:lnTo>
                    <a:pt x="2824" y="4588"/>
                  </a:lnTo>
                  <a:close/>
                  <a:moveTo>
                    <a:pt x="2566" y="5484"/>
                  </a:moveTo>
                  <a:lnTo>
                    <a:pt x="2566" y="5852"/>
                  </a:lnTo>
                  <a:lnTo>
                    <a:pt x="2249" y="6037"/>
                  </a:lnTo>
                  <a:lnTo>
                    <a:pt x="1935" y="5855"/>
                  </a:lnTo>
                  <a:lnTo>
                    <a:pt x="2254" y="5670"/>
                  </a:lnTo>
                  <a:lnTo>
                    <a:pt x="2254" y="5668"/>
                  </a:lnTo>
                  <a:lnTo>
                    <a:pt x="2254" y="5302"/>
                  </a:lnTo>
                  <a:lnTo>
                    <a:pt x="2566" y="5484"/>
                  </a:lnTo>
                  <a:close/>
                  <a:moveTo>
                    <a:pt x="1704" y="6866"/>
                  </a:moveTo>
                  <a:lnTo>
                    <a:pt x="1909" y="6984"/>
                  </a:lnTo>
                  <a:lnTo>
                    <a:pt x="1595" y="7166"/>
                  </a:lnTo>
                  <a:lnTo>
                    <a:pt x="1274" y="6980"/>
                  </a:lnTo>
                  <a:lnTo>
                    <a:pt x="1274" y="6616"/>
                  </a:lnTo>
                  <a:lnTo>
                    <a:pt x="1593" y="6431"/>
                  </a:lnTo>
                  <a:lnTo>
                    <a:pt x="1593" y="6802"/>
                  </a:lnTo>
                  <a:lnTo>
                    <a:pt x="1593" y="6802"/>
                  </a:lnTo>
                  <a:lnTo>
                    <a:pt x="1704" y="6866"/>
                  </a:lnTo>
                  <a:close/>
                  <a:moveTo>
                    <a:pt x="1687" y="7986"/>
                  </a:moveTo>
                  <a:lnTo>
                    <a:pt x="1909" y="8116"/>
                  </a:lnTo>
                  <a:lnTo>
                    <a:pt x="1869" y="8140"/>
                  </a:lnTo>
                  <a:lnTo>
                    <a:pt x="1595" y="8296"/>
                  </a:lnTo>
                  <a:lnTo>
                    <a:pt x="1274" y="8109"/>
                  </a:lnTo>
                  <a:lnTo>
                    <a:pt x="1274" y="7748"/>
                  </a:lnTo>
                  <a:lnTo>
                    <a:pt x="1593" y="7561"/>
                  </a:lnTo>
                  <a:lnTo>
                    <a:pt x="1593" y="7930"/>
                  </a:lnTo>
                  <a:lnTo>
                    <a:pt x="1593" y="7930"/>
                  </a:lnTo>
                  <a:lnTo>
                    <a:pt x="1687" y="7986"/>
                  </a:lnTo>
                  <a:close/>
                  <a:moveTo>
                    <a:pt x="1758" y="9156"/>
                  </a:moveTo>
                  <a:lnTo>
                    <a:pt x="1909" y="9246"/>
                  </a:lnTo>
                  <a:lnTo>
                    <a:pt x="1597" y="9426"/>
                  </a:lnTo>
                  <a:lnTo>
                    <a:pt x="1274" y="9239"/>
                  </a:lnTo>
                  <a:lnTo>
                    <a:pt x="1274" y="8877"/>
                  </a:lnTo>
                  <a:lnTo>
                    <a:pt x="1593" y="8691"/>
                  </a:lnTo>
                  <a:lnTo>
                    <a:pt x="1593" y="9059"/>
                  </a:lnTo>
                  <a:lnTo>
                    <a:pt x="1593" y="9059"/>
                  </a:lnTo>
                  <a:lnTo>
                    <a:pt x="1758" y="9156"/>
                  </a:lnTo>
                  <a:close/>
                  <a:moveTo>
                    <a:pt x="2238" y="9421"/>
                  </a:moveTo>
                  <a:lnTo>
                    <a:pt x="1935" y="9246"/>
                  </a:lnTo>
                  <a:lnTo>
                    <a:pt x="2254" y="9059"/>
                  </a:lnTo>
                  <a:lnTo>
                    <a:pt x="2254" y="9059"/>
                  </a:lnTo>
                  <a:lnTo>
                    <a:pt x="2254" y="8693"/>
                  </a:lnTo>
                  <a:lnTo>
                    <a:pt x="2342" y="8743"/>
                  </a:lnTo>
                  <a:lnTo>
                    <a:pt x="2566" y="8873"/>
                  </a:lnTo>
                  <a:lnTo>
                    <a:pt x="2566" y="9241"/>
                  </a:lnTo>
                  <a:lnTo>
                    <a:pt x="2247" y="9426"/>
                  </a:lnTo>
                  <a:lnTo>
                    <a:pt x="2238" y="9421"/>
                  </a:lnTo>
                  <a:close/>
                  <a:moveTo>
                    <a:pt x="2254" y="8679"/>
                  </a:moveTo>
                  <a:lnTo>
                    <a:pt x="2254" y="8676"/>
                  </a:lnTo>
                  <a:lnTo>
                    <a:pt x="2254" y="8308"/>
                  </a:lnTo>
                  <a:lnTo>
                    <a:pt x="2415" y="8216"/>
                  </a:lnTo>
                  <a:lnTo>
                    <a:pt x="2568" y="8128"/>
                  </a:lnTo>
                  <a:lnTo>
                    <a:pt x="2568" y="8497"/>
                  </a:lnTo>
                  <a:lnTo>
                    <a:pt x="2568" y="8497"/>
                  </a:lnTo>
                  <a:lnTo>
                    <a:pt x="2887" y="8681"/>
                  </a:lnTo>
                  <a:lnTo>
                    <a:pt x="2573" y="8861"/>
                  </a:lnTo>
                  <a:lnTo>
                    <a:pt x="2254" y="8679"/>
                  </a:lnTo>
                  <a:close/>
                  <a:moveTo>
                    <a:pt x="2583" y="9251"/>
                  </a:moveTo>
                  <a:lnTo>
                    <a:pt x="2873" y="9083"/>
                  </a:lnTo>
                  <a:lnTo>
                    <a:pt x="2902" y="9066"/>
                  </a:lnTo>
                  <a:lnTo>
                    <a:pt x="2923" y="9078"/>
                  </a:lnTo>
                  <a:lnTo>
                    <a:pt x="3223" y="9251"/>
                  </a:lnTo>
                  <a:lnTo>
                    <a:pt x="3223" y="9617"/>
                  </a:lnTo>
                  <a:lnTo>
                    <a:pt x="2902" y="9801"/>
                  </a:lnTo>
                  <a:lnTo>
                    <a:pt x="2583" y="9617"/>
                  </a:lnTo>
                  <a:lnTo>
                    <a:pt x="2583" y="9251"/>
                  </a:lnTo>
                  <a:close/>
                  <a:moveTo>
                    <a:pt x="2998" y="9107"/>
                  </a:moveTo>
                  <a:lnTo>
                    <a:pt x="2902" y="9050"/>
                  </a:lnTo>
                  <a:lnTo>
                    <a:pt x="2902" y="9050"/>
                  </a:lnTo>
                  <a:lnTo>
                    <a:pt x="2902" y="9050"/>
                  </a:lnTo>
                  <a:lnTo>
                    <a:pt x="2583" y="9234"/>
                  </a:lnTo>
                  <a:lnTo>
                    <a:pt x="2583" y="8873"/>
                  </a:lnTo>
                  <a:lnTo>
                    <a:pt x="2902" y="8688"/>
                  </a:lnTo>
                  <a:lnTo>
                    <a:pt x="3223" y="8875"/>
                  </a:lnTo>
                  <a:lnTo>
                    <a:pt x="3223" y="9234"/>
                  </a:lnTo>
                  <a:lnTo>
                    <a:pt x="2998" y="9107"/>
                  </a:lnTo>
                  <a:close/>
                  <a:moveTo>
                    <a:pt x="3119" y="8799"/>
                  </a:moveTo>
                  <a:lnTo>
                    <a:pt x="2916" y="8681"/>
                  </a:lnTo>
                  <a:lnTo>
                    <a:pt x="3235" y="8497"/>
                  </a:lnTo>
                  <a:lnTo>
                    <a:pt x="3235" y="8497"/>
                  </a:lnTo>
                  <a:lnTo>
                    <a:pt x="3235" y="8128"/>
                  </a:lnTo>
                  <a:lnTo>
                    <a:pt x="3547" y="8310"/>
                  </a:lnTo>
                  <a:lnTo>
                    <a:pt x="3547" y="8676"/>
                  </a:lnTo>
                  <a:lnTo>
                    <a:pt x="3228" y="8861"/>
                  </a:lnTo>
                  <a:lnTo>
                    <a:pt x="3119" y="8799"/>
                  </a:lnTo>
                  <a:close/>
                  <a:moveTo>
                    <a:pt x="3235" y="8873"/>
                  </a:moveTo>
                  <a:lnTo>
                    <a:pt x="3273" y="8851"/>
                  </a:lnTo>
                  <a:lnTo>
                    <a:pt x="3547" y="8693"/>
                  </a:lnTo>
                  <a:lnTo>
                    <a:pt x="3547" y="9059"/>
                  </a:lnTo>
                  <a:lnTo>
                    <a:pt x="3547" y="9059"/>
                  </a:lnTo>
                  <a:lnTo>
                    <a:pt x="3866" y="9246"/>
                  </a:lnTo>
                  <a:lnTo>
                    <a:pt x="3554" y="9426"/>
                  </a:lnTo>
                  <a:lnTo>
                    <a:pt x="3235" y="9241"/>
                  </a:lnTo>
                  <a:lnTo>
                    <a:pt x="3235" y="8873"/>
                  </a:lnTo>
                  <a:close/>
                  <a:moveTo>
                    <a:pt x="3558" y="9816"/>
                  </a:moveTo>
                  <a:lnTo>
                    <a:pt x="3880" y="9629"/>
                  </a:lnTo>
                  <a:lnTo>
                    <a:pt x="4029" y="9716"/>
                  </a:lnTo>
                  <a:lnTo>
                    <a:pt x="4111" y="9764"/>
                  </a:lnTo>
                  <a:lnTo>
                    <a:pt x="4196" y="9813"/>
                  </a:lnTo>
                  <a:lnTo>
                    <a:pt x="4196" y="10182"/>
                  </a:lnTo>
                  <a:lnTo>
                    <a:pt x="4041" y="10274"/>
                  </a:lnTo>
                  <a:lnTo>
                    <a:pt x="3880" y="10366"/>
                  </a:lnTo>
                  <a:lnTo>
                    <a:pt x="3558" y="10182"/>
                  </a:lnTo>
                  <a:lnTo>
                    <a:pt x="3558" y="9816"/>
                  </a:lnTo>
                  <a:close/>
                  <a:moveTo>
                    <a:pt x="4142" y="9768"/>
                  </a:moveTo>
                  <a:lnTo>
                    <a:pt x="3880" y="9617"/>
                  </a:lnTo>
                  <a:lnTo>
                    <a:pt x="3880" y="9617"/>
                  </a:lnTo>
                  <a:lnTo>
                    <a:pt x="3880" y="9617"/>
                  </a:lnTo>
                  <a:lnTo>
                    <a:pt x="3558" y="9799"/>
                  </a:lnTo>
                  <a:lnTo>
                    <a:pt x="3558" y="9437"/>
                  </a:lnTo>
                  <a:lnTo>
                    <a:pt x="3736" y="9336"/>
                  </a:lnTo>
                  <a:lnTo>
                    <a:pt x="3880" y="9253"/>
                  </a:lnTo>
                  <a:lnTo>
                    <a:pt x="4022" y="9336"/>
                  </a:lnTo>
                  <a:lnTo>
                    <a:pt x="4196" y="9437"/>
                  </a:lnTo>
                  <a:lnTo>
                    <a:pt x="4196" y="9799"/>
                  </a:lnTo>
                  <a:lnTo>
                    <a:pt x="4142" y="9768"/>
                  </a:lnTo>
                  <a:close/>
                  <a:moveTo>
                    <a:pt x="3998" y="9308"/>
                  </a:moveTo>
                  <a:lnTo>
                    <a:pt x="3892" y="9246"/>
                  </a:lnTo>
                  <a:lnTo>
                    <a:pt x="4211" y="9059"/>
                  </a:lnTo>
                  <a:lnTo>
                    <a:pt x="4211" y="9059"/>
                  </a:lnTo>
                  <a:lnTo>
                    <a:pt x="4211" y="8691"/>
                  </a:lnTo>
                  <a:lnTo>
                    <a:pt x="4350" y="8771"/>
                  </a:lnTo>
                  <a:lnTo>
                    <a:pt x="4367" y="8780"/>
                  </a:lnTo>
                  <a:lnTo>
                    <a:pt x="4527" y="8875"/>
                  </a:lnTo>
                  <a:lnTo>
                    <a:pt x="4527" y="9241"/>
                  </a:lnTo>
                  <a:lnTo>
                    <a:pt x="4206" y="9428"/>
                  </a:lnTo>
                  <a:lnTo>
                    <a:pt x="3998" y="9308"/>
                  </a:lnTo>
                  <a:close/>
                  <a:moveTo>
                    <a:pt x="4371" y="8769"/>
                  </a:moveTo>
                  <a:lnTo>
                    <a:pt x="4213" y="8676"/>
                  </a:lnTo>
                  <a:lnTo>
                    <a:pt x="4213" y="8308"/>
                  </a:lnTo>
                  <a:lnTo>
                    <a:pt x="4527" y="8128"/>
                  </a:lnTo>
                  <a:lnTo>
                    <a:pt x="4527" y="8497"/>
                  </a:lnTo>
                  <a:lnTo>
                    <a:pt x="4527" y="8497"/>
                  </a:lnTo>
                  <a:lnTo>
                    <a:pt x="4844" y="8681"/>
                  </a:lnTo>
                  <a:lnTo>
                    <a:pt x="4530" y="8861"/>
                  </a:lnTo>
                  <a:lnTo>
                    <a:pt x="4371" y="8769"/>
                  </a:lnTo>
                  <a:close/>
                  <a:moveTo>
                    <a:pt x="4539" y="9251"/>
                  </a:moveTo>
                  <a:lnTo>
                    <a:pt x="4856" y="9066"/>
                  </a:lnTo>
                  <a:lnTo>
                    <a:pt x="5177" y="9251"/>
                  </a:lnTo>
                  <a:lnTo>
                    <a:pt x="5177" y="9617"/>
                  </a:lnTo>
                  <a:lnTo>
                    <a:pt x="4858" y="9801"/>
                  </a:lnTo>
                  <a:lnTo>
                    <a:pt x="4539" y="9617"/>
                  </a:lnTo>
                  <a:lnTo>
                    <a:pt x="4539" y="9251"/>
                  </a:lnTo>
                  <a:close/>
                  <a:moveTo>
                    <a:pt x="4858" y="9050"/>
                  </a:moveTo>
                  <a:lnTo>
                    <a:pt x="4856" y="9050"/>
                  </a:lnTo>
                  <a:lnTo>
                    <a:pt x="4856" y="9050"/>
                  </a:lnTo>
                  <a:lnTo>
                    <a:pt x="4806" y="9081"/>
                  </a:lnTo>
                  <a:lnTo>
                    <a:pt x="4539" y="9234"/>
                  </a:lnTo>
                  <a:lnTo>
                    <a:pt x="4539" y="8873"/>
                  </a:lnTo>
                  <a:lnTo>
                    <a:pt x="4858" y="8688"/>
                  </a:lnTo>
                  <a:lnTo>
                    <a:pt x="5005" y="8773"/>
                  </a:lnTo>
                  <a:lnTo>
                    <a:pt x="5177" y="8873"/>
                  </a:lnTo>
                  <a:lnTo>
                    <a:pt x="5177" y="9234"/>
                  </a:lnTo>
                  <a:lnTo>
                    <a:pt x="4858" y="9050"/>
                  </a:lnTo>
                  <a:close/>
                  <a:moveTo>
                    <a:pt x="4872" y="8681"/>
                  </a:moveTo>
                  <a:lnTo>
                    <a:pt x="5189" y="8497"/>
                  </a:lnTo>
                  <a:lnTo>
                    <a:pt x="5189" y="8497"/>
                  </a:lnTo>
                  <a:lnTo>
                    <a:pt x="5189" y="8128"/>
                  </a:lnTo>
                  <a:lnTo>
                    <a:pt x="5503" y="8308"/>
                  </a:lnTo>
                  <a:lnTo>
                    <a:pt x="5503" y="8676"/>
                  </a:lnTo>
                  <a:lnTo>
                    <a:pt x="5345" y="8769"/>
                  </a:lnTo>
                  <a:lnTo>
                    <a:pt x="5186" y="8861"/>
                  </a:lnTo>
                  <a:lnTo>
                    <a:pt x="4872" y="8681"/>
                  </a:lnTo>
                  <a:close/>
                  <a:moveTo>
                    <a:pt x="5189" y="8875"/>
                  </a:moveTo>
                  <a:lnTo>
                    <a:pt x="5352" y="8780"/>
                  </a:lnTo>
                  <a:lnTo>
                    <a:pt x="5380" y="8764"/>
                  </a:lnTo>
                  <a:lnTo>
                    <a:pt x="5503" y="8693"/>
                  </a:lnTo>
                  <a:lnTo>
                    <a:pt x="5503" y="9059"/>
                  </a:lnTo>
                  <a:lnTo>
                    <a:pt x="5503" y="9059"/>
                  </a:lnTo>
                  <a:lnTo>
                    <a:pt x="5822" y="9246"/>
                  </a:lnTo>
                  <a:lnTo>
                    <a:pt x="5671" y="9334"/>
                  </a:lnTo>
                  <a:lnTo>
                    <a:pt x="5510" y="9426"/>
                  </a:lnTo>
                  <a:lnTo>
                    <a:pt x="5189" y="9241"/>
                  </a:lnTo>
                  <a:lnTo>
                    <a:pt x="5189" y="8875"/>
                  </a:lnTo>
                  <a:close/>
                  <a:moveTo>
                    <a:pt x="6002" y="9334"/>
                  </a:moveTo>
                  <a:lnTo>
                    <a:pt x="5850" y="9246"/>
                  </a:lnTo>
                  <a:lnTo>
                    <a:pt x="6169" y="9059"/>
                  </a:lnTo>
                  <a:lnTo>
                    <a:pt x="6169" y="9059"/>
                  </a:lnTo>
                  <a:lnTo>
                    <a:pt x="6169" y="8693"/>
                  </a:lnTo>
                  <a:lnTo>
                    <a:pt x="6271" y="8752"/>
                  </a:lnTo>
                  <a:lnTo>
                    <a:pt x="6481" y="8873"/>
                  </a:lnTo>
                  <a:lnTo>
                    <a:pt x="6481" y="9241"/>
                  </a:lnTo>
                  <a:lnTo>
                    <a:pt x="6162" y="9426"/>
                  </a:lnTo>
                  <a:lnTo>
                    <a:pt x="6002" y="9334"/>
                  </a:lnTo>
                  <a:close/>
                  <a:moveTo>
                    <a:pt x="6169" y="8679"/>
                  </a:moveTo>
                  <a:lnTo>
                    <a:pt x="6169" y="8676"/>
                  </a:lnTo>
                  <a:lnTo>
                    <a:pt x="6169" y="8308"/>
                  </a:lnTo>
                  <a:lnTo>
                    <a:pt x="6484" y="8128"/>
                  </a:lnTo>
                  <a:lnTo>
                    <a:pt x="6484" y="8497"/>
                  </a:lnTo>
                  <a:lnTo>
                    <a:pt x="6484" y="8497"/>
                  </a:lnTo>
                  <a:lnTo>
                    <a:pt x="6800" y="8681"/>
                  </a:lnTo>
                  <a:lnTo>
                    <a:pt x="6488" y="8861"/>
                  </a:lnTo>
                  <a:lnTo>
                    <a:pt x="6169" y="8679"/>
                  </a:lnTo>
                  <a:close/>
                  <a:moveTo>
                    <a:pt x="6495" y="9251"/>
                  </a:moveTo>
                  <a:lnTo>
                    <a:pt x="6786" y="9083"/>
                  </a:lnTo>
                  <a:lnTo>
                    <a:pt x="6814" y="9066"/>
                  </a:lnTo>
                  <a:lnTo>
                    <a:pt x="6838" y="9078"/>
                  </a:lnTo>
                  <a:lnTo>
                    <a:pt x="7136" y="9251"/>
                  </a:lnTo>
                  <a:lnTo>
                    <a:pt x="7136" y="9617"/>
                  </a:lnTo>
                  <a:lnTo>
                    <a:pt x="6814" y="9801"/>
                  </a:lnTo>
                  <a:lnTo>
                    <a:pt x="6495" y="9617"/>
                  </a:lnTo>
                  <a:lnTo>
                    <a:pt x="6495" y="9251"/>
                  </a:lnTo>
                  <a:close/>
                  <a:moveTo>
                    <a:pt x="6911" y="9107"/>
                  </a:moveTo>
                  <a:lnTo>
                    <a:pt x="6814" y="9050"/>
                  </a:lnTo>
                  <a:lnTo>
                    <a:pt x="6814" y="9050"/>
                  </a:lnTo>
                  <a:lnTo>
                    <a:pt x="6814" y="9050"/>
                  </a:lnTo>
                  <a:lnTo>
                    <a:pt x="6495" y="9234"/>
                  </a:lnTo>
                  <a:lnTo>
                    <a:pt x="6495" y="8873"/>
                  </a:lnTo>
                  <a:lnTo>
                    <a:pt x="6814" y="8688"/>
                  </a:lnTo>
                  <a:lnTo>
                    <a:pt x="7136" y="8875"/>
                  </a:lnTo>
                  <a:lnTo>
                    <a:pt x="7136" y="9234"/>
                  </a:lnTo>
                  <a:lnTo>
                    <a:pt x="6911" y="9107"/>
                  </a:lnTo>
                  <a:close/>
                  <a:moveTo>
                    <a:pt x="7034" y="8799"/>
                  </a:moveTo>
                  <a:lnTo>
                    <a:pt x="6829" y="8681"/>
                  </a:lnTo>
                  <a:lnTo>
                    <a:pt x="7148" y="8497"/>
                  </a:lnTo>
                  <a:lnTo>
                    <a:pt x="7148" y="8497"/>
                  </a:lnTo>
                  <a:lnTo>
                    <a:pt x="7148" y="8128"/>
                  </a:lnTo>
                  <a:lnTo>
                    <a:pt x="7462" y="8310"/>
                  </a:lnTo>
                  <a:lnTo>
                    <a:pt x="7462" y="8676"/>
                  </a:lnTo>
                  <a:lnTo>
                    <a:pt x="7143" y="8861"/>
                  </a:lnTo>
                  <a:lnTo>
                    <a:pt x="7034" y="8799"/>
                  </a:lnTo>
                  <a:close/>
                  <a:moveTo>
                    <a:pt x="7148" y="8873"/>
                  </a:moveTo>
                  <a:lnTo>
                    <a:pt x="7188" y="8851"/>
                  </a:lnTo>
                  <a:lnTo>
                    <a:pt x="7462" y="8693"/>
                  </a:lnTo>
                  <a:lnTo>
                    <a:pt x="7462" y="9059"/>
                  </a:lnTo>
                  <a:lnTo>
                    <a:pt x="7462" y="9059"/>
                  </a:lnTo>
                  <a:lnTo>
                    <a:pt x="7781" y="9246"/>
                  </a:lnTo>
                  <a:lnTo>
                    <a:pt x="7469" y="9426"/>
                  </a:lnTo>
                  <a:lnTo>
                    <a:pt x="7148" y="9241"/>
                  </a:lnTo>
                  <a:lnTo>
                    <a:pt x="7148" y="8873"/>
                  </a:lnTo>
                  <a:close/>
                  <a:moveTo>
                    <a:pt x="7911" y="9308"/>
                  </a:moveTo>
                  <a:lnTo>
                    <a:pt x="7807" y="9246"/>
                  </a:lnTo>
                  <a:lnTo>
                    <a:pt x="8126" y="9059"/>
                  </a:lnTo>
                  <a:lnTo>
                    <a:pt x="8126" y="9059"/>
                  </a:lnTo>
                  <a:lnTo>
                    <a:pt x="8126" y="8693"/>
                  </a:lnTo>
                  <a:lnTo>
                    <a:pt x="8442" y="8875"/>
                  </a:lnTo>
                  <a:lnTo>
                    <a:pt x="8442" y="9239"/>
                  </a:lnTo>
                  <a:lnTo>
                    <a:pt x="8119" y="9426"/>
                  </a:lnTo>
                  <a:lnTo>
                    <a:pt x="7911" y="9308"/>
                  </a:lnTo>
                  <a:close/>
                  <a:moveTo>
                    <a:pt x="8338" y="8802"/>
                  </a:moveTo>
                  <a:lnTo>
                    <a:pt x="8126" y="8676"/>
                  </a:lnTo>
                  <a:lnTo>
                    <a:pt x="8126" y="8676"/>
                  </a:lnTo>
                  <a:lnTo>
                    <a:pt x="8126" y="8310"/>
                  </a:lnTo>
                  <a:lnTo>
                    <a:pt x="8442" y="8128"/>
                  </a:lnTo>
                  <a:lnTo>
                    <a:pt x="8442" y="8497"/>
                  </a:lnTo>
                  <a:lnTo>
                    <a:pt x="8442" y="8497"/>
                  </a:lnTo>
                  <a:lnTo>
                    <a:pt x="8759" y="8679"/>
                  </a:lnTo>
                  <a:lnTo>
                    <a:pt x="8445" y="8861"/>
                  </a:lnTo>
                  <a:lnTo>
                    <a:pt x="8338" y="8802"/>
                  </a:lnTo>
                  <a:close/>
                  <a:moveTo>
                    <a:pt x="8454" y="9248"/>
                  </a:moveTo>
                  <a:lnTo>
                    <a:pt x="8771" y="9066"/>
                  </a:lnTo>
                  <a:lnTo>
                    <a:pt x="9092" y="9251"/>
                  </a:lnTo>
                  <a:lnTo>
                    <a:pt x="9092" y="9617"/>
                  </a:lnTo>
                  <a:lnTo>
                    <a:pt x="8773" y="9801"/>
                  </a:lnTo>
                  <a:lnTo>
                    <a:pt x="8454" y="9617"/>
                  </a:lnTo>
                  <a:lnTo>
                    <a:pt x="8454" y="9248"/>
                  </a:lnTo>
                  <a:close/>
                  <a:moveTo>
                    <a:pt x="8771" y="9050"/>
                  </a:moveTo>
                  <a:lnTo>
                    <a:pt x="8771" y="9050"/>
                  </a:lnTo>
                  <a:lnTo>
                    <a:pt x="8771" y="9050"/>
                  </a:lnTo>
                  <a:lnTo>
                    <a:pt x="8764" y="9055"/>
                  </a:lnTo>
                  <a:lnTo>
                    <a:pt x="8454" y="9232"/>
                  </a:lnTo>
                  <a:lnTo>
                    <a:pt x="8454" y="8873"/>
                  </a:lnTo>
                  <a:lnTo>
                    <a:pt x="8771" y="8688"/>
                  </a:lnTo>
                  <a:lnTo>
                    <a:pt x="8920" y="8773"/>
                  </a:lnTo>
                  <a:lnTo>
                    <a:pt x="9092" y="8873"/>
                  </a:lnTo>
                  <a:lnTo>
                    <a:pt x="9092" y="9234"/>
                  </a:lnTo>
                  <a:lnTo>
                    <a:pt x="8771" y="9050"/>
                  </a:lnTo>
                  <a:close/>
                  <a:moveTo>
                    <a:pt x="8787" y="8679"/>
                  </a:moveTo>
                  <a:lnTo>
                    <a:pt x="8839" y="8648"/>
                  </a:lnTo>
                  <a:lnTo>
                    <a:pt x="9104" y="8497"/>
                  </a:lnTo>
                  <a:lnTo>
                    <a:pt x="9104" y="8497"/>
                  </a:lnTo>
                  <a:lnTo>
                    <a:pt x="9104" y="8128"/>
                  </a:lnTo>
                  <a:lnTo>
                    <a:pt x="9418" y="8308"/>
                  </a:lnTo>
                  <a:lnTo>
                    <a:pt x="9418" y="8676"/>
                  </a:lnTo>
                  <a:lnTo>
                    <a:pt x="9102" y="8861"/>
                  </a:lnTo>
                  <a:lnTo>
                    <a:pt x="8787" y="8679"/>
                  </a:lnTo>
                  <a:close/>
                  <a:moveTo>
                    <a:pt x="9104" y="8875"/>
                  </a:moveTo>
                  <a:lnTo>
                    <a:pt x="9293" y="8764"/>
                  </a:lnTo>
                  <a:lnTo>
                    <a:pt x="9418" y="8693"/>
                  </a:lnTo>
                  <a:lnTo>
                    <a:pt x="9418" y="9059"/>
                  </a:lnTo>
                  <a:lnTo>
                    <a:pt x="9418" y="9059"/>
                  </a:lnTo>
                  <a:lnTo>
                    <a:pt x="9737" y="9246"/>
                  </a:lnTo>
                  <a:lnTo>
                    <a:pt x="9425" y="9426"/>
                  </a:lnTo>
                  <a:lnTo>
                    <a:pt x="9104" y="9241"/>
                  </a:lnTo>
                  <a:lnTo>
                    <a:pt x="9104" y="8875"/>
                  </a:lnTo>
                  <a:close/>
                  <a:moveTo>
                    <a:pt x="9430" y="9816"/>
                  </a:moveTo>
                  <a:lnTo>
                    <a:pt x="9751" y="9629"/>
                  </a:lnTo>
                  <a:lnTo>
                    <a:pt x="10070" y="9813"/>
                  </a:lnTo>
                  <a:lnTo>
                    <a:pt x="10070" y="10182"/>
                  </a:lnTo>
                  <a:lnTo>
                    <a:pt x="9749" y="10366"/>
                  </a:lnTo>
                  <a:lnTo>
                    <a:pt x="9430" y="10182"/>
                  </a:lnTo>
                  <a:lnTo>
                    <a:pt x="9430" y="9816"/>
                  </a:lnTo>
                  <a:close/>
                  <a:moveTo>
                    <a:pt x="9751" y="9617"/>
                  </a:moveTo>
                  <a:lnTo>
                    <a:pt x="9751" y="9617"/>
                  </a:lnTo>
                  <a:lnTo>
                    <a:pt x="9751" y="9617"/>
                  </a:lnTo>
                  <a:lnTo>
                    <a:pt x="9430" y="9799"/>
                  </a:lnTo>
                  <a:lnTo>
                    <a:pt x="9430" y="9440"/>
                  </a:lnTo>
                  <a:lnTo>
                    <a:pt x="9742" y="9258"/>
                  </a:lnTo>
                  <a:lnTo>
                    <a:pt x="9751" y="9253"/>
                  </a:lnTo>
                  <a:lnTo>
                    <a:pt x="9761" y="9260"/>
                  </a:lnTo>
                  <a:lnTo>
                    <a:pt x="10070" y="9440"/>
                  </a:lnTo>
                  <a:lnTo>
                    <a:pt x="10070" y="9801"/>
                  </a:lnTo>
                  <a:lnTo>
                    <a:pt x="9751" y="9617"/>
                  </a:lnTo>
                  <a:close/>
                  <a:moveTo>
                    <a:pt x="9763" y="9246"/>
                  </a:moveTo>
                  <a:lnTo>
                    <a:pt x="10085" y="9059"/>
                  </a:lnTo>
                  <a:lnTo>
                    <a:pt x="10085" y="8693"/>
                  </a:lnTo>
                  <a:lnTo>
                    <a:pt x="10397" y="8873"/>
                  </a:lnTo>
                  <a:lnTo>
                    <a:pt x="10397" y="9244"/>
                  </a:lnTo>
                  <a:lnTo>
                    <a:pt x="10078" y="9426"/>
                  </a:lnTo>
                  <a:lnTo>
                    <a:pt x="9763" y="9246"/>
                  </a:lnTo>
                  <a:close/>
                  <a:moveTo>
                    <a:pt x="10085" y="8676"/>
                  </a:moveTo>
                  <a:lnTo>
                    <a:pt x="10085" y="8308"/>
                  </a:lnTo>
                  <a:lnTo>
                    <a:pt x="10278" y="8194"/>
                  </a:lnTo>
                  <a:lnTo>
                    <a:pt x="10397" y="8128"/>
                  </a:lnTo>
                  <a:lnTo>
                    <a:pt x="10397" y="8497"/>
                  </a:lnTo>
                  <a:lnTo>
                    <a:pt x="10397" y="8497"/>
                  </a:lnTo>
                  <a:lnTo>
                    <a:pt x="10716" y="8681"/>
                  </a:lnTo>
                  <a:lnTo>
                    <a:pt x="10489" y="8814"/>
                  </a:lnTo>
                  <a:lnTo>
                    <a:pt x="10404" y="8861"/>
                  </a:lnTo>
                  <a:lnTo>
                    <a:pt x="10085" y="8676"/>
                  </a:lnTo>
                  <a:close/>
                  <a:moveTo>
                    <a:pt x="10411" y="9251"/>
                  </a:moveTo>
                  <a:lnTo>
                    <a:pt x="10730" y="9066"/>
                  </a:lnTo>
                  <a:lnTo>
                    <a:pt x="11046" y="9248"/>
                  </a:lnTo>
                  <a:lnTo>
                    <a:pt x="11046" y="9617"/>
                  </a:lnTo>
                  <a:lnTo>
                    <a:pt x="10730" y="9801"/>
                  </a:lnTo>
                  <a:lnTo>
                    <a:pt x="10411" y="9617"/>
                  </a:lnTo>
                  <a:lnTo>
                    <a:pt x="10411" y="9251"/>
                  </a:lnTo>
                  <a:close/>
                  <a:moveTo>
                    <a:pt x="10760" y="9066"/>
                  </a:moveTo>
                  <a:lnTo>
                    <a:pt x="10730" y="9050"/>
                  </a:lnTo>
                  <a:lnTo>
                    <a:pt x="10730" y="9050"/>
                  </a:lnTo>
                  <a:lnTo>
                    <a:pt x="10730" y="9050"/>
                  </a:lnTo>
                  <a:lnTo>
                    <a:pt x="10701" y="9066"/>
                  </a:lnTo>
                  <a:lnTo>
                    <a:pt x="10411" y="9234"/>
                  </a:lnTo>
                  <a:lnTo>
                    <a:pt x="10411" y="8873"/>
                  </a:lnTo>
                  <a:lnTo>
                    <a:pt x="10730" y="8688"/>
                  </a:lnTo>
                  <a:lnTo>
                    <a:pt x="11046" y="8873"/>
                  </a:lnTo>
                  <a:lnTo>
                    <a:pt x="11046" y="9232"/>
                  </a:lnTo>
                  <a:lnTo>
                    <a:pt x="10760" y="9066"/>
                  </a:lnTo>
                  <a:close/>
                  <a:moveTo>
                    <a:pt x="10744" y="8681"/>
                  </a:moveTo>
                  <a:lnTo>
                    <a:pt x="11060" y="8497"/>
                  </a:lnTo>
                  <a:lnTo>
                    <a:pt x="11060" y="8497"/>
                  </a:lnTo>
                  <a:lnTo>
                    <a:pt x="11060" y="8128"/>
                  </a:lnTo>
                  <a:lnTo>
                    <a:pt x="11377" y="8310"/>
                  </a:lnTo>
                  <a:lnTo>
                    <a:pt x="11377" y="8676"/>
                  </a:lnTo>
                  <a:lnTo>
                    <a:pt x="11271" y="8738"/>
                  </a:lnTo>
                  <a:lnTo>
                    <a:pt x="11056" y="8861"/>
                  </a:lnTo>
                  <a:lnTo>
                    <a:pt x="10744" y="8681"/>
                  </a:lnTo>
                  <a:close/>
                  <a:moveTo>
                    <a:pt x="11060" y="8875"/>
                  </a:moveTo>
                  <a:lnTo>
                    <a:pt x="11368" y="8695"/>
                  </a:lnTo>
                  <a:lnTo>
                    <a:pt x="11377" y="8691"/>
                  </a:lnTo>
                  <a:lnTo>
                    <a:pt x="11377" y="9059"/>
                  </a:lnTo>
                  <a:lnTo>
                    <a:pt x="11377" y="9059"/>
                  </a:lnTo>
                  <a:lnTo>
                    <a:pt x="11481" y="9121"/>
                  </a:lnTo>
                  <a:lnTo>
                    <a:pt x="11694" y="9246"/>
                  </a:lnTo>
                  <a:lnTo>
                    <a:pt x="11611" y="9293"/>
                  </a:lnTo>
                  <a:lnTo>
                    <a:pt x="11382" y="9426"/>
                  </a:lnTo>
                  <a:lnTo>
                    <a:pt x="11060" y="9241"/>
                  </a:lnTo>
                  <a:lnTo>
                    <a:pt x="11060" y="8875"/>
                  </a:lnTo>
                  <a:close/>
                  <a:moveTo>
                    <a:pt x="11720" y="9246"/>
                  </a:moveTo>
                  <a:lnTo>
                    <a:pt x="12039" y="9059"/>
                  </a:lnTo>
                  <a:lnTo>
                    <a:pt x="12039" y="9059"/>
                  </a:lnTo>
                  <a:lnTo>
                    <a:pt x="12039" y="8693"/>
                  </a:lnTo>
                  <a:lnTo>
                    <a:pt x="12058" y="8702"/>
                  </a:lnTo>
                  <a:lnTo>
                    <a:pt x="12353" y="8875"/>
                  </a:lnTo>
                  <a:lnTo>
                    <a:pt x="12353" y="9241"/>
                  </a:lnTo>
                  <a:lnTo>
                    <a:pt x="12032" y="9426"/>
                  </a:lnTo>
                  <a:lnTo>
                    <a:pt x="11720" y="9246"/>
                  </a:lnTo>
                  <a:close/>
                  <a:moveTo>
                    <a:pt x="12039" y="8679"/>
                  </a:moveTo>
                  <a:lnTo>
                    <a:pt x="12039" y="8676"/>
                  </a:lnTo>
                  <a:lnTo>
                    <a:pt x="12039" y="8310"/>
                  </a:lnTo>
                  <a:lnTo>
                    <a:pt x="12355" y="8126"/>
                  </a:lnTo>
                  <a:lnTo>
                    <a:pt x="12355" y="8497"/>
                  </a:lnTo>
                  <a:lnTo>
                    <a:pt x="12355" y="8497"/>
                  </a:lnTo>
                  <a:lnTo>
                    <a:pt x="12674" y="8679"/>
                  </a:lnTo>
                  <a:lnTo>
                    <a:pt x="12358" y="8861"/>
                  </a:lnTo>
                  <a:lnTo>
                    <a:pt x="12039" y="8679"/>
                  </a:lnTo>
                  <a:close/>
                  <a:moveTo>
                    <a:pt x="12367" y="9248"/>
                  </a:moveTo>
                  <a:lnTo>
                    <a:pt x="12686" y="9066"/>
                  </a:lnTo>
                  <a:lnTo>
                    <a:pt x="13007" y="9251"/>
                  </a:lnTo>
                  <a:lnTo>
                    <a:pt x="13007" y="9617"/>
                  </a:lnTo>
                  <a:lnTo>
                    <a:pt x="12686" y="9801"/>
                  </a:lnTo>
                  <a:lnTo>
                    <a:pt x="12367" y="9617"/>
                  </a:lnTo>
                  <a:lnTo>
                    <a:pt x="12367" y="9248"/>
                  </a:lnTo>
                  <a:close/>
                  <a:moveTo>
                    <a:pt x="12686" y="9050"/>
                  </a:moveTo>
                  <a:lnTo>
                    <a:pt x="12686" y="9050"/>
                  </a:lnTo>
                  <a:lnTo>
                    <a:pt x="12686" y="9050"/>
                  </a:lnTo>
                  <a:lnTo>
                    <a:pt x="12677" y="9055"/>
                  </a:lnTo>
                  <a:lnTo>
                    <a:pt x="12367" y="9232"/>
                  </a:lnTo>
                  <a:lnTo>
                    <a:pt x="12367" y="8873"/>
                  </a:lnTo>
                  <a:lnTo>
                    <a:pt x="12686" y="8688"/>
                  </a:lnTo>
                  <a:lnTo>
                    <a:pt x="12835" y="8773"/>
                  </a:lnTo>
                  <a:lnTo>
                    <a:pt x="13007" y="8873"/>
                  </a:lnTo>
                  <a:lnTo>
                    <a:pt x="13007" y="9234"/>
                  </a:lnTo>
                  <a:lnTo>
                    <a:pt x="12686" y="9050"/>
                  </a:lnTo>
                  <a:close/>
                  <a:moveTo>
                    <a:pt x="12700" y="8679"/>
                  </a:moveTo>
                  <a:lnTo>
                    <a:pt x="12755" y="8648"/>
                  </a:lnTo>
                  <a:lnTo>
                    <a:pt x="13019" y="8497"/>
                  </a:lnTo>
                  <a:lnTo>
                    <a:pt x="13019" y="8497"/>
                  </a:lnTo>
                  <a:lnTo>
                    <a:pt x="13019" y="8128"/>
                  </a:lnTo>
                  <a:lnTo>
                    <a:pt x="13334" y="8308"/>
                  </a:lnTo>
                  <a:lnTo>
                    <a:pt x="13334" y="8676"/>
                  </a:lnTo>
                  <a:lnTo>
                    <a:pt x="13015" y="8861"/>
                  </a:lnTo>
                  <a:lnTo>
                    <a:pt x="12700" y="8679"/>
                  </a:lnTo>
                  <a:close/>
                  <a:moveTo>
                    <a:pt x="13019" y="8875"/>
                  </a:moveTo>
                  <a:lnTo>
                    <a:pt x="13208" y="8764"/>
                  </a:lnTo>
                  <a:lnTo>
                    <a:pt x="13334" y="8693"/>
                  </a:lnTo>
                  <a:lnTo>
                    <a:pt x="13334" y="9059"/>
                  </a:lnTo>
                  <a:lnTo>
                    <a:pt x="13334" y="9059"/>
                  </a:lnTo>
                  <a:lnTo>
                    <a:pt x="13653" y="9246"/>
                  </a:lnTo>
                  <a:lnTo>
                    <a:pt x="13338" y="9426"/>
                  </a:lnTo>
                  <a:lnTo>
                    <a:pt x="13019" y="9241"/>
                  </a:lnTo>
                  <a:lnTo>
                    <a:pt x="13019" y="8875"/>
                  </a:lnTo>
                  <a:close/>
                  <a:moveTo>
                    <a:pt x="13345" y="9816"/>
                  </a:moveTo>
                  <a:lnTo>
                    <a:pt x="13664" y="9629"/>
                  </a:lnTo>
                  <a:lnTo>
                    <a:pt x="13986" y="9813"/>
                  </a:lnTo>
                  <a:lnTo>
                    <a:pt x="13986" y="10182"/>
                  </a:lnTo>
                  <a:lnTo>
                    <a:pt x="13664" y="10366"/>
                  </a:lnTo>
                  <a:lnTo>
                    <a:pt x="13345" y="10182"/>
                  </a:lnTo>
                  <a:lnTo>
                    <a:pt x="13345" y="9816"/>
                  </a:lnTo>
                  <a:close/>
                  <a:moveTo>
                    <a:pt x="13667" y="9617"/>
                  </a:moveTo>
                  <a:lnTo>
                    <a:pt x="13664" y="9617"/>
                  </a:lnTo>
                  <a:lnTo>
                    <a:pt x="13664" y="9617"/>
                  </a:lnTo>
                  <a:lnTo>
                    <a:pt x="13345" y="9799"/>
                  </a:lnTo>
                  <a:lnTo>
                    <a:pt x="13345" y="9440"/>
                  </a:lnTo>
                  <a:lnTo>
                    <a:pt x="13657" y="9258"/>
                  </a:lnTo>
                  <a:lnTo>
                    <a:pt x="13664" y="9253"/>
                  </a:lnTo>
                  <a:lnTo>
                    <a:pt x="13674" y="9260"/>
                  </a:lnTo>
                  <a:lnTo>
                    <a:pt x="13986" y="9440"/>
                  </a:lnTo>
                  <a:lnTo>
                    <a:pt x="13986" y="9801"/>
                  </a:lnTo>
                  <a:lnTo>
                    <a:pt x="13667" y="9617"/>
                  </a:lnTo>
                  <a:close/>
                  <a:moveTo>
                    <a:pt x="13678" y="9246"/>
                  </a:moveTo>
                  <a:lnTo>
                    <a:pt x="13997" y="9059"/>
                  </a:lnTo>
                  <a:lnTo>
                    <a:pt x="13997" y="8693"/>
                  </a:lnTo>
                  <a:lnTo>
                    <a:pt x="14203" y="8811"/>
                  </a:lnTo>
                  <a:lnTo>
                    <a:pt x="14309" y="8875"/>
                  </a:lnTo>
                  <a:lnTo>
                    <a:pt x="14309" y="9244"/>
                  </a:lnTo>
                  <a:lnTo>
                    <a:pt x="13993" y="9426"/>
                  </a:lnTo>
                  <a:lnTo>
                    <a:pt x="13678" y="9246"/>
                  </a:lnTo>
                  <a:close/>
                  <a:moveTo>
                    <a:pt x="14000" y="8676"/>
                  </a:moveTo>
                  <a:lnTo>
                    <a:pt x="14000" y="8308"/>
                  </a:lnTo>
                  <a:lnTo>
                    <a:pt x="14194" y="8194"/>
                  </a:lnTo>
                  <a:lnTo>
                    <a:pt x="14312" y="8128"/>
                  </a:lnTo>
                  <a:lnTo>
                    <a:pt x="14312" y="8497"/>
                  </a:lnTo>
                  <a:lnTo>
                    <a:pt x="14312" y="8497"/>
                  </a:lnTo>
                  <a:lnTo>
                    <a:pt x="14628" y="8681"/>
                  </a:lnTo>
                  <a:lnTo>
                    <a:pt x="14316" y="8861"/>
                  </a:lnTo>
                  <a:lnTo>
                    <a:pt x="14000" y="8676"/>
                  </a:lnTo>
                  <a:close/>
                  <a:moveTo>
                    <a:pt x="14326" y="9251"/>
                  </a:moveTo>
                  <a:lnTo>
                    <a:pt x="14645" y="9066"/>
                  </a:lnTo>
                  <a:lnTo>
                    <a:pt x="14962" y="9248"/>
                  </a:lnTo>
                  <a:lnTo>
                    <a:pt x="14962" y="9617"/>
                  </a:lnTo>
                  <a:lnTo>
                    <a:pt x="14643" y="9801"/>
                  </a:lnTo>
                  <a:lnTo>
                    <a:pt x="14326" y="9617"/>
                  </a:lnTo>
                  <a:lnTo>
                    <a:pt x="14326" y="9251"/>
                  </a:lnTo>
                  <a:close/>
                  <a:moveTo>
                    <a:pt x="14673" y="9066"/>
                  </a:moveTo>
                  <a:lnTo>
                    <a:pt x="14645" y="9050"/>
                  </a:lnTo>
                  <a:lnTo>
                    <a:pt x="14645" y="9050"/>
                  </a:lnTo>
                  <a:lnTo>
                    <a:pt x="14645" y="9050"/>
                  </a:lnTo>
                  <a:lnTo>
                    <a:pt x="14617" y="9066"/>
                  </a:lnTo>
                  <a:lnTo>
                    <a:pt x="14326" y="9234"/>
                  </a:lnTo>
                  <a:lnTo>
                    <a:pt x="14326" y="8873"/>
                  </a:lnTo>
                  <a:lnTo>
                    <a:pt x="14536" y="8750"/>
                  </a:lnTo>
                  <a:lnTo>
                    <a:pt x="14645" y="8688"/>
                  </a:lnTo>
                  <a:lnTo>
                    <a:pt x="14962" y="8873"/>
                  </a:lnTo>
                  <a:lnTo>
                    <a:pt x="14962" y="9232"/>
                  </a:lnTo>
                  <a:lnTo>
                    <a:pt x="14673" y="9066"/>
                  </a:lnTo>
                  <a:close/>
                  <a:moveTo>
                    <a:pt x="14659" y="8681"/>
                  </a:moveTo>
                  <a:lnTo>
                    <a:pt x="14813" y="8591"/>
                  </a:lnTo>
                  <a:lnTo>
                    <a:pt x="14976" y="8497"/>
                  </a:lnTo>
                  <a:lnTo>
                    <a:pt x="14976" y="8497"/>
                  </a:lnTo>
                  <a:lnTo>
                    <a:pt x="14976" y="8126"/>
                  </a:lnTo>
                  <a:lnTo>
                    <a:pt x="15292" y="8308"/>
                  </a:lnTo>
                  <a:lnTo>
                    <a:pt x="15292" y="8676"/>
                  </a:lnTo>
                  <a:lnTo>
                    <a:pt x="14971" y="8861"/>
                  </a:lnTo>
                  <a:lnTo>
                    <a:pt x="14659" y="8681"/>
                  </a:lnTo>
                  <a:close/>
                  <a:moveTo>
                    <a:pt x="14978" y="8873"/>
                  </a:moveTo>
                  <a:lnTo>
                    <a:pt x="15292" y="8693"/>
                  </a:lnTo>
                  <a:lnTo>
                    <a:pt x="15292" y="9059"/>
                  </a:lnTo>
                  <a:lnTo>
                    <a:pt x="15292" y="9059"/>
                  </a:lnTo>
                  <a:lnTo>
                    <a:pt x="15609" y="9246"/>
                  </a:lnTo>
                  <a:lnTo>
                    <a:pt x="15321" y="9414"/>
                  </a:lnTo>
                  <a:lnTo>
                    <a:pt x="15297" y="9426"/>
                  </a:lnTo>
                  <a:lnTo>
                    <a:pt x="14978" y="9244"/>
                  </a:lnTo>
                  <a:lnTo>
                    <a:pt x="14978" y="8873"/>
                  </a:lnTo>
                  <a:close/>
                  <a:moveTo>
                    <a:pt x="15304" y="9816"/>
                  </a:moveTo>
                  <a:lnTo>
                    <a:pt x="15623" y="9629"/>
                  </a:lnTo>
                  <a:lnTo>
                    <a:pt x="15812" y="9738"/>
                  </a:lnTo>
                  <a:lnTo>
                    <a:pt x="15940" y="9813"/>
                  </a:lnTo>
                  <a:lnTo>
                    <a:pt x="15940" y="10182"/>
                  </a:lnTo>
                  <a:lnTo>
                    <a:pt x="15746" y="10295"/>
                  </a:lnTo>
                  <a:lnTo>
                    <a:pt x="15623" y="10366"/>
                  </a:lnTo>
                  <a:lnTo>
                    <a:pt x="15304" y="10182"/>
                  </a:lnTo>
                  <a:lnTo>
                    <a:pt x="15304" y="9816"/>
                  </a:lnTo>
                  <a:close/>
                  <a:moveTo>
                    <a:pt x="15907" y="9780"/>
                  </a:moveTo>
                  <a:lnTo>
                    <a:pt x="15623" y="9617"/>
                  </a:lnTo>
                  <a:lnTo>
                    <a:pt x="15623" y="9617"/>
                  </a:lnTo>
                  <a:lnTo>
                    <a:pt x="15623" y="9617"/>
                  </a:lnTo>
                  <a:lnTo>
                    <a:pt x="15304" y="9799"/>
                  </a:lnTo>
                  <a:lnTo>
                    <a:pt x="15304" y="9440"/>
                  </a:lnTo>
                  <a:lnTo>
                    <a:pt x="15512" y="9317"/>
                  </a:lnTo>
                  <a:lnTo>
                    <a:pt x="15623" y="9253"/>
                  </a:lnTo>
                  <a:lnTo>
                    <a:pt x="15765" y="9336"/>
                  </a:lnTo>
                  <a:lnTo>
                    <a:pt x="15940" y="9437"/>
                  </a:lnTo>
                  <a:lnTo>
                    <a:pt x="15940" y="9799"/>
                  </a:lnTo>
                  <a:lnTo>
                    <a:pt x="15907" y="9780"/>
                  </a:lnTo>
                  <a:close/>
                  <a:moveTo>
                    <a:pt x="15741" y="9308"/>
                  </a:moveTo>
                  <a:lnTo>
                    <a:pt x="15635" y="9246"/>
                  </a:lnTo>
                  <a:lnTo>
                    <a:pt x="15954" y="9059"/>
                  </a:lnTo>
                  <a:lnTo>
                    <a:pt x="15954" y="9059"/>
                  </a:lnTo>
                  <a:lnTo>
                    <a:pt x="15954" y="8691"/>
                  </a:lnTo>
                  <a:lnTo>
                    <a:pt x="15975" y="8702"/>
                  </a:lnTo>
                  <a:lnTo>
                    <a:pt x="16271" y="8875"/>
                  </a:lnTo>
                  <a:lnTo>
                    <a:pt x="16271" y="9241"/>
                  </a:lnTo>
                  <a:lnTo>
                    <a:pt x="15949" y="9426"/>
                  </a:lnTo>
                  <a:lnTo>
                    <a:pt x="15741" y="9308"/>
                  </a:lnTo>
                  <a:close/>
                  <a:moveTo>
                    <a:pt x="15956" y="8676"/>
                  </a:moveTo>
                  <a:lnTo>
                    <a:pt x="15956" y="8308"/>
                  </a:lnTo>
                  <a:lnTo>
                    <a:pt x="16271" y="8128"/>
                  </a:lnTo>
                  <a:lnTo>
                    <a:pt x="16271" y="8497"/>
                  </a:lnTo>
                  <a:lnTo>
                    <a:pt x="16271" y="8497"/>
                  </a:lnTo>
                  <a:lnTo>
                    <a:pt x="16590" y="8681"/>
                  </a:lnTo>
                  <a:lnTo>
                    <a:pt x="16275" y="8861"/>
                  </a:lnTo>
                  <a:lnTo>
                    <a:pt x="15956" y="8676"/>
                  </a:lnTo>
                  <a:close/>
                  <a:moveTo>
                    <a:pt x="16282" y="9251"/>
                  </a:moveTo>
                  <a:lnTo>
                    <a:pt x="16601" y="9066"/>
                  </a:lnTo>
                  <a:lnTo>
                    <a:pt x="16923" y="9251"/>
                  </a:lnTo>
                  <a:lnTo>
                    <a:pt x="16923" y="9617"/>
                  </a:lnTo>
                  <a:lnTo>
                    <a:pt x="16606" y="9799"/>
                  </a:lnTo>
                  <a:lnTo>
                    <a:pt x="16601" y="9801"/>
                  </a:lnTo>
                  <a:lnTo>
                    <a:pt x="16282" y="9617"/>
                  </a:lnTo>
                  <a:lnTo>
                    <a:pt x="16282" y="9251"/>
                  </a:lnTo>
                  <a:close/>
                  <a:moveTo>
                    <a:pt x="16601" y="9050"/>
                  </a:moveTo>
                  <a:lnTo>
                    <a:pt x="16601" y="9050"/>
                  </a:lnTo>
                  <a:lnTo>
                    <a:pt x="16599" y="9050"/>
                  </a:lnTo>
                  <a:lnTo>
                    <a:pt x="16545" y="9083"/>
                  </a:lnTo>
                  <a:lnTo>
                    <a:pt x="16282" y="9234"/>
                  </a:lnTo>
                  <a:lnTo>
                    <a:pt x="16282" y="8873"/>
                  </a:lnTo>
                  <a:lnTo>
                    <a:pt x="16601" y="8688"/>
                  </a:lnTo>
                  <a:lnTo>
                    <a:pt x="16748" y="8773"/>
                  </a:lnTo>
                  <a:lnTo>
                    <a:pt x="16923" y="8873"/>
                  </a:lnTo>
                  <a:lnTo>
                    <a:pt x="16923" y="9234"/>
                  </a:lnTo>
                  <a:lnTo>
                    <a:pt x="16601" y="9050"/>
                  </a:lnTo>
                  <a:close/>
                  <a:moveTo>
                    <a:pt x="16615" y="8681"/>
                  </a:moveTo>
                  <a:lnTo>
                    <a:pt x="16934" y="8497"/>
                  </a:lnTo>
                  <a:lnTo>
                    <a:pt x="16934" y="8497"/>
                  </a:lnTo>
                  <a:lnTo>
                    <a:pt x="16934" y="8128"/>
                  </a:lnTo>
                  <a:lnTo>
                    <a:pt x="17246" y="8308"/>
                  </a:lnTo>
                  <a:lnTo>
                    <a:pt x="17246" y="8676"/>
                  </a:lnTo>
                  <a:lnTo>
                    <a:pt x="16930" y="8861"/>
                  </a:lnTo>
                  <a:lnTo>
                    <a:pt x="16615" y="8681"/>
                  </a:lnTo>
                  <a:close/>
                  <a:moveTo>
                    <a:pt x="16934" y="8875"/>
                  </a:moveTo>
                  <a:lnTo>
                    <a:pt x="17124" y="8764"/>
                  </a:lnTo>
                  <a:lnTo>
                    <a:pt x="17246" y="8693"/>
                  </a:lnTo>
                  <a:lnTo>
                    <a:pt x="17246" y="9059"/>
                  </a:lnTo>
                  <a:lnTo>
                    <a:pt x="17246" y="9059"/>
                  </a:lnTo>
                  <a:lnTo>
                    <a:pt x="17568" y="9246"/>
                  </a:lnTo>
                  <a:lnTo>
                    <a:pt x="17253" y="9426"/>
                  </a:lnTo>
                  <a:lnTo>
                    <a:pt x="16934" y="9241"/>
                  </a:lnTo>
                  <a:lnTo>
                    <a:pt x="16934" y="8875"/>
                  </a:lnTo>
                  <a:close/>
                  <a:moveTo>
                    <a:pt x="17594" y="9246"/>
                  </a:moveTo>
                  <a:lnTo>
                    <a:pt x="17913" y="9059"/>
                  </a:lnTo>
                  <a:lnTo>
                    <a:pt x="17913" y="9059"/>
                  </a:lnTo>
                  <a:lnTo>
                    <a:pt x="17913" y="8691"/>
                  </a:lnTo>
                  <a:lnTo>
                    <a:pt x="18043" y="8766"/>
                  </a:lnTo>
                  <a:lnTo>
                    <a:pt x="18227" y="8873"/>
                  </a:lnTo>
                  <a:lnTo>
                    <a:pt x="18227" y="9241"/>
                  </a:lnTo>
                  <a:lnTo>
                    <a:pt x="17906" y="9426"/>
                  </a:lnTo>
                  <a:lnTo>
                    <a:pt x="17594" y="9246"/>
                  </a:lnTo>
                  <a:close/>
                  <a:moveTo>
                    <a:pt x="17915" y="8676"/>
                  </a:moveTo>
                  <a:lnTo>
                    <a:pt x="17915" y="8308"/>
                  </a:lnTo>
                  <a:lnTo>
                    <a:pt x="18227" y="8128"/>
                  </a:lnTo>
                  <a:lnTo>
                    <a:pt x="18227" y="8497"/>
                  </a:lnTo>
                  <a:lnTo>
                    <a:pt x="18227" y="8497"/>
                  </a:lnTo>
                  <a:lnTo>
                    <a:pt x="18544" y="8681"/>
                  </a:lnTo>
                  <a:lnTo>
                    <a:pt x="18317" y="8814"/>
                  </a:lnTo>
                  <a:lnTo>
                    <a:pt x="18232" y="8861"/>
                  </a:lnTo>
                  <a:lnTo>
                    <a:pt x="17915" y="8676"/>
                  </a:lnTo>
                  <a:close/>
                  <a:moveTo>
                    <a:pt x="18239" y="9251"/>
                  </a:moveTo>
                  <a:lnTo>
                    <a:pt x="18560" y="9066"/>
                  </a:lnTo>
                  <a:lnTo>
                    <a:pt x="18877" y="9248"/>
                  </a:lnTo>
                  <a:lnTo>
                    <a:pt x="18877" y="9617"/>
                  </a:lnTo>
                  <a:lnTo>
                    <a:pt x="18558" y="9801"/>
                  </a:lnTo>
                  <a:lnTo>
                    <a:pt x="18239" y="9617"/>
                  </a:lnTo>
                  <a:lnTo>
                    <a:pt x="18239" y="9251"/>
                  </a:lnTo>
                  <a:close/>
                  <a:moveTo>
                    <a:pt x="18588" y="9066"/>
                  </a:moveTo>
                  <a:lnTo>
                    <a:pt x="18560" y="9050"/>
                  </a:lnTo>
                  <a:lnTo>
                    <a:pt x="18560" y="9050"/>
                  </a:lnTo>
                  <a:lnTo>
                    <a:pt x="18560" y="9050"/>
                  </a:lnTo>
                  <a:lnTo>
                    <a:pt x="18529" y="9066"/>
                  </a:lnTo>
                  <a:lnTo>
                    <a:pt x="18241" y="9234"/>
                  </a:lnTo>
                  <a:lnTo>
                    <a:pt x="18241" y="8873"/>
                  </a:lnTo>
                  <a:lnTo>
                    <a:pt x="18558" y="8688"/>
                  </a:lnTo>
                  <a:lnTo>
                    <a:pt x="18877" y="8873"/>
                  </a:lnTo>
                  <a:lnTo>
                    <a:pt x="18877" y="9232"/>
                  </a:lnTo>
                  <a:lnTo>
                    <a:pt x="18588" y="9066"/>
                  </a:lnTo>
                  <a:close/>
                  <a:moveTo>
                    <a:pt x="18572" y="8681"/>
                  </a:moveTo>
                  <a:lnTo>
                    <a:pt x="18889" y="8497"/>
                  </a:lnTo>
                  <a:lnTo>
                    <a:pt x="18889" y="8497"/>
                  </a:lnTo>
                  <a:lnTo>
                    <a:pt x="18889" y="8126"/>
                  </a:lnTo>
                  <a:lnTo>
                    <a:pt x="19205" y="8308"/>
                  </a:lnTo>
                  <a:lnTo>
                    <a:pt x="19205" y="8676"/>
                  </a:lnTo>
                  <a:lnTo>
                    <a:pt x="18884" y="8861"/>
                  </a:lnTo>
                  <a:lnTo>
                    <a:pt x="18572" y="8681"/>
                  </a:lnTo>
                  <a:close/>
                  <a:moveTo>
                    <a:pt x="18893" y="8873"/>
                  </a:moveTo>
                  <a:lnTo>
                    <a:pt x="19205" y="8691"/>
                  </a:lnTo>
                  <a:lnTo>
                    <a:pt x="19205" y="9059"/>
                  </a:lnTo>
                  <a:lnTo>
                    <a:pt x="19205" y="9059"/>
                  </a:lnTo>
                  <a:lnTo>
                    <a:pt x="19309" y="9121"/>
                  </a:lnTo>
                  <a:lnTo>
                    <a:pt x="19522" y="9246"/>
                  </a:lnTo>
                  <a:lnTo>
                    <a:pt x="19212" y="9426"/>
                  </a:lnTo>
                  <a:lnTo>
                    <a:pt x="18893" y="9244"/>
                  </a:lnTo>
                  <a:lnTo>
                    <a:pt x="18893" y="8873"/>
                  </a:lnTo>
                  <a:close/>
                  <a:moveTo>
                    <a:pt x="19217" y="9813"/>
                  </a:moveTo>
                  <a:lnTo>
                    <a:pt x="19536" y="9629"/>
                  </a:lnTo>
                  <a:lnTo>
                    <a:pt x="19855" y="9813"/>
                  </a:lnTo>
                  <a:lnTo>
                    <a:pt x="19855" y="10182"/>
                  </a:lnTo>
                  <a:lnTo>
                    <a:pt x="19536" y="10366"/>
                  </a:lnTo>
                  <a:lnTo>
                    <a:pt x="19340" y="10253"/>
                  </a:lnTo>
                  <a:lnTo>
                    <a:pt x="19217" y="10182"/>
                  </a:lnTo>
                  <a:lnTo>
                    <a:pt x="19217" y="9813"/>
                  </a:lnTo>
                  <a:close/>
                  <a:moveTo>
                    <a:pt x="19536" y="9617"/>
                  </a:moveTo>
                  <a:lnTo>
                    <a:pt x="19536" y="9617"/>
                  </a:lnTo>
                  <a:lnTo>
                    <a:pt x="19534" y="9617"/>
                  </a:lnTo>
                  <a:lnTo>
                    <a:pt x="19217" y="9799"/>
                  </a:lnTo>
                  <a:lnTo>
                    <a:pt x="19217" y="9440"/>
                  </a:lnTo>
                  <a:lnTo>
                    <a:pt x="19536" y="9253"/>
                  </a:lnTo>
                  <a:lnTo>
                    <a:pt x="19749" y="9376"/>
                  </a:lnTo>
                  <a:lnTo>
                    <a:pt x="19855" y="9437"/>
                  </a:lnTo>
                  <a:lnTo>
                    <a:pt x="19855" y="9799"/>
                  </a:lnTo>
                  <a:lnTo>
                    <a:pt x="19536" y="9617"/>
                  </a:lnTo>
                  <a:close/>
                  <a:moveTo>
                    <a:pt x="19550" y="9246"/>
                  </a:moveTo>
                  <a:lnTo>
                    <a:pt x="19869" y="9059"/>
                  </a:lnTo>
                  <a:lnTo>
                    <a:pt x="19869" y="9059"/>
                  </a:lnTo>
                  <a:lnTo>
                    <a:pt x="19869" y="8693"/>
                  </a:lnTo>
                  <a:lnTo>
                    <a:pt x="20150" y="8856"/>
                  </a:lnTo>
                  <a:lnTo>
                    <a:pt x="20181" y="8873"/>
                  </a:lnTo>
                  <a:lnTo>
                    <a:pt x="20181" y="9241"/>
                  </a:lnTo>
                  <a:lnTo>
                    <a:pt x="19862" y="9426"/>
                  </a:lnTo>
                  <a:lnTo>
                    <a:pt x="19550" y="9246"/>
                  </a:lnTo>
                  <a:close/>
                  <a:moveTo>
                    <a:pt x="19869" y="8676"/>
                  </a:moveTo>
                  <a:lnTo>
                    <a:pt x="19869" y="8308"/>
                  </a:lnTo>
                  <a:lnTo>
                    <a:pt x="20186" y="8126"/>
                  </a:lnTo>
                  <a:lnTo>
                    <a:pt x="20186" y="8497"/>
                  </a:lnTo>
                  <a:lnTo>
                    <a:pt x="20186" y="8497"/>
                  </a:lnTo>
                  <a:lnTo>
                    <a:pt x="20502" y="8681"/>
                  </a:lnTo>
                  <a:lnTo>
                    <a:pt x="20190" y="8861"/>
                  </a:lnTo>
                  <a:lnTo>
                    <a:pt x="19869" y="8676"/>
                  </a:lnTo>
                  <a:close/>
                  <a:moveTo>
                    <a:pt x="20198" y="9251"/>
                  </a:moveTo>
                  <a:lnTo>
                    <a:pt x="20514" y="9066"/>
                  </a:lnTo>
                  <a:lnTo>
                    <a:pt x="20836" y="9251"/>
                  </a:lnTo>
                  <a:lnTo>
                    <a:pt x="20836" y="9617"/>
                  </a:lnTo>
                  <a:lnTo>
                    <a:pt x="20519" y="9799"/>
                  </a:lnTo>
                  <a:lnTo>
                    <a:pt x="20517" y="9801"/>
                  </a:lnTo>
                  <a:lnTo>
                    <a:pt x="20198" y="9617"/>
                  </a:lnTo>
                  <a:lnTo>
                    <a:pt x="20198" y="9251"/>
                  </a:lnTo>
                  <a:close/>
                  <a:moveTo>
                    <a:pt x="20514" y="9050"/>
                  </a:moveTo>
                  <a:lnTo>
                    <a:pt x="20514" y="9050"/>
                  </a:lnTo>
                  <a:lnTo>
                    <a:pt x="20514" y="9050"/>
                  </a:lnTo>
                  <a:lnTo>
                    <a:pt x="20460" y="9083"/>
                  </a:lnTo>
                  <a:lnTo>
                    <a:pt x="20198" y="9234"/>
                  </a:lnTo>
                  <a:lnTo>
                    <a:pt x="20198" y="8873"/>
                  </a:lnTo>
                  <a:lnTo>
                    <a:pt x="20517" y="8688"/>
                  </a:lnTo>
                  <a:lnTo>
                    <a:pt x="20663" y="8773"/>
                  </a:lnTo>
                  <a:lnTo>
                    <a:pt x="20836" y="8873"/>
                  </a:lnTo>
                  <a:lnTo>
                    <a:pt x="20836" y="9234"/>
                  </a:lnTo>
                  <a:lnTo>
                    <a:pt x="20514" y="9050"/>
                  </a:lnTo>
                  <a:close/>
                  <a:moveTo>
                    <a:pt x="20531" y="8681"/>
                  </a:moveTo>
                  <a:lnTo>
                    <a:pt x="20847" y="8497"/>
                  </a:lnTo>
                  <a:lnTo>
                    <a:pt x="20847" y="8497"/>
                  </a:lnTo>
                  <a:lnTo>
                    <a:pt x="20847" y="8128"/>
                  </a:lnTo>
                  <a:lnTo>
                    <a:pt x="21162" y="8308"/>
                  </a:lnTo>
                  <a:lnTo>
                    <a:pt x="21162" y="8676"/>
                  </a:lnTo>
                  <a:lnTo>
                    <a:pt x="20845" y="8861"/>
                  </a:lnTo>
                  <a:lnTo>
                    <a:pt x="20531" y="8681"/>
                  </a:lnTo>
                  <a:close/>
                  <a:moveTo>
                    <a:pt x="20847" y="8875"/>
                  </a:moveTo>
                  <a:lnTo>
                    <a:pt x="21036" y="8764"/>
                  </a:lnTo>
                  <a:lnTo>
                    <a:pt x="21162" y="8693"/>
                  </a:lnTo>
                  <a:lnTo>
                    <a:pt x="21162" y="9059"/>
                  </a:lnTo>
                  <a:lnTo>
                    <a:pt x="21162" y="9059"/>
                  </a:lnTo>
                  <a:lnTo>
                    <a:pt x="21481" y="9246"/>
                  </a:lnTo>
                  <a:lnTo>
                    <a:pt x="21169" y="9426"/>
                  </a:lnTo>
                  <a:lnTo>
                    <a:pt x="20847" y="9241"/>
                  </a:lnTo>
                  <a:lnTo>
                    <a:pt x="20847" y="8875"/>
                  </a:lnTo>
                  <a:close/>
                  <a:moveTo>
                    <a:pt x="21509" y="9246"/>
                  </a:moveTo>
                  <a:lnTo>
                    <a:pt x="21828" y="9059"/>
                  </a:lnTo>
                  <a:lnTo>
                    <a:pt x="21828" y="9059"/>
                  </a:lnTo>
                  <a:lnTo>
                    <a:pt x="21828" y="8691"/>
                  </a:lnTo>
                  <a:lnTo>
                    <a:pt x="21896" y="8731"/>
                  </a:lnTo>
                  <a:lnTo>
                    <a:pt x="22140" y="8875"/>
                  </a:lnTo>
                  <a:lnTo>
                    <a:pt x="22140" y="9241"/>
                  </a:lnTo>
                  <a:lnTo>
                    <a:pt x="21821" y="9426"/>
                  </a:lnTo>
                  <a:lnTo>
                    <a:pt x="21509" y="9246"/>
                  </a:lnTo>
                  <a:close/>
                  <a:moveTo>
                    <a:pt x="21828" y="8676"/>
                  </a:moveTo>
                  <a:lnTo>
                    <a:pt x="21828" y="8308"/>
                  </a:lnTo>
                  <a:lnTo>
                    <a:pt x="22140" y="8128"/>
                  </a:lnTo>
                  <a:lnTo>
                    <a:pt x="22140" y="8497"/>
                  </a:lnTo>
                  <a:lnTo>
                    <a:pt x="22140" y="8497"/>
                  </a:lnTo>
                  <a:lnTo>
                    <a:pt x="22459" y="8679"/>
                  </a:lnTo>
                  <a:lnTo>
                    <a:pt x="22145" y="8861"/>
                  </a:lnTo>
                  <a:lnTo>
                    <a:pt x="21828" y="8676"/>
                  </a:lnTo>
                  <a:close/>
                  <a:moveTo>
                    <a:pt x="21828" y="7547"/>
                  </a:moveTo>
                  <a:lnTo>
                    <a:pt x="21828" y="7178"/>
                  </a:lnTo>
                  <a:lnTo>
                    <a:pt x="22055" y="7048"/>
                  </a:lnTo>
                  <a:lnTo>
                    <a:pt x="22140" y="6998"/>
                  </a:lnTo>
                  <a:lnTo>
                    <a:pt x="22140" y="7365"/>
                  </a:lnTo>
                  <a:lnTo>
                    <a:pt x="22140" y="7365"/>
                  </a:lnTo>
                  <a:lnTo>
                    <a:pt x="22459" y="7549"/>
                  </a:lnTo>
                  <a:lnTo>
                    <a:pt x="22163" y="7722"/>
                  </a:lnTo>
                  <a:lnTo>
                    <a:pt x="22149" y="7731"/>
                  </a:lnTo>
                  <a:lnTo>
                    <a:pt x="21828" y="7547"/>
                  </a:lnTo>
                  <a:close/>
                  <a:moveTo>
                    <a:pt x="22019" y="6526"/>
                  </a:moveTo>
                  <a:lnTo>
                    <a:pt x="21828" y="6415"/>
                  </a:lnTo>
                  <a:lnTo>
                    <a:pt x="21828" y="6048"/>
                  </a:lnTo>
                  <a:lnTo>
                    <a:pt x="22140" y="5869"/>
                  </a:lnTo>
                  <a:lnTo>
                    <a:pt x="22140" y="6235"/>
                  </a:lnTo>
                  <a:lnTo>
                    <a:pt x="22140" y="6235"/>
                  </a:lnTo>
                  <a:lnTo>
                    <a:pt x="22459" y="6419"/>
                  </a:lnTo>
                  <a:lnTo>
                    <a:pt x="22147" y="6599"/>
                  </a:lnTo>
                  <a:lnTo>
                    <a:pt x="22019" y="6526"/>
                  </a:lnTo>
                  <a:close/>
                  <a:moveTo>
                    <a:pt x="21828" y="5285"/>
                  </a:moveTo>
                  <a:lnTo>
                    <a:pt x="21828" y="4919"/>
                  </a:lnTo>
                  <a:lnTo>
                    <a:pt x="22121" y="4749"/>
                  </a:lnTo>
                  <a:lnTo>
                    <a:pt x="22140" y="4737"/>
                  </a:lnTo>
                  <a:lnTo>
                    <a:pt x="22140" y="5103"/>
                  </a:lnTo>
                  <a:lnTo>
                    <a:pt x="22140" y="5105"/>
                  </a:lnTo>
                  <a:lnTo>
                    <a:pt x="22459" y="5287"/>
                  </a:lnTo>
                  <a:lnTo>
                    <a:pt x="22218" y="5429"/>
                  </a:lnTo>
                  <a:lnTo>
                    <a:pt x="22145" y="5469"/>
                  </a:lnTo>
                  <a:lnTo>
                    <a:pt x="21828" y="5285"/>
                  </a:lnTo>
                  <a:close/>
                  <a:moveTo>
                    <a:pt x="22036" y="4290"/>
                  </a:moveTo>
                  <a:lnTo>
                    <a:pt x="22140" y="4351"/>
                  </a:lnTo>
                  <a:lnTo>
                    <a:pt x="22140" y="4720"/>
                  </a:lnTo>
                  <a:lnTo>
                    <a:pt x="22140" y="4723"/>
                  </a:lnTo>
                  <a:lnTo>
                    <a:pt x="21823" y="4905"/>
                  </a:lnTo>
                  <a:lnTo>
                    <a:pt x="21507" y="4723"/>
                  </a:lnTo>
                  <a:lnTo>
                    <a:pt x="21828" y="4538"/>
                  </a:lnTo>
                  <a:lnTo>
                    <a:pt x="21828" y="4538"/>
                  </a:lnTo>
                  <a:lnTo>
                    <a:pt x="21828" y="4172"/>
                  </a:lnTo>
                  <a:lnTo>
                    <a:pt x="22036" y="4290"/>
                  </a:lnTo>
                  <a:close/>
                  <a:moveTo>
                    <a:pt x="21162" y="4155"/>
                  </a:moveTo>
                  <a:lnTo>
                    <a:pt x="20845" y="4340"/>
                  </a:lnTo>
                  <a:lnTo>
                    <a:pt x="20706" y="4262"/>
                  </a:lnTo>
                  <a:lnTo>
                    <a:pt x="20528" y="4158"/>
                  </a:lnTo>
                  <a:lnTo>
                    <a:pt x="20847" y="3973"/>
                  </a:lnTo>
                  <a:lnTo>
                    <a:pt x="20847" y="3973"/>
                  </a:lnTo>
                  <a:lnTo>
                    <a:pt x="20847" y="3607"/>
                  </a:lnTo>
                  <a:lnTo>
                    <a:pt x="20871" y="3619"/>
                  </a:lnTo>
                  <a:lnTo>
                    <a:pt x="21162" y="3787"/>
                  </a:lnTo>
                  <a:lnTo>
                    <a:pt x="21162" y="4155"/>
                  </a:lnTo>
                  <a:close/>
                  <a:moveTo>
                    <a:pt x="20836" y="3586"/>
                  </a:moveTo>
                  <a:lnTo>
                    <a:pt x="20514" y="3401"/>
                  </a:lnTo>
                  <a:lnTo>
                    <a:pt x="20514" y="3401"/>
                  </a:lnTo>
                  <a:lnTo>
                    <a:pt x="20514" y="3401"/>
                  </a:lnTo>
                  <a:lnTo>
                    <a:pt x="20198" y="3583"/>
                  </a:lnTo>
                  <a:lnTo>
                    <a:pt x="20198" y="3219"/>
                  </a:lnTo>
                  <a:lnTo>
                    <a:pt x="20514" y="3035"/>
                  </a:lnTo>
                  <a:lnTo>
                    <a:pt x="20836" y="3219"/>
                  </a:lnTo>
                  <a:lnTo>
                    <a:pt x="20836" y="3586"/>
                  </a:lnTo>
                  <a:close/>
                  <a:moveTo>
                    <a:pt x="20387" y="3489"/>
                  </a:moveTo>
                  <a:lnTo>
                    <a:pt x="20514" y="3413"/>
                  </a:lnTo>
                  <a:lnTo>
                    <a:pt x="20836" y="3600"/>
                  </a:lnTo>
                  <a:lnTo>
                    <a:pt x="20836" y="3966"/>
                  </a:lnTo>
                  <a:lnTo>
                    <a:pt x="20517" y="4151"/>
                  </a:lnTo>
                  <a:lnTo>
                    <a:pt x="20514" y="4151"/>
                  </a:lnTo>
                  <a:lnTo>
                    <a:pt x="20514" y="4151"/>
                  </a:lnTo>
                  <a:lnTo>
                    <a:pt x="20198" y="3966"/>
                  </a:lnTo>
                  <a:lnTo>
                    <a:pt x="20198" y="3598"/>
                  </a:lnTo>
                  <a:lnTo>
                    <a:pt x="20387" y="3489"/>
                  </a:lnTo>
                  <a:close/>
                  <a:moveTo>
                    <a:pt x="20181" y="4351"/>
                  </a:moveTo>
                  <a:lnTo>
                    <a:pt x="20181" y="4723"/>
                  </a:lnTo>
                  <a:lnTo>
                    <a:pt x="20122" y="4756"/>
                  </a:lnTo>
                  <a:lnTo>
                    <a:pt x="19864" y="4905"/>
                  </a:lnTo>
                  <a:lnTo>
                    <a:pt x="19548" y="4723"/>
                  </a:lnTo>
                  <a:lnTo>
                    <a:pt x="19869" y="4538"/>
                  </a:lnTo>
                  <a:lnTo>
                    <a:pt x="19869" y="4538"/>
                  </a:lnTo>
                  <a:lnTo>
                    <a:pt x="19869" y="4172"/>
                  </a:lnTo>
                  <a:lnTo>
                    <a:pt x="20181" y="4351"/>
                  </a:lnTo>
                  <a:close/>
                  <a:moveTo>
                    <a:pt x="19855" y="4148"/>
                  </a:moveTo>
                  <a:lnTo>
                    <a:pt x="19536" y="3964"/>
                  </a:lnTo>
                  <a:lnTo>
                    <a:pt x="19536" y="3966"/>
                  </a:lnTo>
                  <a:lnTo>
                    <a:pt x="19534" y="3964"/>
                  </a:lnTo>
                  <a:lnTo>
                    <a:pt x="19217" y="4151"/>
                  </a:lnTo>
                  <a:lnTo>
                    <a:pt x="19217" y="3784"/>
                  </a:lnTo>
                  <a:lnTo>
                    <a:pt x="19271" y="3754"/>
                  </a:lnTo>
                  <a:lnTo>
                    <a:pt x="19538" y="3600"/>
                  </a:lnTo>
                  <a:lnTo>
                    <a:pt x="19647" y="3664"/>
                  </a:lnTo>
                  <a:lnTo>
                    <a:pt x="19855" y="3784"/>
                  </a:lnTo>
                  <a:lnTo>
                    <a:pt x="19855" y="4148"/>
                  </a:lnTo>
                  <a:close/>
                  <a:moveTo>
                    <a:pt x="19269" y="4134"/>
                  </a:moveTo>
                  <a:lnTo>
                    <a:pt x="19536" y="3980"/>
                  </a:lnTo>
                  <a:lnTo>
                    <a:pt x="19855" y="4165"/>
                  </a:lnTo>
                  <a:lnTo>
                    <a:pt x="19855" y="4531"/>
                  </a:lnTo>
                  <a:lnTo>
                    <a:pt x="19536" y="4715"/>
                  </a:lnTo>
                  <a:lnTo>
                    <a:pt x="19536" y="4715"/>
                  </a:lnTo>
                  <a:lnTo>
                    <a:pt x="19536" y="4715"/>
                  </a:lnTo>
                  <a:lnTo>
                    <a:pt x="19394" y="4635"/>
                  </a:lnTo>
                  <a:lnTo>
                    <a:pt x="19217" y="4531"/>
                  </a:lnTo>
                  <a:lnTo>
                    <a:pt x="19217" y="4165"/>
                  </a:lnTo>
                  <a:lnTo>
                    <a:pt x="19269" y="4134"/>
                  </a:lnTo>
                  <a:close/>
                  <a:moveTo>
                    <a:pt x="19205" y="4155"/>
                  </a:moveTo>
                  <a:lnTo>
                    <a:pt x="18884" y="4340"/>
                  </a:lnTo>
                  <a:lnTo>
                    <a:pt x="18884" y="4340"/>
                  </a:lnTo>
                  <a:lnTo>
                    <a:pt x="18572" y="4158"/>
                  </a:lnTo>
                  <a:lnTo>
                    <a:pt x="18889" y="3973"/>
                  </a:lnTo>
                  <a:lnTo>
                    <a:pt x="18889" y="3973"/>
                  </a:lnTo>
                  <a:lnTo>
                    <a:pt x="18889" y="3605"/>
                  </a:lnTo>
                  <a:lnTo>
                    <a:pt x="19016" y="3678"/>
                  </a:lnTo>
                  <a:lnTo>
                    <a:pt x="19205" y="3787"/>
                  </a:lnTo>
                  <a:lnTo>
                    <a:pt x="19205" y="4155"/>
                  </a:lnTo>
                  <a:close/>
                  <a:moveTo>
                    <a:pt x="18877" y="3583"/>
                  </a:moveTo>
                  <a:lnTo>
                    <a:pt x="18588" y="3418"/>
                  </a:lnTo>
                  <a:lnTo>
                    <a:pt x="18560" y="3401"/>
                  </a:lnTo>
                  <a:lnTo>
                    <a:pt x="18560" y="3401"/>
                  </a:lnTo>
                  <a:lnTo>
                    <a:pt x="18560" y="3401"/>
                  </a:lnTo>
                  <a:lnTo>
                    <a:pt x="18241" y="3583"/>
                  </a:lnTo>
                  <a:lnTo>
                    <a:pt x="18241" y="3219"/>
                  </a:lnTo>
                  <a:lnTo>
                    <a:pt x="18560" y="3035"/>
                  </a:lnTo>
                  <a:lnTo>
                    <a:pt x="18877" y="3219"/>
                  </a:lnTo>
                  <a:lnTo>
                    <a:pt x="18877" y="3583"/>
                  </a:lnTo>
                  <a:close/>
                  <a:moveTo>
                    <a:pt x="18560" y="3413"/>
                  </a:moveTo>
                  <a:lnTo>
                    <a:pt x="18584" y="3427"/>
                  </a:lnTo>
                  <a:lnTo>
                    <a:pt x="18877" y="3598"/>
                  </a:lnTo>
                  <a:lnTo>
                    <a:pt x="18877" y="3966"/>
                  </a:lnTo>
                  <a:lnTo>
                    <a:pt x="18560" y="4151"/>
                  </a:lnTo>
                  <a:lnTo>
                    <a:pt x="18560" y="4151"/>
                  </a:lnTo>
                  <a:lnTo>
                    <a:pt x="18558" y="4151"/>
                  </a:lnTo>
                  <a:lnTo>
                    <a:pt x="18239" y="3966"/>
                  </a:lnTo>
                  <a:lnTo>
                    <a:pt x="18239" y="3600"/>
                  </a:lnTo>
                  <a:lnTo>
                    <a:pt x="18241" y="3600"/>
                  </a:lnTo>
                  <a:lnTo>
                    <a:pt x="18241" y="3598"/>
                  </a:lnTo>
                  <a:lnTo>
                    <a:pt x="18560" y="3413"/>
                  </a:lnTo>
                  <a:close/>
                  <a:moveTo>
                    <a:pt x="18227" y="4351"/>
                  </a:moveTo>
                  <a:lnTo>
                    <a:pt x="18227" y="4720"/>
                  </a:lnTo>
                  <a:lnTo>
                    <a:pt x="18227" y="4723"/>
                  </a:lnTo>
                  <a:lnTo>
                    <a:pt x="17908" y="4905"/>
                  </a:lnTo>
                  <a:lnTo>
                    <a:pt x="17594" y="4723"/>
                  </a:lnTo>
                  <a:lnTo>
                    <a:pt x="17913" y="4538"/>
                  </a:lnTo>
                  <a:lnTo>
                    <a:pt x="17913" y="4538"/>
                  </a:lnTo>
                  <a:lnTo>
                    <a:pt x="17913" y="4172"/>
                  </a:lnTo>
                  <a:lnTo>
                    <a:pt x="18227" y="4351"/>
                  </a:lnTo>
                  <a:close/>
                  <a:moveTo>
                    <a:pt x="17246" y="4155"/>
                  </a:moveTo>
                  <a:lnTo>
                    <a:pt x="16930" y="4340"/>
                  </a:lnTo>
                  <a:lnTo>
                    <a:pt x="16793" y="4262"/>
                  </a:lnTo>
                  <a:lnTo>
                    <a:pt x="16615" y="4158"/>
                  </a:lnTo>
                  <a:lnTo>
                    <a:pt x="16934" y="3973"/>
                  </a:lnTo>
                  <a:lnTo>
                    <a:pt x="16934" y="3973"/>
                  </a:lnTo>
                  <a:lnTo>
                    <a:pt x="16934" y="3607"/>
                  </a:lnTo>
                  <a:lnTo>
                    <a:pt x="16956" y="3619"/>
                  </a:lnTo>
                  <a:lnTo>
                    <a:pt x="17246" y="3787"/>
                  </a:lnTo>
                  <a:lnTo>
                    <a:pt x="17246" y="4155"/>
                  </a:lnTo>
                  <a:close/>
                  <a:moveTo>
                    <a:pt x="16923" y="3586"/>
                  </a:moveTo>
                  <a:lnTo>
                    <a:pt x="16601" y="3401"/>
                  </a:lnTo>
                  <a:lnTo>
                    <a:pt x="16601" y="3401"/>
                  </a:lnTo>
                  <a:lnTo>
                    <a:pt x="16599" y="3401"/>
                  </a:lnTo>
                  <a:lnTo>
                    <a:pt x="16282" y="3583"/>
                  </a:lnTo>
                  <a:lnTo>
                    <a:pt x="16282" y="3219"/>
                  </a:lnTo>
                  <a:lnTo>
                    <a:pt x="16599" y="3035"/>
                  </a:lnTo>
                  <a:lnTo>
                    <a:pt x="16923" y="3219"/>
                  </a:lnTo>
                  <a:lnTo>
                    <a:pt x="16923" y="3586"/>
                  </a:lnTo>
                  <a:close/>
                  <a:moveTo>
                    <a:pt x="16471" y="3489"/>
                  </a:moveTo>
                  <a:lnTo>
                    <a:pt x="16601" y="3413"/>
                  </a:lnTo>
                  <a:lnTo>
                    <a:pt x="16923" y="3600"/>
                  </a:lnTo>
                  <a:lnTo>
                    <a:pt x="16923" y="3966"/>
                  </a:lnTo>
                  <a:lnTo>
                    <a:pt x="16601" y="4151"/>
                  </a:lnTo>
                  <a:lnTo>
                    <a:pt x="16599" y="4151"/>
                  </a:lnTo>
                  <a:lnTo>
                    <a:pt x="16599" y="4151"/>
                  </a:lnTo>
                  <a:lnTo>
                    <a:pt x="16282" y="3966"/>
                  </a:lnTo>
                  <a:lnTo>
                    <a:pt x="16282" y="3598"/>
                  </a:lnTo>
                  <a:lnTo>
                    <a:pt x="16471" y="3489"/>
                  </a:lnTo>
                  <a:close/>
                  <a:moveTo>
                    <a:pt x="16271" y="4351"/>
                  </a:moveTo>
                  <a:lnTo>
                    <a:pt x="16271" y="4720"/>
                  </a:lnTo>
                  <a:lnTo>
                    <a:pt x="15949" y="4905"/>
                  </a:lnTo>
                  <a:lnTo>
                    <a:pt x="15635" y="4723"/>
                  </a:lnTo>
                  <a:lnTo>
                    <a:pt x="15706" y="4682"/>
                  </a:lnTo>
                  <a:lnTo>
                    <a:pt x="15954" y="4538"/>
                  </a:lnTo>
                  <a:lnTo>
                    <a:pt x="15954" y="4538"/>
                  </a:lnTo>
                  <a:lnTo>
                    <a:pt x="15954" y="4169"/>
                  </a:lnTo>
                  <a:lnTo>
                    <a:pt x="16271" y="4351"/>
                  </a:lnTo>
                  <a:close/>
                  <a:moveTo>
                    <a:pt x="15940" y="4148"/>
                  </a:moveTo>
                  <a:lnTo>
                    <a:pt x="15623" y="3964"/>
                  </a:lnTo>
                  <a:lnTo>
                    <a:pt x="15623" y="3966"/>
                  </a:lnTo>
                  <a:lnTo>
                    <a:pt x="15623" y="3964"/>
                  </a:lnTo>
                  <a:lnTo>
                    <a:pt x="15304" y="4151"/>
                  </a:lnTo>
                  <a:lnTo>
                    <a:pt x="15304" y="3784"/>
                  </a:lnTo>
                  <a:lnTo>
                    <a:pt x="15384" y="3737"/>
                  </a:lnTo>
                  <a:lnTo>
                    <a:pt x="15623" y="3600"/>
                  </a:lnTo>
                  <a:lnTo>
                    <a:pt x="15798" y="3702"/>
                  </a:lnTo>
                  <a:lnTo>
                    <a:pt x="15940" y="3784"/>
                  </a:lnTo>
                  <a:lnTo>
                    <a:pt x="15940" y="4148"/>
                  </a:lnTo>
                  <a:close/>
                  <a:moveTo>
                    <a:pt x="15623" y="3980"/>
                  </a:moveTo>
                  <a:lnTo>
                    <a:pt x="15744" y="4049"/>
                  </a:lnTo>
                  <a:lnTo>
                    <a:pt x="15940" y="4165"/>
                  </a:lnTo>
                  <a:lnTo>
                    <a:pt x="15940" y="4531"/>
                  </a:lnTo>
                  <a:lnTo>
                    <a:pt x="15694" y="4675"/>
                  </a:lnTo>
                  <a:lnTo>
                    <a:pt x="15623" y="4715"/>
                  </a:lnTo>
                  <a:lnTo>
                    <a:pt x="15623" y="4715"/>
                  </a:lnTo>
                  <a:lnTo>
                    <a:pt x="15623" y="4715"/>
                  </a:lnTo>
                  <a:lnTo>
                    <a:pt x="15304" y="4531"/>
                  </a:lnTo>
                  <a:lnTo>
                    <a:pt x="15304" y="4165"/>
                  </a:lnTo>
                  <a:lnTo>
                    <a:pt x="15623" y="3980"/>
                  </a:lnTo>
                  <a:close/>
                  <a:moveTo>
                    <a:pt x="15292" y="4155"/>
                  </a:moveTo>
                  <a:lnTo>
                    <a:pt x="14971" y="4340"/>
                  </a:lnTo>
                  <a:lnTo>
                    <a:pt x="14969" y="4340"/>
                  </a:lnTo>
                  <a:lnTo>
                    <a:pt x="14657" y="4158"/>
                  </a:lnTo>
                  <a:lnTo>
                    <a:pt x="14976" y="3973"/>
                  </a:lnTo>
                  <a:lnTo>
                    <a:pt x="14976" y="3973"/>
                  </a:lnTo>
                  <a:lnTo>
                    <a:pt x="14976" y="3605"/>
                  </a:lnTo>
                  <a:lnTo>
                    <a:pt x="15103" y="3678"/>
                  </a:lnTo>
                  <a:lnTo>
                    <a:pt x="15292" y="3787"/>
                  </a:lnTo>
                  <a:lnTo>
                    <a:pt x="15292" y="4155"/>
                  </a:lnTo>
                  <a:close/>
                  <a:moveTo>
                    <a:pt x="14962" y="3583"/>
                  </a:moveTo>
                  <a:lnTo>
                    <a:pt x="14673" y="3418"/>
                  </a:lnTo>
                  <a:lnTo>
                    <a:pt x="14645" y="3401"/>
                  </a:lnTo>
                  <a:lnTo>
                    <a:pt x="14645" y="3401"/>
                  </a:lnTo>
                  <a:lnTo>
                    <a:pt x="14645" y="3401"/>
                  </a:lnTo>
                  <a:lnTo>
                    <a:pt x="14326" y="3583"/>
                  </a:lnTo>
                  <a:lnTo>
                    <a:pt x="14326" y="3219"/>
                  </a:lnTo>
                  <a:lnTo>
                    <a:pt x="14645" y="3035"/>
                  </a:lnTo>
                  <a:lnTo>
                    <a:pt x="14962" y="3219"/>
                  </a:lnTo>
                  <a:lnTo>
                    <a:pt x="14962" y="3583"/>
                  </a:lnTo>
                  <a:close/>
                  <a:moveTo>
                    <a:pt x="14645" y="3413"/>
                  </a:moveTo>
                  <a:lnTo>
                    <a:pt x="14669" y="3427"/>
                  </a:lnTo>
                  <a:lnTo>
                    <a:pt x="14962" y="3598"/>
                  </a:lnTo>
                  <a:lnTo>
                    <a:pt x="14962" y="3966"/>
                  </a:lnTo>
                  <a:lnTo>
                    <a:pt x="14725" y="4103"/>
                  </a:lnTo>
                  <a:lnTo>
                    <a:pt x="14645" y="4151"/>
                  </a:lnTo>
                  <a:lnTo>
                    <a:pt x="14645" y="4151"/>
                  </a:lnTo>
                  <a:lnTo>
                    <a:pt x="14643" y="4151"/>
                  </a:lnTo>
                  <a:lnTo>
                    <a:pt x="14326" y="3966"/>
                  </a:lnTo>
                  <a:lnTo>
                    <a:pt x="14326" y="3598"/>
                  </a:lnTo>
                  <a:lnTo>
                    <a:pt x="14645" y="3413"/>
                  </a:lnTo>
                  <a:close/>
                  <a:moveTo>
                    <a:pt x="14309" y="4351"/>
                  </a:moveTo>
                  <a:lnTo>
                    <a:pt x="14309" y="4723"/>
                  </a:lnTo>
                  <a:lnTo>
                    <a:pt x="13993" y="4905"/>
                  </a:lnTo>
                  <a:lnTo>
                    <a:pt x="13678" y="4723"/>
                  </a:lnTo>
                  <a:lnTo>
                    <a:pt x="13997" y="4538"/>
                  </a:lnTo>
                  <a:lnTo>
                    <a:pt x="13997" y="4172"/>
                  </a:lnTo>
                  <a:lnTo>
                    <a:pt x="14309" y="4351"/>
                  </a:lnTo>
                  <a:close/>
                  <a:moveTo>
                    <a:pt x="13986" y="4148"/>
                  </a:moveTo>
                  <a:lnTo>
                    <a:pt x="13667" y="3964"/>
                  </a:lnTo>
                  <a:lnTo>
                    <a:pt x="13664" y="3964"/>
                  </a:lnTo>
                  <a:lnTo>
                    <a:pt x="13664" y="3964"/>
                  </a:lnTo>
                  <a:lnTo>
                    <a:pt x="13345" y="4151"/>
                  </a:lnTo>
                  <a:lnTo>
                    <a:pt x="13345" y="3787"/>
                  </a:lnTo>
                  <a:lnTo>
                    <a:pt x="13664" y="3602"/>
                  </a:lnTo>
                  <a:lnTo>
                    <a:pt x="13986" y="3784"/>
                  </a:lnTo>
                  <a:lnTo>
                    <a:pt x="13986" y="4148"/>
                  </a:lnTo>
                  <a:close/>
                  <a:moveTo>
                    <a:pt x="13664" y="3980"/>
                  </a:moveTo>
                  <a:lnTo>
                    <a:pt x="13986" y="4165"/>
                  </a:lnTo>
                  <a:lnTo>
                    <a:pt x="13986" y="4531"/>
                  </a:lnTo>
                  <a:lnTo>
                    <a:pt x="13667" y="4715"/>
                  </a:lnTo>
                  <a:lnTo>
                    <a:pt x="13664" y="4715"/>
                  </a:lnTo>
                  <a:lnTo>
                    <a:pt x="13664" y="4715"/>
                  </a:lnTo>
                  <a:lnTo>
                    <a:pt x="13345" y="4531"/>
                  </a:lnTo>
                  <a:lnTo>
                    <a:pt x="13345" y="4165"/>
                  </a:lnTo>
                  <a:lnTo>
                    <a:pt x="13664" y="3980"/>
                  </a:lnTo>
                  <a:close/>
                  <a:moveTo>
                    <a:pt x="13334" y="4155"/>
                  </a:moveTo>
                  <a:lnTo>
                    <a:pt x="13015" y="4340"/>
                  </a:lnTo>
                  <a:lnTo>
                    <a:pt x="12877" y="4262"/>
                  </a:lnTo>
                  <a:lnTo>
                    <a:pt x="12700" y="4158"/>
                  </a:lnTo>
                  <a:lnTo>
                    <a:pt x="13019" y="3973"/>
                  </a:lnTo>
                  <a:lnTo>
                    <a:pt x="13019" y="3973"/>
                  </a:lnTo>
                  <a:lnTo>
                    <a:pt x="13019" y="3607"/>
                  </a:lnTo>
                  <a:lnTo>
                    <a:pt x="13041" y="3619"/>
                  </a:lnTo>
                  <a:lnTo>
                    <a:pt x="13334" y="3787"/>
                  </a:lnTo>
                  <a:lnTo>
                    <a:pt x="13334" y="4155"/>
                  </a:lnTo>
                  <a:close/>
                  <a:moveTo>
                    <a:pt x="13007" y="3586"/>
                  </a:moveTo>
                  <a:lnTo>
                    <a:pt x="12686" y="3401"/>
                  </a:lnTo>
                  <a:lnTo>
                    <a:pt x="12686" y="3401"/>
                  </a:lnTo>
                  <a:lnTo>
                    <a:pt x="12686" y="3401"/>
                  </a:lnTo>
                  <a:lnTo>
                    <a:pt x="12634" y="3430"/>
                  </a:lnTo>
                  <a:lnTo>
                    <a:pt x="12367" y="3583"/>
                  </a:lnTo>
                  <a:lnTo>
                    <a:pt x="12367" y="3219"/>
                  </a:lnTo>
                  <a:lnTo>
                    <a:pt x="12686" y="3035"/>
                  </a:lnTo>
                  <a:lnTo>
                    <a:pt x="13007" y="3219"/>
                  </a:lnTo>
                  <a:lnTo>
                    <a:pt x="13007" y="3586"/>
                  </a:lnTo>
                  <a:close/>
                  <a:moveTo>
                    <a:pt x="12670" y="3423"/>
                  </a:moveTo>
                  <a:lnTo>
                    <a:pt x="12686" y="3413"/>
                  </a:lnTo>
                  <a:lnTo>
                    <a:pt x="13007" y="3600"/>
                  </a:lnTo>
                  <a:lnTo>
                    <a:pt x="13007" y="3966"/>
                  </a:lnTo>
                  <a:lnTo>
                    <a:pt x="12686" y="4151"/>
                  </a:lnTo>
                  <a:lnTo>
                    <a:pt x="12686" y="4151"/>
                  </a:lnTo>
                  <a:lnTo>
                    <a:pt x="12686" y="4151"/>
                  </a:lnTo>
                  <a:lnTo>
                    <a:pt x="12367" y="3966"/>
                  </a:lnTo>
                  <a:lnTo>
                    <a:pt x="12367" y="3598"/>
                  </a:lnTo>
                  <a:lnTo>
                    <a:pt x="12670" y="3423"/>
                  </a:lnTo>
                  <a:close/>
                  <a:moveTo>
                    <a:pt x="12353" y="4351"/>
                  </a:moveTo>
                  <a:lnTo>
                    <a:pt x="12353" y="4720"/>
                  </a:lnTo>
                  <a:lnTo>
                    <a:pt x="12034" y="4905"/>
                  </a:lnTo>
                  <a:lnTo>
                    <a:pt x="11720" y="4723"/>
                  </a:lnTo>
                  <a:lnTo>
                    <a:pt x="12039" y="4538"/>
                  </a:lnTo>
                  <a:lnTo>
                    <a:pt x="12039" y="4538"/>
                  </a:lnTo>
                  <a:lnTo>
                    <a:pt x="12039" y="4172"/>
                  </a:lnTo>
                  <a:lnTo>
                    <a:pt x="12353" y="4351"/>
                  </a:lnTo>
                  <a:close/>
                  <a:moveTo>
                    <a:pt x="11377" y="4155"/>
                  </a:moveTo>
                  <a:lnTo>
                    <a:pt x="11273" y="4217"/>
                  </a:lnTo>
                  <a:lnTo>
                    <a:pt x="11056" y="4340"/>
                  </a:lnTo>
                  <a:lnTo>
                    <a:pt x="11056" y="4340"/>
                  </a:lnTo>
                  <a:lnTo>
                    <a:pt x="10744" y="4158"/>
                  </a:lnTo>
                  <a:lnTo>
                    <a:pt x="11060" y="3973"/>
                  </a:lnTo>
                  <a:lnTo>
                    <a:pt x="11060" y="3973"/>
                  </a:lnTo>
                  <a:lnTo>
                    <a:pt x="11060" y="3607"/>
                  </a:lnTo>
                  <a:lnTo>
                    <a:pt x="11377" y="3787"/>
                  </a:lnTo>
                  <a:lnTo>
                    <a:pt x="11377" y="4155"/>
                  </a:lnTo>
                  <a:close/>
                  <a:moveTo>
                    <a:pt x="11046" y="3583"/>
                  </a:moveTo>
                  <a:lnTo>
                    <a:pt x="10760" y="3418"/>
                  </a:lnTo>
                  <a:lnTo>
                    <a:pt x="10730" y="3401"/>
                  </a:lnTo>
                  <a:lnTo>
                    <a:pt x="10730" y="3401"/>
                  </a:lnTo>
                  <a:lnTo>
                    <a:pt x="10730" y="3401"/>
                  </a:lnTo>
                  <a:lnTo>
                    <a:pt x="10411" y="3583"/>
                  </a:lnTo>
                  <a:lnTo>
                    <a:pt x="10411" y="3219"/>
                  </a:lnTo>
                  <a:lnTo>
                    <a:pt x="10730" y="3035"/>
                  </a:lnTo>
                  <a:lnTo>
                    <a:pt x="11046" y="3219"/>
                  </a:lnTo>
                  <a:lnTo>
                    <a:pt x="11046" y="3583"/>
                  </a:lnTo>
                  <a:close/>
                  <a:moveTo>
                    <a:pt x="10730" y="3413"/>
                  </a:moveTo>
                  <a:lnTo>
                    <a:pt x="10753" y="3427"/>
                  </a:lnTo>
                  <a:lnTo>
                    <a:pt x="11046" y="3598"/>
                  </a:lnTo>
                  <a:lnTo>
                    <a:pt x="11046" y="3966"/>
                  </a:lnTo>
                  <a:lnTo>
                    <a:pt x="10732" y="4151"/>
                  </a:lnTo>
                  <a:lnTo>
                    <a:pt x="10730" y="4151"/>
                  </a:lnTo>
                  <a:lnTo>
                    <a:pt x="10730" y="4151"/>
                  </a:lnTo>
                  <a:lnTo>
                    <a:pt x="10411" y="3966"/>
                  </a:lnTo>
                  <a:lnTo>
                    <a:pt x="10411" y="3598"/>
                  </a:lnTo>
                  <a:lnTo>
                    <a:pt x="10730" y="3413"/>
                  </a:lnTo>
                  <a:close/>
                  <a:moveTo>
                    <a:pt x="10397" y="4351"/>
                  </a:moveTo>
                  <a:lnTo>
                    <a:pt x="10397" y="4723"/>
                  </a:lnTo>
                  <a:lnTo>
                    <a:pt x="10080" y="4905"/>
                  </a:lnTo>
                  <a:lnTo>
                    <a:pt x="9763" y="4723"/>
                  </a:lnTo>
                  <a:lnTo>
                    <a:pt x="10085" y="4538"/>
                  </a:lnTo>
                  <a:lnTo>
                    <a:pt x="10085" y="4172"/>
                  </a:lnTo>
                  <a:lnTo>
                    <a:pt x="10397" y="4351"/>
                  </a:lnTo>
                  <a:close/>
                  <a:moveTo>
                    <a:pt x="10070" y="4148"/>
                  </a:moveTo>
                  <a:lnTo>
                    <a:pt x="9751" y="3964"/>
                  </a:lnTo>
                  <a:lnTo>
                    <a:pt x="9751" y="3964"/>
                  </a:lnTo>
                  <a:lnTo>
                    <a:pt x="9751" y="3964"/>
                  </a:lnTo>
                  <a:lnTo>
                    <a:pt x="9430" y="4151"/>
                  </a:lnTo>
                  <a:lnTo>
                    <a:pt x="9430" y="3787"/>
                  </a:lnTo>
                  <a:lnTo>
                    <a:pt x="9751" y="3602"/>
                  </a:lnTo>
                  <a:lnTo>
                    <a:pt x="10070" y="3784"/>
                  </a:lnTo>
                  <a:lnTo>
                    <a:pt x="10070" y="4148"/>
                  </a:lnTo>
                  <a:close/>
                  <a:moveTo>
                    <a:pt x="9735" y="3990"/>
                  </a:moveTo>
                  <a:lnTo>
                    <a:pt x="9735" y="3990"/>
                  </a:lnTo>
                  <a:lnTo>
                    <a:pt x="9735" y="3988"/>
                  </a:lnTo>
                  <a:lnTo>
                    <a:pt x="9751" y="3980"/>
                  </a:lnTo>
                  <a:lnTo>
                    <a:pt x="10070" y="4165"/>
                  </a:lnTo>
                  <a:lnTo>
                    <a:pt x="10070" y="4531"/>
                  </a:lnTo>
                  <a:lnTo>
                    <a:pt x="9751" y="4715"/>
                  </a:lnTo>
                  <a:lnTo>
                    <a:pt x="9751" y="4715"/>
                  </a:lnTo>
                  <a:lnTo>
                    <a:pt x="9749" y="4715"/>
                  </a:lnTo>
                  <a:lnTo>
                    <a:pt x="9430" y="4531"/>
                  </a:lnTo>
                  <a:lnTo>
                    <a:pt x="9430" y="4165"/>
                  </a:lnTo>
                  <a:lnTo>
                    <a:pt x="9735" y="3990"/>
                  </a:lnTo>
                  <a:close/>
                  <a:moveTo>
                    <a:pt x="9418" y="4155"/>
                  </a:moveTo>
                  <a:lnTo>
                    <a:pt x="9102" y="4340"/>
                  </a:lnTo>
                  <a:lnTo>
                    <a:pt x="8962" y="4262"/>
                  </a:lnTo>
                  <a:lnTo>
                    <a:pt x="8785" y="4158"/>
                  </a:lnTo>
                  <a:lnTo>
                    <a:pt x="9104" y="3973"/>
                  </a:lnTo>
                  <a:lnTo>
                    <a:pt x="9104" y="3973"/>
                  </a:lnTo>
                  <a:lnTo>
                    <a:pt x="9104" y="3607"/>
                  </a:lnTo>
                  <a:lnTo>
                    <a:pt x="9128" y="3619"/>
                  </a:lnTo>
                  <a:lnTo>
                    <a:pt x="9418" y="3787"/>
                  </a:lnTo>
                  <a:lnTo>
                    <a:pt x="9418" y="4155"/>
                  </a:lnTo>
                  <a:close/>
                  <a:moveTo>
                    <a:pt x="8754" y="3423"/>
                  </a:moveTo>
                  <a:lnTo>
                    <a:pt x="8771" y="3413"/>
                  </a:lnTo>
                  <a:lnTo>
                    <a:pt x="9092" y="3600"/>
                  </a:lnTo>
                  <a:lnTo>
                    <a:pt x="9092" y="3966"/>
                  </a:lnTo>
                  <a:lnTo>
                    <a:pt x="8773" y="4151"/>
                  </a:lnTo>
                  <a:lnTo>
                    <a:pt x="8771" y="4151"/>
                  </a:lnTo>
                  <a:lnTo>
                    <a:pt x="8771" y="4151"/>
                  </a:lnTo>
                  <a:lnTo>
                    <a:pt x="8454" y="3966"/>
                  </a:lnTo>
                  <a:lnTo>
                    <a:pt x="8454" y="3598"/>
                  </a:lnTo>
                  <a:lnTo>
                    <a:pt x="8754" y="3423"/>
                  </a:lnTo>
                  <a:close/>
                  <a:moveTo>
                    <a:pt x="8442" y="4354"/>
                  </a:moveTo>
                  <a:lnTo>
                    <a:pt x="8442" y="4720"/>
                  </a:lnTo>
                  <a:lnTo>
                    <a:pt x="8119" y="4905"/>
                  </a:lnTo>
                  <a:lnTo>
                    <a:pt x="7807" y="4723"/>
                  </a:lnTo>
                  <a:lnTo>
                    <a:pt x="7908" y="4663"/>
                  </a:lnTo>
                  <a:lnTo>
                    <a:pt x="8126" y="4538"/>
                  </a:lnTo>
                  <a:lnTo>
                    <a:pt x="8126" y="4538"/>
                  </a:lnTo>
                  <a:lnTo>
                    <a:pt x="8126" y="4172"/>
                  </a:lnTo>
                  <a:lnTo>
                    <a:pt x="8442" y="4354"/>
                  </a:lnTo>
                  <a:close/>
                  <a:moveTo>
                    <a:pt x="7462" y="4155"/>
                  </a:moveTo>
                  <a:lnTo>
                    <a:pt x="7143" y="4340"/>
                  </a:lnTo>
                  <a:lnTo>
                    <a:pt x="6982" y="4245"/>
                  </a:lnTo>
                  <a:lnTo>
                    <a:pt x="6829" y="4158"/>
                  </a:lnTo>
                  <a:lnTo>
                    <a:pt x="7148" y="3973"/>
                  </a:lnTo>
                  <a:lnTo>
                    <a:pt x="7148" y="3973"/>
                  </a:lnTo>
                  <a:lnTo>
                    <a:pt x="7148" y="3607"/>
                  </a:lnTo>
                  <a:lnTo>
                    <a:pt x="7389" y="3744"/>
                  </a:lnTo>
                  <a:lnTo>
                    <a:pt x="7462" y="3787"/>
                  </a:lnTo>
                  <a:lnTo>
                    <a:pt x="7462" y="4155"/>
                  </a:lnTo>
                  <a:close/>
                  <a:moveTo>
                    <a:pt x="7136" y="3586"/>
                  </a:moveTo>
                  <a:lnTo>
                    <a:pt x="6911" y="3458"/>
                  </a:lnTo>
                  <a:lnTo>
                    <a:pt x="6814" y="3401"/>
                  </a:lnTo>
                  <a:lnTo>
                    <a:pt x="6814" y="3401"/>
                  </a:lnTo>
                  <a:lnTo>
                    <a:pt x="6814" y="3401"/>
                  </a:lnTo>
                  <a:lnTo>
                    <a:pt x="6746" y="3442"/>
                  </a:lnTo>
                  <a:lnTo>
                    <a:pt x="6495" y="3583"/>
                  </a:lnTo>
                  <a:lnTo>
                    <a:pt x="6495" y="3219"/>
                  </a:lnTo>
                  <a:lnTo>
                    <a:pt x="6656" y="3127"/>
                  </a:lnTo>
                  <a:lnTo>
                    <a:pt x="6817" y="3035"/>
                  </a:lnTo>
                  <a:lnTo>
                    <a:pt x="7136" y="3219"/>
                  </a:lnTo>
                  <a:lnTo>
                    <a:pt x="7136" y="3586"/>
                  </a:lnTo>
                  <a:close/>
                  <a:moveTo>
                    <a:pt x="6814" y="3413"/>
                  </a:moveTo>
                  <a:lnTo>
                    <a:pt x="6975" y="3505"/>
                  </a:lnTo>
                  <a:lnTo>
                    <a:pt x="7136" y="3600"/>
                  </a:lnTo>
                  <a:lnTo>
                    <a:pt x="7136" y="3966"/>
                  </a:lnTo>
                  <a:lnTo>
                    <a:pt x="6817" y="4151"/>
                  </a:lnTo>
                  <a:lnTo>
                    <a:pt x="6817" y="4151"/>
                  </a:lnTo>
                  <a:lnTo>
                    <a:pt x="6814" y="4151"/>
                  </a:lnTo>
                  <a:lnTo>
                    <a:pt x="6495" y="3966"/>
                  </a:lnTo>
                  <a:lnTo>
                    <a:pt x="6495" y="3598"/>
                  </a:lnTo>
                  <a:lnTo>
                    <a:pt x="6814" y="3413"/>
                  </a:lnTo>
                  <a:close/>
                  <a:moveTo>
                    <a:pt x="6481" y="4351"/>
                  </a:moveTo>
                  <a:lnTo>
                    <a:pt x="6481" y="4723"/>
                  </a:lnTo>
                  <a:lnTo>
                    <a:pt x="6162" y="4905"/>
                  </a:lnTo>
                  <a:lnTo>
                    <a:pt x="6002" y="4812"/>
                  </a:lnTo>
                  <a:lnTo>
                    <a:pt x="5850" y="4723"/>
                  </a:lnTo>
                  <a:lnTo>
                    <a:pt x="6169" y="4538"/>
                  </a:lnTo>
                  <a:lnTo>
                    <a:pt x="6169" y="4538"/>
                  </a:lnTo>
                  <a:lnTo>
                    <a:pt x="6169" y="4172"/>
                  </a:lnTo>
                  <a:lnTo>
                    <a:pt x="6481" y="4351"/>
                  </a:lnTo>
                  <a:close/>
                  <a:moveTo>
                    <a:pt x="5503" y="4155"/>
                  </a:moveTo>
                  <a:lnTo>
                    <a:pt x="5345" y="4247"/>
                  </a:lnTo>
                  <a:lnTo>
                    <a:pt x="5186" y="4340"/>
                  </a:lnTo>
                  <a:lnTo>
                    <a:pt x="5047" y="4262"/>
                  </a:lnTo>
                  <a:lnTo>
                    <a:pt x="4870" y="4158"/>
                  </a:lnTo>
                  <a:lnTo>
                    <a:pt x="5189" y="3973"/>
                  </a:lnTo>
                  <a:lnTo>
                    <a:pt x="5189" y="3973"/>
                  </a:lnTo>
                  <a:lnTo>
                    <a:pt x="5189" y="3607"/>
                  </a:lnTo>
                  <a:lnTo>
                    <a:pt x="5212" y="3619"/>
                  </a:lnTo>
                  <a:lnTo>
                    <a:pt x="5503" y="3787"/>
                  </a:lnTo>
                  <a:lnTo>
                    <a:pt x="5503" y="4155"/>
                  </a:lnTo>
                  <a:close/>
                  <a:moveTo>
                    <a:pt x="5177" y="3586"/>
                  </a:moveTo>
                  <a:lnTo>
                    <a:pt x="4858" y="3401"/>
                  </a:lnTo>
                  <a:lnTo>
                    <a:pt x="4856" y="3401"/>
                  </a:lnTo>
                  <a:lnTo>
                    <a:pt x="4856" y="3401"/>
                  </a:lnTo>
                  <a:lnTo>
                    <a:pt x="4539" y="3583"/>
                  </a:lnTo>
                  <a:lnTo>
                    <a:pt x="4539" y="3219"/>
                  </a:lnTo>
                  <a:lnTo>
                    <a:pt x="4856" y="3035"/>
                  </a:lnTo>
                  <a:lnTo>
                    <a:pt x="5177" y="3219"/>
                  </a:lnTo>
                  <a:lnTo>
                    <a:pt x="5177" y="3586"/>
                  </a:lnTo>
                  <a:close/>
                  <a:moveTo>
                    <a:pt x="4719" y="3494"/>
                  </a:moveTo>
                  <a:lnTo>
                    <a:pt x="4856" y="3413"/>
                  </a:lnTo>
                  <a:lnTo>
                    <a:pt x="5177" y="3600"/>
                  </a:lnTo>
                  <a:lnTo>
                    <a:pt x="5177" y="3966"/>
                  </a:lnTo>
                  <a:lnTo>
                    <a:pt x="4858" y="4151"/>
                  </a:lnTo>
                  <a:lnTo>
                    <a:pt x="4856" y="4151"/>
                  </a:lnTo>
                  <a:lnTo>
                    <a:pt x="4856" y="4151"/>
                  </a:lnTo>
                  <a:lnTo>
                    <a:pt x="4539" y="3966"/>
                  </a:lnTo>
                  <a:lnTo>
                    <a:pt x="4539" y="3598"/>
                  </a:lnTo>
                  <a:lnTo>
                    <a:pt x="4719" y="3494"/>
                  </a:lnTo>
                  <a:close/>
                  <a:moveTo>
                    <a:pt x="4508" y="4342"/>
                  </a:moveTo>
                  <a:lnTo>
                    <a:pt x="4527" y="4354"/>
                  </a:lnTo>
                  <a:lnTo>
                    <a:pt x="4527" y="4723"/>
                  </a:lnTo>
                  <a:lnTo>
                    <a:pt x="4270" y="4871"/>
                  </a:lnTo>
                  <a:lnTo>
                    <a:pt x="4208" y="4907"/>
                  </a:lnTo>
                  <a:lnTo>
                    <a:pt x="3892" y="4723"/>
                  </a:lnTo>
                  <a:lnTo>
                    <a:pt x="3996" y="4663"/>
                  </a:lnTo>
                  <a:lnTo>
                    <a:pt x="4211" y="4538"/>
                  </a:lnTo>
                  <a:lnTo>
                    <a:pt x="4211" y="4538"/>
                  </a:lnTo>
                  <a:lnTo>
                    <a:pt x="4211" y="4169"/>
                  </a:lnTo>
                  <a:lnTo>
                    <a:pt x="4508" y="4342"/>
                  </a:lnTo>
                  <a:close/>
                  <a:moveTo>
                    <a:pt x="4196" y="4148"/>
                  </a:moveTo>
                  <a:lnTo>
                    <a:pt x="3880" y="3964"/>
                  </a:lnTo>
                  <a:lnTo>
                    <a:pt x="3880" y="3964"/>
                  </a:lnTo>
                  <a:lnTo>
                    <a:pt x="3880" y="3964"/>
                  </a:lnTo>
                  <a:lnTo>
                    <a:pt x="3558" y="4151"/>
                  </a:lnTo>
                  <a:lnTo>
                    <a:pt x="3558" y="3784"/>
                  </a:lnTo>
                  <a:lnTo>
                    <a:pt x="3688" y="3711"/>
                  </a:lnTo>
                  <a:lnTo>
                    <a:pt x="3880" y="3600"/>
                  </a:lnTo>
                  <a:lnTo>
                    <a:pt x="4052" y="3702"/>
                  </a:lnTo>
                  <a:lnTo>
                    <a:pt x="4196" y="3784"/>
                  </a:lnTo>
                  <a:lnTo>
                    <a:pt x="4196" y="4148"/>
                  </a:lnTo>
                  <a:close/>
                  <a:moveTo>
                    <a:pt x="3880" y="3980"/>
                  </a:moveTo>
                  <a:lnTo>
                    <a:pt x="3967" y="4030"/>
                  </a:lnTo>
                  <a:lnTo>
                    <a:pt x="4055" y="4080"/>
                  </a:lnTo>
                  <a:lnTo>
                    <a:pt x="4196" y="4165"/>
                  </a:lnTo>
                  <a:lnTo>
                    <a:pt x="4196" y="4531"/>
                  </a:lnTo>
                  <a:lnTo>
                    <a:pt x="3986" y="4656"/>
                  </a:lnTo>
                  <a:lnTo>
                    <a:pt x="3880" y="4715"/>
                  </a:lnTo>
                  <a:lnTo>
                    <a:pt x="3880" y="4715"/>
                  </a:lnTo>
                  <a:lnTo>
                    <a:pt x="3880" y="4715"/>
                  </a:lnTo>
                  <a:lnTo>
                    <a:pt x="3558" y="4531"/>
                  </a:lnTo>
                  <a:lnTo>
                    <a:pt x="3558" y="4165"/>
                  </a:lnTo>
                  <a:lnTo>
                    <a:pt x="3880" y="3980"/>
                  </a:lnTo>
                  <a:close/>
                  <a:moveTo>
                    <a:pt x="3547" y="4155"/>
                  </a:moveTo>
                  <a:lnTo>
                    <a:pt x="3228" y="4340"/>
                  </a:lnTo>
                  <a:lnTo>
                    <a:pt x="3067" y="4245"/>
                  </a:lnTo>
                  <a:lnTo>
                    <a:pt x="2916" y="4158"/>
                  </a:lnTo>
                  <a:lnTo>
                    <a:pt x="3235" y="3973"/>
                  </a:lnTo>
                  <a:lnTo>
                    <a:pt x="3235" y="3973"/>
                  </a:lnTo>
                  <a:lnTo>
                    <a:pt x="3235" y="3607"/>
                  </a:lnTo>
                  <a:lnTo>
                    <a:pt x="3473" y="3744"/>
                  </a:lnTo>
                  <a:lnTo>
                    <a:pt x="3547" y="3787"/>
                  </a:lnTo>
                  <a:lnTo>
                    <a:pt x="3547" y="4155"/>
                  </a:lnTo>
                  <a:close/>
                  <a:moveTo>
                    <a:pt x="3223" y="3586"/>
                  </a:moveTo>
                  <a:lnTo>
                    <a:pt x="2998" y="3458"/>
                  </a:lnTo>
                  <a:lnTo>
                    <a:pt x="2902" y="3401"/>
                  </a:lnTo>
                  <a:lnTo>
                    <a:pt x="2902" y="3401"/>
                  </a:lnTo>
                  <a:lnTo>
                    <a:pt x="2902" y="3401"/>
                  </a:lnTo>
                  <a:lnTo>
                    <a:pt x="2833" y="3442"/>
                  </a:lnTo>
                  <a:lnTo>
                    <a:pt x="2583" y="3583"/>
                  </a:lnTo>
                  <a:lnTo>
                    <a:pt x="2583" y="3219"/>
                  </a:lnTo>
                  <a:lnTo>
                    <a:pt x="2741" y="3127"/>
                  </a:lnTo>
                  <a:lnTo>
                    <a:pt x="2902" y="3035"/>
                  </a:lnTo>
                  <a:lnTo>
                    <a:pt x="3223" y="3219"/>
                  </a:lnTo>
                  <a:lnTo>
                    <a:pt x="3223" y="3586"/>
                  </a:lnTo>
                  <a:close/>
                  <a:moveTo>
                    <a:pt x="2902" y="3413"/>
                  </a:moveTo>
                  <a:lnTo>
                    <a:pt x="3060" y="3505"/>
                  </a:lnTo>
                  <a:lnTo>
                    <a:pt x="3223" y="3600"/>
                  </a:lnTo>
                  <a:lnTo>
                    <a:pt x="3223" y="3966"/>
                  </a:lnTo>
                  <a:lnTo>
                    <a:pt x="2902" y="4151"/>
                  </a:lnTo>
                  <a:lnTo>
                    <a:pt x="2902" y="4151"/>
                  </a:lnTo>
                  <a:lnTo>
                    <a:pt x="2899" y="4151"/>
                  </a:lnTo>
                  <a:lnTo>
                    <a:pt x="2583" y="3966"/>
                  </a:lnTo>
                  <a:lnTo>
                    <a:pt x="2583" y="3598"/>
                  </a:lnTo>
                  <a:lnTo>
                    <a:pt x="2902" y="3413"/>
                  </a:lnTo>
                  <a:close/>
                  <a:moveTo>
                    <a:pt x="2566" y="4351"/>
                  </a:moveTo>
                  <a:lnTo>
                    <a:pt x="2566" y="4723"/>
                  </a:lnTo>
                  <a:lnTo>
                    <a:pt x="2249" y="4905"/>
                  </a:lnTo>
                  <a:lnTo>
                    <a:pt x="1935" y="4723"/>
                  </a:lnTo>
                  <a:lnTo>
                    <a:pt x="2254" y="4538"/>
                  </a:lnTo>
                  <a:lnTo>
                    <a:pt x="2254" y="4538"/>
                  </a:lnTo>
                  <a:lnTo>
                    <a:pt x="2254" y="4172"/>
                  </a:lnTo>
                  <a:lnTo>
                    <a:pt x="2566" y="4351"/>
                  </a:lnTo>
                  <a:close/>
                  <a:moveTo>
                    <a:pt x="1590" y="4155"/>
                  </a:moveTo>
                  <a:lnTo>
                    <a:pt x="1271" y="4340"/>
                  </a:lnTo>
                  <a:lnTo>
                    <a:pt x="1127" y="4257"/>
                  </a:lnTo>
                  <a:lnTo>
                    <a:pt x="957" y="4155"/>
                  </a:lnTo>
                  <a:lnTo>
                    <a:pt x="1271" y="3973"/>
                  </a:lnTo>
                  <a:lnTo>
                    <a:pt x="1271" y="3973"/>
                  </a:lnTo>
                  <a:lnTo>
                    <a:pt x="1271" y="3607"/>
                  </a:lnTo>
                  <a:lnTo>
                    <a:pt x="1578" y="3780"/>
                  </a:lnTo>
                  <a:lnTo>
                    <a:pt x="1590" y="3787"/>
                  </a:lnTo>
                  <a:lnTo>
                    <a:pt x="1590" y="4155"/>
                  </a:lnTo>
                  <a:close/>
                  <a:moveTo>
                    <a:pt x="1271" y="5105"/>
                  </a:moveTo>
                  <a:lnTo>
                    <a:pt x="1271" y="5103"/>
                  </a:lnTo>
                  <a:lnTo>
                    <a:pt x="1271" y="4734"/>
                  </a:lnTo>
                  <a:lnTo>
                    <a:pt x="1406" y="4812"/>
                  </a:lnTo>
                  <a:lnTo>
                    <a:pt x="1590" y="4919"/>
                  </a:lnTo>
                  <a:lnTo>
                    <a:pt x="1590" y="5285"/>
                  </a:lnTo>
                  <a:lnTo>
                    <a:pt x="1271" y="5469"/>
                  </a:lnTo>
                  <a:lnTo>
                    <a:pt x="957" y="5287"/>
                  </a:lnTo>
                  <a:lnTo>
                    <a:pt x="1099" y="5205"/>
                  </a:lnTo>
                  <a:lnTo>
                    <a:pt x="1271" y="5105"/>
                  </a:lnTo>
                  <a:close/>
                  <a:moveTo>
                    <a:pt x="1271" y="6235"/>
                  </a:moveTo>
                  <a:lnTo>
                    <a:pt x="1271" y="6235"/>
                  </a:lnTo>
                  <a:lnTo>
                    <a:pt x="1271" y="5866"/>
                  </a:lnTo>
                  <a:lnTo>
                    <a:pt x="1590" y="6051"/>
                  </a:lnTo>
                  <a:lnTo>
                    <a:pt x="1590" y="6415"/>
                  </a:lnTo>
                  <a:lnTo>
                    <a:pt x="1472" y="6483"/>
                  </a:lnTo>
                  <a:lnTo>
                    <a:pt x="1269" y="6601"/>
                  </a:lnTo>
                  <a:lnTo>
                    <a:pt x="1144" y="6528"/>
                  </a:lnTo>
                  <a:lnTo>
                    <a:pt x="957" y="6419"/>
                  </a:lnTo>
                  <a:lnTo>
                    <a:pt x="1111" y="6330"/>
                  </a:lnTo>
                  <a:lnTo>
                    <a:pt x="1271" y="6235"/>
                  </a:lnTo>
                  <a:close/>
                  <a:moveTo>
                    <a:pt x="1271" y="7365"/>
                  </a:moveTo>
                  <a:lnTo>
                    <a:pt x="1271" y="7365"/>
                  </a:lnTo>
                  <a:lnTo>
                    <a:pt x="1271" y="6996"/>
                  </a:lnTo>
                  <a:lnTo>
                    <a:pt x="1590" y="7180"/>
                  </a:lnTo>
                  <a:lnTo>
                    <a:pt x="1590" y="7544"/>
                  </a:lnTo>
                  <a:lnTo>
                    <a:pt x="1269" y="7731"/>
                  </a:lnTo>
                  <a:lnTo>
                    <a:pt x="1016" y="7585"/>
                  </a:lnTo>
                  <a:lnTo>
                    <a:pt x="955" y="7549"/>
                  </a:lnTo>
                  <a:lnTo>
                    <a:pt x="1271" y="7365"/>
                  </a:lnTo>
                  <a:close/>
                  <a:moveTo>
                    <a:pt x="1271" y="8497"/>
                  </a:moveTo>
                  <a:lnTo>
                    <a:pt x="1271" y="8497"/>
                  </a:lnTo>
                  <a:lnTo>
                    <a:pt x="1271" y="8128"/>
                  </a:lnTo>
                  <a:lnTo>
                    <a:pt x="1590" y="8310"/>
                  </a:lnTo>
                  <a:lnTo>
                    <a:pt x="1590" y="8676"/>
                  </a:lnTo>
                  <a:lnTo>
                    <a:pt x="1288" y="8851"/>
                  </a:lnTo>
                  <a:lnTo>
                    <a:pt x="1271" y="8861"/>
                  </a:lnTo>
                  <a:lnTo>
                    <a:pt x="957" y="8681"/>
                  </a:lnTo>
                  <a:lnTo>
                    <a:pt x="1111" y="8591"/>
                  </a:lnTo>
                  <a:lnTo>
                    <a:pt x="1196" y="8542"/>
                  </a:lnTo>
                  <a:lnTo>
                    <a:pt x="1271" y="8497"/>
                  </a:lnTo>
                  <a:close/>
                  <a:moveTo>
                    <a:pt x="1271" y="9627"/>
                  </a:moveTo>
                  <a:lnTo>
                    <a:pt x="1271" y="9627"/>
                  </a:lnTo>
                  <a:lnTo>
                    <a:pt x="1271" y="9256"/>
                  </a:lnTo>
                  <a:lnTo>
                    <a:pt x="1590" y="9442"/>
                  </a:lnTo>
                  <a:lnTo>
                    <a:pt x="1590" y="9806"/>
                  </a:lnTo>
                  <a:lnTo>
                    <a:pt x="1271" y="9991"/>
                  </a:lnTo>
                  <a:lnTo>
                    <a:pt x="957" y="9809"/>
                  </a:lnTo>
                  <a:lnTo>
                    <a:pt x="1111" y="9721"/>
                  </a:lnTo>
                  <a:lnTo>
                    <a:pt x="1271" y="9627"/>
                  </a:lnTo>
                  <a:close/>
                  <a:moveTo>
                    <a:pt x="1274" y="10005"/>
                  </a:moveTo>
                  <a:lnTo>
                    <a:pt x="1593" y="9823"/>
                  </a:lnTo>
                  <a:lnTo>
                    <a:pt x="1593" y="10189"/>
                  </a:lnTo>
                  <a:lnTo>
                    <a:pt x="1593" y="10191"/>
                  </a:lnTo>
                  <a:lnTo>
                    <a:pt x="1909" y="10376"/>
                  </a:lnTo>
                  <a:lnTo>
                    <a:pt x="1902" y="10380"/>
                  </a:lnTo>
                  <a:lnTo>
                    <a:pt x="1595" y="10558"/>
                  </a:lnTo>
                  <a:lnTo>
                    <a:pt x="1557" y="10536"/>
                  </a:lnTo>
                  <a:lnTo>
                    <a:pt x="1274" y="10371"/>
                  </a:lnTo>
                  <a:lnTo>
                    <a:pt x="1274" y="10005"/>
                  </a:lnTo>
                  <a:close/>
                  <a:moveTo>
                    <a:pt x="2231" y="10546"/>
                  </a:moveTo>
                  <a:lnTo>
                    <a:pt x="1938" y="10376"/>
                  </a:lnTo>
                  <a:lnTo>
                    <a:pt x="2254" y="10191"/>
                  </a:lnTo>
                  <a:lnTo>
                    <a:pt x="2254" y="10189"/>
                  </a:lnTo>
                  <a:lnTo>
                    <a:pt x="2254" y="9825"/>
                  </a:lnTo>
                  <a:lnTo>
                    <a:pt x="2566" y="10002"/>
                  </a:lnTo>
                  <a:lnTo>
                    <a:pt x="2566" y="10373"/>
                  </a:lnTo>
                  <a:lnTo>
                    <a:pt x="2271" y="10546"/>
                  </a:lnTo>
                  <a:lnTo>
                    <a:pt x="2249" y="10558"/>
                  </a:lnTo>
                  <a:lnTo>
                    <a:pt x="2231" y="10546"/>
                  </a:lnTo>
                  <a:close/>
                  <a:moveTo>
                    <a:pt x="2254" y="9806"/>
                  </a:moveTo>
                  <a:lnTo>
                    <a:pt x="2254" y="9806"/>
                  </a:lnTo>
                  <a:lnTo>
                    <a:pt x="2254" y="9440"/>
                  </a:lnTo>
                  <a:lnTo>
                    <a:pt x="2415" y="9348"/>
                  </a:lnTo>
                  <a:lnTo>
                    <a:pt x="2500" y="9296"/>
                  </a:lnTo>
                  <a:lnTo>
                    <a:pt x="2568" y="9258"/>
                  </a:lnTo>
                  <a:lnTo>
                    <a:pt x="2568" y="9627"/>
                  </a:lnTo>
                  <a:lnTo>
                    <a:pt x="2568" y="9627"/>
                  </a:lnTo>
                  <a:lnTo>
                    <a:pt x="2625" y="9657"/>
                  </a:lnTo>
                  <a:lnTo>
                    <a:pt x="2887" y="9811"/>
                  </a:lnTo>
                  <a:lnTo>
                    <a:pt x="2594" y="9979"/>
                  </a:lnTo>
                  <a:lnTo>
                    <a:pt x="2573" y="9991"/>
                  </a:lnTo>
                  <a:lnTo>
                    <a:pt x="2254" y="9806"/>
                  </a:lnTo>
                  <a:close/>
                  <a:moveTo>
                    <a:pt x="2583" y="10380"/>
                  </a:moveTo>
                  <a:lnTo>
                    <a:pt x="2644" y="10343"/>
                  </a:lnTo>
                  <a:lnTo>
                    <a:pt x="2902" y="10196"/>
                  </a:lnTo>
                  <a:lnTo>
                    <a:pt x="3223" y="10380"/>
                  </a:lnTo>
                  <a:lnTo>
                    <a:pt x="3223" y="10749"/>
                  </a:lnTo>
                  <a:lnTo>
                    <a:pt x="2923" y="10922"/>
                  </a:lnTo>
                  <a:lnTo>
                    <a:pt x="2902" y="10934"/>
                  </a:lnTo>
                  <a:lnTo>
                    <a:pt x="2724" y="10832"/>
                  </a:lnTo>
                  <a:lnTo>
                    <a:pt x="2583" y="10749"/>
                  </a:lnTo>
                  <a:lnTo>
                    <a:pt x="2583" y="10380"/>
                  </a:lnTo>
                  <a:close/>
                  <a:moveTo>
                    <a:pt x="2932" y="10199"/>
                  </a:moveTo>
                  <a:lnTo>
                    <a:pt x="2902" y="10180"/>
                  </a:lnTo>
                  <a:lnTo>
                    <a:pt x="2902" y="10180"/>
                  </a:lnTo>
                  <a:lnTo>
                    <a:pt x="2902" y="10180"/>
                  </a:lnTo>
                  <a:lnTo>
                    <a:pt x="2583" y="10364"/>
                  </a:lnTo>
                  <a:lnTo>
                    <a:pt x="2583" y="10002"/>
                  </a:lnTo>
                  <a:lnTo>
                    <a:pt x="2682" y="9946"/>
                  </a:lnTo>
                  <a:lnTo>
                    <a:pt x="2902" y="9818"/>
                  </a:lnTo>
                  <a:lnTo>
                    <a:pt x="3223" y="10005"/>
                  </a:lnTo>
                  <a:lnTo>
                    <a:pt x="3223" y="10364"/>
                  </a:lnTo>
                  <a:lnTo>
                    <a:pt x="2932" y="10199"/>
                  </a:lnTo>
                  <a:close/>
                  <a:moveTo>
                    <a:pt x="3107" y="9922"/>
                  </a:moveTo>
                  <a:lnTo>
                    <a:pt x="2916" y="9811"/>
                  </a:lnTo>
                  <a:lnTo>
                    <a:pt x="3029" y="9745"/>
                  </a:lnTo>
                  <a:lnTo>
                    <a:pt x="3069" y="9721"/>
                  </a:lnTo>
                  <a:lnTo>
                    <a:pt x="3235" y="9627"/>
                  </a:lnTo>
                  <a:lnTo>
                    <a:pt x="3235" y="9627"/>
                  </a:lnTo>
                  <a:lnTo>
                    <a:pt x="3235" y="9258"/>
                  </a:lnTo>
                  <a:lnTo>
                    <a:pt x="3355" y="9329"/>
                  </a:lnTo>
                  <a:lnTo>
                    <a:pt x="3547" y="9442"/>
                  </a:lnTo>
                  <a:lnTo>
                    <a:pt x="3547" y="9806"/>
                  </a:lnTo>
                  <a:lnTo>
                    <a:pt x="3228" y="9991"/>
                  </a:lnTo>
                  <a:lnTo>
                    <a:pt x="3107" y="9922"/>
                  </a:lnTo>
                  <a:close/>
                  <a:moveTo>
                    <a:pt x="3235" y="10002"/>
                  </a:moveTo>
                  <a:lnTo>
                    <a:pt x="3547" y="9823"/>
                  </a:lnTo>
                  <a:lnTo>
                    <a:pt x="3547" y="10189"/>
                  </a:lnTo>
                  <a:lnTo>
                    <a:pt x="3547" y="10191"/>
                  </a:lnTo>
                  <a:lnTo>
                    <a:pt x="3830" y="10352"/>
                  </a:lnTo>
                  <a:lnTo>
                    <a:pt x="3866" y="10373"/>
                  </a:lnTo>
                  <a:lnTo>
                    <a:pt x="3551" y="10558"/>
                  </a:lnTo>
                  <a:lnTo>
                    <a:pt x="3393" y="10466"/>
                  </a:lnTo>
                  <a:lnTo>
                    <a:pt x="3291" y="10406"/>
                  </a:lnTo>
                  <a:lnTo>
                    <a:pt x="3235" y="10373"/>
                  </a:lnTo>
                  <a:lnTo>
                    <a:pt x="3235" y="10002"/>
                  </a:lnTo>
                  <a:close/>
                  <a:moveTo>
                    <a:pt x="3558" y="10948"/>
                  </a:moveTo>
                  <a:lnTo>
                    <a:pt x="3880" y="10761"/>
                  </a:lnTo>
                  <a:lnTo>
                    <a:pt x="4196" y="10945"/>
                  </a:lnTo>
                  <a:lnTo>
                    <a:pt x="4196" y="11312"/>
                  </a:lnTo>
                  <a:lnTo>
                    <a:pt x="4041" y="11404"/>
                  </a:lnTo>
                  <a:lnTo>
                    <a:pt x="3880" y="11496"/>
                  </a:lnTo>
                  <a:lnTo>
                    <a:pt x="3558" y="11312"/>
                  </a:lnTo>
                  <a:lnTo>
                    <a:pt x="3558" y="10948"/>
                  </a:lnTo>
                  <a:close/>
                  <a:moveTo>
                    <a:pt x="4142" y="10898"/>
                  </a:moveTo>
                  <a:lnTo>
                    <a:pt x="3880" y="10747"/>
                  </a:lnTo>
                  <a:lnTo>
                    <a:pt x="3880" y="10747"/>
                  </a:lnTo>
                  <a:lnTo>
                    <a:pt x="3880" y="10747"/>
                  </a:lnTo>
                  <a:lnTo>
                    <a:pt x="3797" y="10794"/>
                  </a:lnTo>
                  <a:lnTo>
                    <a:pt x="3558" y="10931"/>
                  </a:lnTo>
                  <a:lnTo>
                    <a:pt x="3558" y="10567"/>
                  </a:lnTo>
                  <a:lnTo>
                    <a:pt x="3740" y="10463"/>
                  </a:lnTo>
                  <a:lnTo>
                    <a:pt x="3880" y="10383"/>
                  </a:lnTo>
                  <a:lnTo>
                    <a:pt x="4015" y="10461"/>
                  </a:lnTo>
                  <a:lnTo>
                    <a:pt x="4196" y="10567"/>
                  </a:lnTo>
                  <a:lnTo>
                    <a:pt x="4196" y="10929"/>
                  </a:lnTo>
                  <a:lnTo>
                    <a:pt x="4142" y="10898"/>
                  </a:lnTo>
                  <a:close/>
                  <a:moveTo>
                    <a:pt x="4017" y="10447"/>
                  </a:moveTo>
                  <a:lnTo>
                    <a:pt x="3894" y="10376"/>
                  </a:lnTo>
                  <a:lnTo>
                    <a:pt x="4211" y="10191"/>
                  </a:lnTo>
                  <a:lnTo>
                    <a:pt x="4211" y="10189"/>
                  </a:lnTo>
                  <a:lnTo>
                    <a:pt x="4211" y="9820"/>
                  </a:lnTo>
                  <a:lnTo>
                    <a:pt x="4367" y="9910"/>
                  </a:lnTo>
                  <a:lnTo>
                    <a:pt x="4527" y="10005"/>
                  </a:lnTo>
                  <a:lnTo>
                    <a:pt x="4527" y="10373"/>
                  </a:lnTo>
                  <a:lnTo>
                    <a:pt x="4430" y="10430"/>
                  </a:lnTo>
                  <a:lnTo>
                    <a:pt x="4208" y="10558"/>
                  </a:lnTo>
                  <a:lnTo>
                    <a:pt x="4017" y="10447"/>
                  </a:lnTo>
                  <a:close/>
                  <a:moveTo>
                    <a:pt x="4371" y="9898"/>
                  </a:moveTo>
                  <a:lnTo>
                    <a:pt x="4213" y="9806"/>
                  </a:lnTo>
                  <a:lnTo>
                    <a:pt x="4213" y="9440"/>
                  </a:lnTo>
                  <a:lnTo>
                    <a:pt x="4388" y="9338"/>
                  </a:lnTo>
                  <a:lnTo>
                    <a:pt x="4527" y="9258"/>
                  </a:lnTo>
                  <a:lnTo>
                    <a:pt x="4527" y="9627"/>
                  </a:lnTo>
                  <a:lnTo>
                    <a:pt x="4527" y="9627"/>
                  </a:lnTo>
                  <a:lnTo>
                    <a:pt x="4764" y="9761"/>
                  </a:lnTo>
                  <a:lnTo>
                    <a:pt x="4844" y="9809"/>
                  </a:lnTo>
                  <a:lnTo>
                    <a:pt x="4530" y="9991"/>
                  </a:lnTo>
                  <a:lnTo>
                    <a:pt x="4371" y="9898"/>
                  </a:lnTo>
                  <a:close/>
                  <a:moveTo>
                    <a:pt x="4539" y="10380"/>
                  </a:moveTo>
                  <a:lnTo>
                    <a:pt x="4771" y="10246"/>
                  </a:lnTo>
                  <a:lnTo>
                    <a:pt x="4856" y="10196"/>
                  </a:lnTo>
                  <a:lnTo>
                    <a:pt x="5092" y="10331"/>
                  </a:lnTo>
                  <a:lnTo>
                    <a:pt x="5160" y="10371"/>
                  </a:lnTo>
                  <a:lnTo>
                    <a:pt x="5177" y="10380"/>
                  </a:lnTo>
                  <a:lnTo>
                    <a:pt x="5177" y="10749"/>
                  </a:lnTo>
                  <a:lnTo>
                    <a:pt x="4858" y="10934"/>
                  </a:lnTo>
                  <a:lnTo>
                    <a:pt x="4539" y="10749"/>
                  </a:lnTo>
                  <a:lnTo>
                    <a:pt x="4539" y="10380"/>
                  </a:lnTo>
                  <a:close/>
                  <a:moveTo>
                    <a:pt x="4858" y="10180"/>
                  </a:moveTo>
                  <a:lnTo>
                    <a:pt x="4856" y="10180"/>
                  </a:lnTo>
                  <a:lnTo>
                    <a:pt x="4856" y="10180"/>
                  </a:lnTo>
                  <a:lnTo>
                    <a:pt x="4723" y="10258"/>
                  </a:lnTo>
                  <a:lnTo>
                    <a:pt x="4539" y="10366"/>
                  </a:lnTo>
                  <a:lnTo>
                    <a:pt x="4539" y="10002"/>
                  </a:lnTo>
                  <a:lnTo>
                    <a:pt x="4631" y="9948"/>
                  </a:lnTo>
                  <a:lnTo>
                    <a:pt x="4858" y="9818"/>
                  </a:lnTo>
                  <a:lnTo>
                    <a:pt x="4884" y="9832"/>
                  </a:lnTo>
                  <a:lnTo>
                    <a:pt x="5177" y="10002"/>
                  </a:lnTo>
                  <a:lnTo>
                    <a:pt x="5177" y="10364"/>
                  </a:lnTo>
                  <a:lnTo>
                    <a:pt x="4858" y="10180"/>
                  </a:lnTo>
                  <a:close/>
                  <a:moveTo>
                    <a:pt x="4872" y="9809"/>
                  </a:moveTo>
                  <a:lnTo>
                    <a:pt x="4955" y="9761"/>
                  </a:lnTo>
                  <a:lnTo>
                    <a:pt x="5189" y="9627"/>
                  </a:lnTo>
                  <a:lnTo>
                    <a:pt x="5189" y="9627"/>
                  </a:lnTo>
                  <a:lnTo>
                    <a:pt x="5189" y="9258"/>
                  </a:lnTo>
                  <a:lnTo>
                    <a:pt x="5456" y="9411"/>
                  </a:lnTo>
                  <a:lnTo>
                    <a:pt x="5503" y="9440"/>
                  </a:lnTo>
                  <a:lnTo>
                    <a:pt x="5503" y="9806"/>
                  </a:lnTo>
                  <a:lnTo>
                    <a:pt x="5345" y="9898"/>
                  </a:lnTo>
                  <a:lnTo>
                    <a:pt x="5186" y="9991"/>
                  </a:lnTo>
                  <a:lnTo>
                    <a:pt x="4872" y="9809"/>
                  </a:lnTo>
                  <a:close/>
                  <a:moveTo>
                    <a:pt x="5189" y="10005"/>
                  </a:moveTo>
                  <a:lnTo>
                    <a:pt x="5352" y="9910"/>
                  </a:lnTo>
                  <a:lnTo>
                    <a:pt x="5503" y="9823"/>
                  </a:lnTo>
                  <a:lnTo>
                    <a:pt x="5503" y="10189"/>
                  </a:lnTo>
                  <a:lnTo>
                    <a:pt x="5503" y="10191"/>
                  </a:lnTo>
                  <a:lnTo>
                    <a:pt x="5671" y="10286"/>
                  </a:lnTo>
                  <a:lnTo>
                    <a:pt x="5718" y="10314"/>
                  </a:lnTo>
                  <a:lnTo>
                    <a:pt x="5822" y="10376"/>
                  </a:lnTo>
                  <a:lnTo>
                    <a:pt x="5671" y="10463"/>
                  </a:lnTo>
                  <a:lnTo>
                    <a:pt x="5510" y="10555"/>
                  </a:lnTo>
                  <a:lnTo>
                    <a:pt x="5198" y="10378"/>
                  </a:lnTo>
                  <a:lnTo>
                    <a:pt x="5189" y="10373"/>
                  </a:lnTo>
                  <a:lnTo>
                    <a:pt x="5189" y="10005"/>
                  </a:lnTo>
                  <a:close/>
                  <a:moveTo>
                    <a:pt x="6002" y="10463"/>
                  </a:moveTo>
                  <a:lnTo>
                    <a:pt x="5850" y="10376"/>
                  </a:lnTo>
                  <a:lnTo>
                    <a:pt x="6004" y="10286"/>
                  </a:lnTo>
                  <a:lnTo>
                    <a:pt x="6169" y="10191"/>
                  </a:lnTo>
                  <a:lnTo>
                    <a:pt x="6169" y="10189"/>
                  </a:lnTo>
                  <a:lnTo>
                    <a:pt x="6169" y="9825"/>
                  </a:lnTo>
                  <a:lnTo>
                    <a:pt x="6481" y="10002"/>
                  </a:lnTo>
                  <a:lnTo>
                    <a:pt x="6481" y="10373"/>
                  </a:lnTo>
                  <a:lnTo>
                    <a:pt x="6389" y="10425"/>
                  </a:lnTo>
                  <a:lnTo>
                    <a:pt x="6165" y="10555"/>
                  </a:lnTo>
                  <a:lnTo>
                    <a:pt x="6002" y="10463"/>
                  </a:lnTo>
                  <a:close/>
                  <a:moveTo>
                    <a:pt x="6169" y="9806"/>
                  </a:moveTo>
                  <a:lnTo>
                    <a:pt x="6169" y="9806"/>
                  </a:lnTo>
                  <a:lnTo>
                    <a:pt x="6169" y="9440"/>
                  </a:lnTo>
                  <a:lnTo>
                    <a:pt x="6356" y="9331"/>
                  </a:lnTo>
                  <a:lnTo>
                    <a:pt x="6484" y="9258"/>
                  </a:lnTo>
                  <a:lnTo>
                    <a:pt x="6484" y="9627"/>
                  </a:lnTo>
                  <a:lnTo>
                    <a:pt x="6484" y="9627"/>
                  </a:lnTo>
                  <a:lnTo>
                    <a:pt x="6538" y="9657"/>
                  </a:lnTo>
                  <a:lnTo>
                    <a:pt x="6800" y="9811"/>
                  </a:lnTo>
                  <a:lnTo>
                    <a:pt x="6510" y="9979"/>
                  </a:lnTo>
                  <a:lnTo>
                    <a:pt x="6488" y="9991"/>
                  </a:lnTo>
                  <a:lnTo>
                    <a:pt x="6169" y="9806"/>
                  </a:lnTo>
                  <a:close/>
                  <a:moveTo>
                    <a:pt x="6495" y="10380"/>
                  </a:moveTo>
                  <a:lnTo>
                    <a:pt x="6814" y="10196"/>
                  </a:lnTo>
                  <a:lnTo>
                    <a:pt x="7025" y="10317"/>
                  </a:lnTo>
                  <a:lnTo>
                    <a:pt x="7136" y="10380"/>
                  </a:lnTo>
                  <a:lnTo>
                    <a:pt x="7136" y="10749"/>
                  </a:lnTo>
                  <a:lnTo>
                    <a:pt x="6838" y="10922"/>
                  </a:lnTo>
                  <a:lnTo>
                    <a:pt x="6817" y="10934"/>
                  </a:lnTo>
                  <a:lnTo>
                    <a:pt x="6637" y="10832"/>
                  </a:lnTo>
                  <a:lnTo>
                    <a:pt x="6495" y="10749"/>
                  </a:lnTo>
                  <a:lnTo>
                    <a:pt x="6495" y="10380"/>
                  </a:lnTo>
                  <a:close/>
                  <a:moveTo>
                    <a:pt x="6848" y="10199"/>
                  </a:moveTo>
                  <a:lnTo>
                    <a:pt x="6814" y="10180"/>
                  </a:lnTo>
                  <a:lnTo>
                    <a:pt x="6814" y="10180"/>
                  </a:lnTo>
                  <a:lnTo>
                    <a:pt x="6814" y="10180"/>
                  </a:lnTo>
                  <a:lnTo>
                    <a:pt x="6495" y="10364"/>
                  </a:lnTo>
                  <a:lnTo>
                    <a:pt x="6495" y="10002"/>
                  </a:lnTo>
                  <a:lnTo>
                    <a:pt x="6595" y="9946"/>
                  </a:lnTo>
                  <a:lnTo>
                    <a:pt x="6814" y="9818"/>
                  </a:lnTo>
                  <a:lnTo>
                    <a:pt x="7136" y="10005"/>
                  </a:lnTo>
                  <a:lnTo>
                    <a:pt x="7136" y="10364"/>
                  </a:lnTo>
                  <a:lnTo>
                    <a:pt x="6848" y="10199"/>
                  </a:lnTo>
                  <a:close/>
                  <a:moveTo>
                    <a:pt x="7022" y="9922"/>
                  </a:moveTo>
                  <a:lnTo>
                    <a:pt x="6829" y="9811"/>
                  </a:lnTo>
                  <a:lnTo>
                    <a:pt x="6944" y="9745"/>
                  </a:lnTo>
                  <a:lnTo>
                    <a:pt x="6985" y="9721"/>
                  </a:lnTo>
                  <a:lnTo>
                    <a:pt x="7148" y="9627"/>
                  </a:lnTo>
                  <a:lnTo>
                    <a:pt x="7148" y="9627"/>
                  </a:lnTo>
                  <a:lnTo>
                    <a:pt x="7148" y="9258"/>
                  </a:lnTo>
                  <a:lnTo>
                    <a:pt x="7268" y="9329"/>
                  </a:lnTo>
                  <a:lnTo>
                    <a:pt x="7462" y="9442"/>
                  </a:lnTo>
                  <a:lnTo>
                    <a:pt x="7462" y="9806"/>
                  </a:lnTo>
                  <a:lnTo>
                    <a:pt x="7143" y="9991"/>
                  </a:lnTo>
                  <a:lnTo>
                    <a:pt x="7022" y="9922"/>
                  </a:lnTo>
                  <a:close/>
                  <a:moveTo>
                    <a:pt x="7148" y="10002"/>
                  </a:moveTo>
                  <a:lnTo>
                    <a:pt x="7462" y="9823"/>
                  </a:lnTo>
                  <a:lnTo>
                    <a:pt x="7462" y="10189"/>
                  </a:lnTo>
                  <a:lnTo>
                    <a:pt x="7462" y="10191"/>
                  </a:lnTo>
                  <a:lnTo>
                    <a:pt x="7743" y="10352"/>
                  </a:lnTo>
                  <a:lnTo>
                    <a:pt x="7781" y="10373"/>
                  </a:lnTo>
                  <a:lnTo>
                    <a:pt x="7467" y="10558"/>
                  </a:lnTo>
                  <a:lnTo>
                    <a:pt x="7204" y="10406"/>
                  </a:lnTo>
                  <a:lnTo>
                    <a:pt x="7148" y="10373"/>
                  </a:lnTo>
                  <a:lnTo>
                    <a:pt x="7148" y="10002"/>
                  </a:lnTo>
                  <a:close/>
                  <a:moveTo>
                    <a:pt x="7930" y="10447"/>
                  </a:moveTo>
                  <a:lnTo>
                    <a:pt x="7809" y="10376"/>
                  </a:lnTo>
                  <a:lnTo>
                    <a:pt x="8126" y="10191"/>
                  </a:lnTo>
                  <a:lnTo>
                    <a:pt x="8126" y="10189"/>
                  </a:lnTo>
                  <a:lnTo>
                    <a:pt x="8126" y="9825"/>
                  </a:lnTo>
                  <a:lnTo>
                    <a:pt x="8442" y="10005"/>
                  </a:lnTo>
                  <a:lnTo>
                    <a:pt x="8442" y="10371"/>
                  </a:lnTo>
                  <a:lnTo>
                    <a:pt x="8121" y="10555"/>
                  </a:lnTo>
                  <a:lnTo>
                    <a:pt x="7930" y="10447"/>
                  </a:lnTo>
                  <a:close/>
                  <a:moveTo>
                    <a:pt x="8126" y="9806"/>
                  </a:moveTo>
                  <a:lnTo>
                    <a:pt x="8126" y="9806"/>
                  </a:lnTo>
                  <a:lnTo>
                    <a:pt x="8126" y="9442"/>
                  </a:lnTo>
                  <a:lnTo>
                    <a:pt x="8442" y="9256"/>
                  </a:lnTo>
                  <a:lnTo>
                    <a:pt x="8442" y="9627"/>
                  </a:lnTo>
                  <a:lnTo>
                    <a:pt x="8442" y="9627"/>
                  </a:lnTo>
                  <a:lnTo>
                    <a:pt x="8679" y="9761"/>
                  </a:lnTo>
                  <a:lnTo>
                    <a:pt x="8759" y="9809"/>
                  </a:lnTo>
                  <a:lnTo>
                    <a:pt x="8445" y="9991"/>
                  </a:lnTo>
                  <a:lnTo>
                    <a:pt x="8126" y="9806"/>
                  </a:lnTo>
                  <a:close/>
                  <a:moveTo>
                    <a:pt x="8454" y="10380"/>
                  </a:moveTo>
                  <a:lnTo>
                    <a:pt x="8759" y="10203"/>
                  </a:lnTo>
                  <a:lnTo>
                    <a:pt x="8771" y="10196"/>
                  </a:lnTo>
                  <a:lnTo>
                    <a:pt x="8891" y="10265"/>
                  </a:lnTo>
                  <a:lnTo>
                    <a:pt x="9092" y="10380"/>
                  </a:lnTo>
                  <a:lnTo>
                    <a:pt x="9092" y="10749"/>
                  </a:lnTo>
                  <a:lnTo>
                    <a:pt x="8771" y="10934"/>
                  </a:lnTo>
                  <a:lnTo>
                    <a:pt x="8454" y="10749"/>
                  </a:lnTo>
                  <a:lnTo>
                    <a:pt x="8454" y="10380"/>
                  </a:lnTo>
                  <a:close/>
                  <a:moveTo>
                    <a:pt x="8771" y="10180"/>
                  </a:moveTo>
                  <a:lnTo>
                    <a:pt x="8771" y="10180"/>
                  </a:lnTo>
                  <a:lnTo>
                    <a:pt x="8771" y="10180"/>
                  </a:lnTo>
                  <a:lnTo>
                    <a:pt x="8757" y="10187"/>
                  </a:lnTo>
                  <a:lnTo>
                    <a:pt x="8454" y="10364"/>
                  </a:lnTo>
                  <a:lnTo>
                    <a:pt x="8454" y="10002"/>
                  </a:lnTo>
                  <a:lnTo>
                    <a:pt x="8601" y="9917"/>
                  </a:lnTo>
                  <a:lnTo>
                    <a:pt x="8773" y="9818"/>
                  </a:lnTo>
                  <a:lnTo>
                    <a:pt x="8799" y="9832"/>
                  </a:lnTo>
                  <a:lnTo>
                    <a:pt x="9092" y="10002"/>
                  </a:lnTo>
                  <a:lnTo>
                    <a:pt x="9092" y="10364"/>
                  </a:lnTo>
                  <a:lnTo>
                    <a:pt x="8771" y="10180"/>
                  </a:lnTo>
                  <a:close/>
                  <a:moveTo>
                    <a:pt x="8787" y="9809"/>
                  </a:moveTo>
                  <a:lnTo>
                    <a:pt x="9104" y="9627"/>
                  </a:lnTo>
                  <a:lnTo>
                    <a:pt x="9104" y="9627"/>
                  </a:lnTo>
                  <a:lnTo>
                    <a:pt x="9104" y="9258"/>
                  </a:lnTo>
                  <a:lnTo>
                    <a:pt x="9371" y="9411"/>
                  </a:lnTo>
                  <a:lnTo>
                    <a:pt x="9418" y="9440"/>
                  </a:lnTo>
                  <a:lnTo>
                    <a:pt x="9418" y="9806"/>
                  </a:lnTo>
                  <a:lnTo>
                    <a:pt x="9102" y="9991"/>
                  </a:lnTo>
                  <a:lnTo>
                    <a:pt x="8787" y="9809"/>
                  </a:lnTo>
                  <a:close/>
                  <a:moveTo>
                    <a:pt x="9104" y="10005"/>
                  </a:moveTo>
                  <a:lnTo>
                    <a:pt x="9418" y="9823"/>
                  </a:lnTo>
                  <a:lnTo>
                    <a:pt x="9418" y="10189"/>
                  </a:lnTo>
                  <a:lnTo>
                    <a:pt x="9418" y="10191"/>
                  </a:lnTo>
                  <a:lnTo>
                    <a:pt x="9633" y="10314"/>
                  </a:lnTo>
                  <a:lnTo>
                    <a:pt x="9737" y="10376"/>
                  </a:lnTo>
                  <a:lnTo>
                    <a:pt x="9423" y="10555"/>
                  </a:lnTo>
                  <a:lnTo>
                    <a:pt x="9111" y="10378"/>
                  </a:lnTo>
                  <a:lnTo>
                    <a:pt x="9104" y="10373"/>
                  </a:lnTo>
                  <a:lnTo>
                    <a:pt x="9104" y="10005"/>
                  </a:lnTo>
                  <a:close/>
                  <a:moveTo>
                    <a:pt x="9430" y="10948"/>
                  </a:moveTo>
                  <a:lnTo>
                    <a:pt x="9751" y="10761"/>
                  </a:lnTo>
                  <a:lnTo>
                    <a:pt x="10070" y="10948"/>
                  </a:lnTo>
                  <a:lnTo>
                    <a:pt x="10070" y="11312"/>
                  </a:lnTo>
                  <a:lnTo>
                    <a:pt x="9749" y="11496"/>
                  </a:lnTo>
                  <a:lnTo>
                    <a:pt x="9430" y="11312"/>
                  </a:lnTo>
                  <a:lnTo>
                    <a:pt x="9430" y="10948"/>
                  </a:lnTo>
                  <a:close/>
                  <a:moveTo>
                    <a:pt x="9751" y="10747"/>
                  </a:moveTo>
                  <a:lnTo>
                    <a:pt x="9751" y="10747"/>
                  </a:lnTo>
                  <a:lnTo>
                    <a:pt x="9751" y="10747"/>
                  </a:lnTo>
                  <a:lnTo>
                    <a:pt x="9681" y="10787"/>
                  </a:lnTo>
                  <a:lnTo>
                    <a:pt x="9430" y="10931"/>
                  </a:lnTo>
                  <a:lnTo>
                    <a:pt x="9430" y="10570"/>
                  </a:lnTo>
                  <a:lnTo>
                    <a:pt x="9749" y="10385"/>
                  </a:lnTo>
                  <a:lnTo>
                    <a:pt x="9751" y="10383"/>
                  </a:lnTo>
                  <a:lnTo>
                    <a:pt x="9754" y="10385"/>
                  </a:lnTo>
                  <a:lnTo>
                    <a:pt x="10070" y="10570"/>
                  </a:lnTo>
                  <a:lnTo>
                    <a:pt x="10070" y="10931"/>
                  </a:lnTo>
                  <a:lnTo>
                    <a:pt x="9751" y="10747"/>
                  </a:lnTo>
                  <a:close/>
                  <a:moveTo>
                    <a:pt x="9766" y="10376"/>
                  </a:moveTo>
                  <a:lnTo>
                    <a:pt x="10085" y="10191"/>
                  </a:lnTo>
                  <a:lnTo>
                    <a:pt x="10085" y="10189"/>
                  </a:lnTo>
                  <a:lnTo>
                    <a:pt x="10085" y="10189"/>
                  </a:lnTo>
                  <a:lnTo>
                    <a:pt x="10085" y="9823"/>
                  </a:lnTo>
                  <a:lnTo>
                    <a:pt x="10193" y="9884"/>
                  </a:lnTo>
                  <a:lnTo>
                    <a:pt x="10397" y="10002"/>
                  </a:lnTo>
                  <a:lnTo>
                    <a:pt x="10397" y="10373"/>
                  </a:lnTo>
                  <a:lnTo>
                    <a:pt x="10078" y="10555"/>
                  </a:lnTo>
                  <a:lnTo>
                    <a:pt x="9766" y="10376"/>
                  </a:lnTo>
                  <a:close/>
                  <a:moveTo>
                    <a:pt x="10085" y="9806"/>
                  </a:moveTo>
                  <a:lnTo>
                    <a:pt x="10085" y="9440"/>
                  </a:lnTo>
                  <a:lnTo>
                    <a:pt x="10397" y="9258"/>
                  </a:lnTo>
                  <a:lnTo>
                    <a:pt x="10397" y="9627"/>
                  </a:lnTo>
                  <a:lnTo>
                    <a:pt x="10397" y="9627"/>
                  </a:lnTo>
                  <a:lnTo>
                    <a:pt x="10456" y="9660"/>
                  </a:lnTo>
                  <a:lnTo>
                    <a:pt x="10716" y="9811"/>
                  </a:lnTo>
                  <a:lnTo>
                    <a:pt x="10498" y="9936"/>
                  </a:lnTo>
                  <a:lnTo>
                    <a:pt x="10404" y="9991"/>
                  </a:lnTo>
                  <a:lnTo>
                    <a:pt x="10085" y="9806"/>
                  </a:lnTo>
                  <a:close/>
                  <a:moveTo>
                    <a:pt x="10411" y="10380"/>
                  </a:moveTo>
                  <a:lnTo>
                    <a:pt x="10479" y="10340"/>
                  </a:lnTo>
                  <a:lnTo>
                    <a:pt x="10730" y="10196"/>
                  </a:lnTo>
                  <a:lnTo>
                    <a:pt x="10749" y="10206"/>
                  </a:lnTo>
                  <a:lnTo>
                    <a:pt x="11046" y="10380"/>
                  </a:lnTo>
                  <a:lnTo>
                    <a:pt x="11046" y="10749"/>
                  </a:lnTo>
                  <a:lnTo>
                    <a:pt x="10730" y="10934"/>
                  </a:lnTo>
                  <a:lnTo>
                    <a:pt x="10411" y="10749"/>
                  </a:lnTo>
                  <a:lnTo>
                    <a:pt x="10411" y="10380"/>
                  </a:lnTo>
                  <a:close/>
                  <a:moveTo>
                    <a:pt x="10730" y="10180"/>
                  </a:moveTo>
                  <a:lnTo>
                    <a:pt x="10730" y="10180"/>
                  </a:lnTo>
                  <a:lnTo>
                    <a:pt x="10730" y="10180"/>
                  </a:lnTo>
                  <a:lnTo>
                    <a:pt x="10411" y="10366"/>
                  </a:lnTo>
                  <a:lnTo>
                    <a:pt x="10411" y="10002"/>
                  </a:lnTo>
                  <a:lnTo>
                    <a:pt x="10730" y="9818"/>
                  </a:lnTo>
                  <a:lnTo>
                    <a:pt x="10926" y="9931"/>
                  </a:lnTo>
                  <a:lnTo>
                    <a:pt x="11046" y="10002"/>
                  </a:lnTo>
                  <a:lnTo>
                    <a:pt x="11046" y="10364"/>
                  </a:lnTo>
                  <a:lnTo>
                    <a:pt x="10730" y="10180"/>
                  </a:lnTo>
                  <a:close/>
                  <a:moveTo>
                    <a:pt x="10744" y="9809"/>
                  </a:moveTo>
                  <a:lnTo>
                    <a:pt x="10770" y="9794"/>
                  </a:lnTo>
                  <a:lnTo>
                    <a:pt x="11060" y="9627"/>
                  </a:lnTo>
                  <a:lnTo>
                    <a:pt x="11060" y="9627"/>
                  </a:lnTo>
                  <a:lnTo>
                    <a:pt x="11060" y="9256"/>
                  </a:lnTo>
                  <a:lnTo>
                    <a:pt x="11377" y="9442"/>
                  </a:lnTo>
                  <a:lnTo>
                    <a:pt x="11377" y="9806"/>
                  </a:lnTo>
                  <a:lnTo>
                    <a:pt x="11056" y="9991"/>
                  </a:lnTo>
                  <a:lnTo>
                    <a:pt x="10744" y="9809"/>
                  </a:lnTo>
                  <a:close/>
                  <a:moveTo>
                    <a:pt x="11060" y="10002"/>
                  </a:moveTo>
                  <a:lnTo>
                    <a:pt x="11377" y="9823"/>
                  </a:lnTo>
                  <a:lnTo>
                    <a:pt x="11377" y="10189"/>
                  </a:lnTo>
                  <a:lnTo>
                    <a:pt x="11377" y="10191"/>
                  </a:lnTo>
                  <a:lnTo>
                    <a:pt x="11694" y="10376"/>
                  </a:lnTo>
                  <a:lnTo>
                    <a:pt x="11599" y="10430"/>
                  </a:lnTo>
                  <a:lnTo>
                    <a:pt x="11379" y="10558"/>
                  </a:lnTo>
                  <a:lnTo>
                    <a:pt x="11273" y="10496"/>
                  </a:lnTo>
                  <a:lnTo>
                    <a:pt x="11060" y="10373"/>
                  </a:lnTo>
                  <a:lnTo>
                    <a:pt x="11060" y="10002"/>
                  </a:lnTo>
                  <a:close/>
                  <a:moveTo>
                    <a:pt x="11722" y="10376"/>
                  </a:moveTo>
                  <a:lnTo>
                    <a:pt x="12039" y="10191"/>
                  </a:lnTo>
                  <a:lnTo>
                    <a:pt x="12039" y="10189"/>
                  </a:lnTo>
                  <a:lnTo>
                    <a:pt x="12039" y="9825"/>
                  </a:lnTo>
                  <a:lnTo>
                    <a:pt x="12353" y="10005"/>
                  </a:lnTo>
                  <a:lnTo>
                    <a:pt x="12353" y="10373"/>
                  </a:lnTo>
                  <a:lnTo>
                    <a:pt x="12036" y="10558"/>
                  </a:lnTo>
                  <a:lnTo>
                    <a:pt x="11722" y="10376"/>
                  </a:lnTo>
                  <a:close/>
                  <a:moveTo>
                    <a:pt x="12039" y="9806"/>
                  </a:moveTo>
                  <a:lnTo>
                    <a:pt x="12039" y="9806"/>
                  </a:lnTo>
                  <a:lnTo>
                    <a:pt x="12039" y="9442"/>
                  </a:lnTo>
                  <a:lnTo>
                    <a:pt x="12294" y="9291"/>
                  </a:lnTo>
                  <a:lnTo>
                    <a:pt x="12355" y="9256"/>
                  </a:lnTo>
                  <a:lnTo>
                    <a:pt x="12355" y="9627"/>
                  </a:lnTo>
                  <a:lnTo>
                    <a:pt x="12355" y="9627"/>
                  </a:lnTo>
                  <a:lnTo>
                    <a:pt x="12592" y="9761"/>
                  </a:lnTo>
                  <a:lnTo>
                    <a:pt x="12674" y="9809"/>
                  </a:lnTo>
                  <a:lnTo>
                    <a:pt x="12358" y="9991"/>
                  </a:lnTo>
                  <a:lnTo>
                    <a:pt x="12039" y="9806"/>
                  </a:lnTo>
                  <a:close/>
                  <a:moveTo>
                    <a:pt x="12367" y="10380"/>
                  </a:moveTo>
                  <a:lnTo>
                    <a:pt x="12672" y="10203"/>
                  </a:lnTo>
                  <a:lnTo>
                    <a:pt x="12686" y="10196"/>
                  </a:lnTo>
                  <a:lnTo>
                    <a:pt x="12807" y="10265"/>
                  </a:lnTo>
                  <a:lnTo>
                    <a:pt x="13007" y="10380"/>
                  </a:lnTo>
                  <a:lnTo>
                    <a:pt x="13007" y="10749"/>
                  </a:lnTo>
                  <a:lnTo>
                    <a:pt x="12686" y="10934"/>
                  </a:lnTo>
                  <a:lnTo>
                    <a:pt x="12367" y="10749"/>
                  </a:lnTo>
                  <a:lnTo>
                    <a:pt x="12367" y="10380"/>
                  </a:lnTo>
                  <a:close/>
                  <a:moveTo>
                    <a:pt x="12686" y="10180"/>
                  </a:moveTo>
                  <a:lnTo>
                    <a:pt x="12686" y="10180"/>
                  </a:lnTo>
                  <a:lnTo>
                    <a:pt x="12686" y="10180"/>
                  </a:lnTo>
                  <a:lnTo>
                    <a:pt x="12672" y="10187"/>
                  </a:lnTo>
                  <a:lnTo>
                    <a:pt x="12367" y="10364"/>
                  </a:lnTo>
                  <a:lnTo>
                    <a:pt x="12367" y="10002"/>
                  </a:lnTo>
                  <a:lnTo>
                    <a:pt x="12514" y="9917"/>
                  </a:lnTo>
                  <a:lnTo>
                    <a:pt x="12686" y="9818"/>
                  </a:lnTo>
                  <a:lnTo>
                    <a:pt x="12714" y="9832"/>
                  </a:lnTo>
                  <a:lnTo>
                    <a:pt x="13007" y="10002"/>
                  </a:lnTo>
                  <a:lnTo>
                    <a:pt x="13007" y="10364"/>
                  </a:lnTo>
                  <a:lnTo>
                    <a:pt x="12686" y="10180"/>
                  </a:lnTo>
                  <a:close/>
                  <a:moveTo>
                    <a:pt x="12700" y="9809"/>
                  </a:moveTo>
                  <a:lnTo>
                    <a:pt x="13019" y="9627"/>
                  </a:lnTo>
                  <a:lnTo>
                    <a:pt x="13019" y="9627"/>
                  </a:lnTo>
                  <a:lnTo>
                    <a:pt x="13019" y="9258"/>
                  </a:lnTo>
                  <a:lnTo>
                    <a:pt x="13286" y="9411"/>
                  </a:lnTo>
                  <a:lnTo>
                    <a:pt x="13334" y="9440"/>
                  </a:lnTo>
                  <a:lnTo>
                    <a:pt x="13334" y="9806"/>
                  </a:lnTo>
                  <a:lnTo>
                    <a:pt x="13015" y="9991"/>
                  </a:lnTo>
                  <a:lnTo>
                    <a:pt x="12700" y="9809"/>
                  </a:lnTo>
                  <a:close/>
                  <a:moveTo>
                    <a:pt x="13019" y="10005"/>
                  </a:moveTo>
                  <a:lnTo>
                    <a:pt x="13334" y="9823"/>
                  </a:lnTo>
                  <a:lnTo>
                    <a:pt x="13334" y="10189"/>
                  </a:lnTo>
                  <a:lnTo>
                    <a:pt x="13334" y="10191"/>
                  </a:lnTo>
                  <a:lnTo>
                    <a:pt x="13549" y="10314"/>
                  </a:lnTo>
                  <a:lnTo>
                    <a:pt x="13653" y="10376"/>
                  </a:lnTo>
                  <a:lnTo>
                    <a:pt x="13338" y="10555"/>
                  </a:lnTo>
                  <a:lnTo>
                    <a:pt x="13026" y="10378"/>
                  </a:lnTo>
                  <a:lnTo>
                    <a:pt x="13019" y="10373"/>
                  </a:lnTo>
                  <a:lnTo>
                    <a:pt x="13019" y="10005"/>
                  </a:lnTo>
                  <a:close/>
                  <a:moveTo>
                    <a:pt x="13345" y="10948"/>
                  </a:moveTo>
                  <a:lnTo>
                    <a:pt x="13664" y="10761"/>
                  </a:lnTo>
                  <a:lnTo>
                    <a:pt x="13986" y="10948"/>
                  </a:lnTo>
                  <a:lnTo>
                    <a:pt x="13986" y="11312"/>
                  </a:lnTo>
                  <a:lnTo>
                    <a:pt x="13664" y="11496"/>
                  </a:lnTo>
                  <a:lnTo>
                    <a:pt x="13345" y="11312"/>
                  </a:lnTo>
                  <a:lnTo>
                    <a:pt x="13345" y="10948"/>
                  </a:lnTo>
                  <a:close/>
                  <a:moveTo>
                    <a:pt x="13667" y="10747"/>
                  </a:moveTo>
                  <a:lnTo>
                    <a:pt x="13664" y="10747"/>
                  </a:lnTo>
                  <a:lnTo>
                    <a:pt x="13664" y="10747"/>
                  </a:lnTo>
                  <a:lnTo>
                    <a:pt x="13596" y="10787"/>
                  </a:lnTo>
                  <a:lnTo>
                    <a:pt x="13345" y="10931"/>
                  </a:lnTo>
                  <a:lnTo>
                    <a:pt x="13345" y="10570"/>
                  </a:lnTo>
                  <a:lnTo>
                    <a:pt x="13664" y="10385"/>
                  </a:lnTo>
                  <a:lnTo>
                    <a:pt x="13664" y="10383"/>
                  </a:lnTo>
                  <a:lnTo>
                    <a:pt x="13669" y="10385"/>
                  </a:lnTo>
                  <a:lnTo>
                    <a:pt x="13986" y="10570"/>
                  </a:lnTo>
                  <a:lnTo>
                    <a:pt x="13986" y="10931"/>
                  </a:lnTo>
                  <a:lnTo>
                    <a:pt x="13667" y="10747"/>
                  </a:lnTo>
                  <a:close/>
                  <a:moveTo>
                    <a:pt x="13678" y="10376"/>
                  </a:moveTo>
                  <a:lnTo>
                    <a:pt x="13997" y="10191"/>
                  </a:lnTo>
                  <a:lnTo>
                    <a:pt x="13997" y="10189"/>
                  </a:lnTo>
                  <a:lnTo>
                    <a:pt x="13997" y="10189"/>
                  </a:lnTo>
                  <a:lnTo>
                    <a:pt x="13997" y="9823"/>
                  </a:lnTo>
                  <a:lnTo>
                    <a:pt x="14309" y="10002"/>
                  </a:lnTo>
                  <a:lnTo>
                    <a:pt x="14309" y="10373"/>
                  </a:lnTo>
                  <a:lnTo>
                    <a:pt x="13993" y="10555"/>
                  </a:lnTo>
                  <a:lnTo>
                    <a:pt x="13678" y="10376"/>
                  </a:lnTo>
                  <a:close/>
                  <a:moveTo>
                    <a:pt x="14000" y="9806"/>
                  </a:moveTo>
                  <a:lnTo>
                    <a:pt x="14000" y="9440"/>
                  </a:lnTo>
                  <a:lnTo>
                    <a:pt x="14312" y="9258"/>
                  </a:lnTo>
                  <a:lnTo>
                    <a:pt x="14312" y="9627"/>
                  </a:lnTo>
                  <a:lnTo>
                    <a:pt x="14312" y="9627"/>
                  </a:lnTo>
                  <a:lnTo>
                    <a:pt x="14368" y="9660"/>
                  </a:lnTo>
                  <a:lnTo>
                    <a:pt x="14628" y="9809"/>
                  </a:lnTo>
                  <a:lnTo>
                    <a:pt x="14316" y="9991"/>
                  </a:lnTo>
                  <a:lnTo>
                    <a:pt x="14000" y="9806"/>
                  </a:lnTo>
                  <a:close/>
                  <a:moveTo>
                    <a:pt x="14326" y="10380"/>
                  </a:moveTo>
                  <a:lnTo>
                    <a:pt x="14392" y="10340"/>
                  </a:lnTo>
                  <a:lnTo>
                    <a:pt x="14645" y="10196"/>
                  </a:lnTo>
                  <a:lnTo>
                    <a:pt x="14664" y="10206"/>
                  </a:lnTo>
                  <a:lnTo>
                    <a:pt x="14962" y="10380"/>
                  </a:lnTo>
                  <a:lnTo>
                    <a:pt x="14962" y="10749"/>
                  </a:lnTo>
                  <a:lnTo>
                    <a:pt x="14820" y="10832"/>
                  </a:lnTo>
                  <a:lnTo>
                    <a:pt x="14645" y="10934"/>
                  </a:lnTo>
                  <a:lnTo>
                    <a:pt x="14326" y="10749"/>
                  </a:lnTo>
                  <a:lnTo>
                    <a:pt x="14326" y="10380"/>
                  </a:lnTo>
                  <a:close/>
                  <a:moveTo>
                    <a:pt x="14645" y="10180"/>
                  </a:moveTo>
                  <a:lnTo>
                    <a:pt x="14645" y="10180"/>
                  </a:lnTo>
                  <a:lnTo>
                    <a:pt x="14645" y="10180"/>
                  </a:lnTo>
                  <a:lnTo>
                    <a:pt x="14326" y="10366"/>
                  </a:lnTo>
                  <a:lnTo>
                    <a:pt x="14326" y="10002"/>
                  </a:lnTo>
                  <a:lnTo>
                    <a:pt x="14527" y="9887"/>
                  </a:lnTo>
                  <a:lnTo>
                    <a:pt x="14643" y="9818"/>
                  </a:lnTo>
                  <a:lnTo>
                    <a:pt x="14841" y="9931"/>
                  </a:lnTo>
                  <a:lnTo>
                    <a:pt x="14962" y="10002"/>
                  </a:lnTo>
                  <a:lnTo>
                    <a:pt x="14962" y="10364"/>
                  </a:lnTo>
                  <a:lnTo>
                    <a:pt x="14645" y="10180"/>
                  </a:lnTo>
                  <a:close/>
                  <a:moveTo>
                    <a:pt x="14659" y="9809"/>
                  </a:moveTo>
                  <a:lnTo>
                    <a:pt x="14976" y="9627"/>
                  </a:lnTo>
                  <a:lnTo>
                    <a:pt x="14976" y="9627"/>
                  </a:lnTo>
                  <a:lnTo>
                    <a:pt x="14976" y="9256"/>
                  </a:lnTo>
                  <a:lnTo>
                    <a:pt x="15117" y="9338"/>
                  </a:lnTo>
                  <a:lnTo>
                    <a:pt x="15292" y="9440"/>
                  </a:lnTo>
                  <a:lnTo>
                    <a:pt x="15292" y="9806"/>
                  </a:lnTo>
                  <a:lnTo>
                    <a:pt x="14971" y="9991"/>
                  </a:lnTo>
                  <a:lnTo>
                    <a:pt x="14659" y="9809"/>
                  </a:lnTo>
                  <a:close/>
                  <a:moveTo>
                    <a:pt x="14978" y="10002"/>
                  </a:moveTo>
                  <a:lnTo>
                    <a:pt x="15177" y="9889"/>
                  </a:lnTo>
                  <a:lnTo>
                    <a:pt x="15292" y="9823"/>
                  </a:lnTo>
                  <a:lnTo>
                    <a:pt x="15292" y="10189"/>
                  </a:lnTo>
                  <a:lnTo>
                    <a:pt x="15292" y="10191"/>
                  </a:lnTo>
                  <a:lnTo>
                    <a:pt x="15573" y="10352"/>
                  </a:lnTo>
                  <a:lnTo>
                    <a:pt x="15609" y="10376"/>
                  </a:lnTo>
                  <a:lnTo>
                    <a:pt x="15332" y="10536"/>
                  </a:lnTo>
                  <a:lnTo>
                    <a:pt x="15295" y="10558"/>
                  </a:lnTo>
                  <a:lnTo>
                    <a:pt x="14978" y="10373"/>
                  </a:lnTo>
                  <a:lnTo>
                    <a:pt x="14978" y="10002"/>
                  </a:lnTo>
                  <a:close/>
                  <a:moveTo>
                    <a:pt x="15304" y="10948"/>
                  </a:moveTo>
                  <a:lnTo>
                    <a:pt x="15623" y="10761"/>
                  </a:lnTo>
                  <a:lnTo>
                    <a:pt x="15940" y="10945"/>
                  </a:lnTo>
                  <a:lnTo>
                    <a:pt x="15940" y="11312"/>
                  </a:lnTo>
                  <a:lnTo>
                    <a:pt x="15746" y="11425"/>
                  </a:lnTo>
                  <a:lnTo>
                    <a:pt x="15623" y="11496"/>
                  </a:lnTo>
                  <a:lnTo>
                    <a:pt x="15304" y="11312"/>
                  </a:lnTo>
                  <a:lnTo>
                    <a:pt x="15304" y="10948"/>
                  </a:lnTo>
                  <a:close/>
                  <a:moveTo>
                    <a:pt x="15907" y="10910"/>
                  </a:moveTo>
                  <a:lnTo>
                    <a:pt x="15623" y="10747"/>
                  </a:lnTo>
                  <a:lnTo>
                    <a:pt x="15623" y="10747"/>
                  </a:lnTo>
                  <a:lnTo>
                    <a:pt x="15623" y="10747"/>
                  </a:lnTo>
                  <a:lnTo>
                    <a:pt x="15500" y="10818"/>
                  </a:lnTo>
                  <a:lnTo>
                    <a:pt x="15304" y="10931"/>
                  </a:lnTo>
                  <a:lnTo>
                    <a:pt x="15304" y="10567"/>
                  </a:lnTo>
                  <a:lnTo>
                    <a:pt x="15517" y="10444"/>
                  </a:lnTo>
                  <a:lnTo>
                    <a:pt x="15623" y="10383"/>
                  </a:lnTo>
                  <a:lnTo>
                    <a:pt x="15758" y="10461"/>
                  </a:lnTo>
                  <a:lnTo>
                    <a:pt x="15940" y="10567"/>
                  </a:lnTo>
                  <a:lnTo>
                    <a:pt x="15940" y="10929"/>
                  </a:lnTo>
                  <a:lnTo>
                    <a:pt x="15907" y="10910"/>
                  </a:lnTo>
                  <a:close/>
                  <a:moveTo>
                    <a:pt x="15760" y="10447"/>
                  </a:moveTo>
                  <a:lnTo>
                    <a:pt x="15637" y="10376"/>
                  </a:lnTo>
                  <a:lnTo>
                    <a:pt x="15954" y="10191"/>
                  </a:lnTo>
                  <a:lnTo>
                    <a:pt x="15954" y="10189"/>
                  </a:lnTo>
                  <a:lnTo>
                    <a:pt x="15954" y="9823"/>
                  </a:lnTo>
                  <a:lnTo>
                    <a:pt x="16271" y="10005"/>
                  </a:lnTo>
                  <a:lnTo>
                    <a:pt x="16271" y="10371"/>
                  </a:lnTo>
                  <a:lnTo>
                    <a:pt x="16065" y="10492"/>
                  </a:lnTo>
                  <a:lnTo>
                    <a:pt x="15952" y="10558"/>
                  </a:lnTo>
                  <a:lnTo>
                    <a:pt x="15760" y="10447"/>
                  </a:lnTo>
                  <a:close/>
                  <a:moveTo>
                    <a:pt x="15956" y="9806"/>
                  </a:moveTo>
                  <a:lnTo>
                    <a:pt x="15956" y="9440"/>
                  </a:lnTo>
                  <a:lnTo>
                    <a:pt x="16230" y="9279"/>
                  </a:lnTo>
                  <a:lnTo>
                    <a:pt x="16271" y="9258"/>
                  </a:lnTo>
                  <a:lnTo>
                    <a:pt x="16271" y="9627"/>
                  </a:lnTo>
                  <a:lnTo>
                    <a:pt x="16271" y="9627"/>
                  </a:lnTo>
                  <a:lnTo>
                    <a:pt x="16507" y="9761"/>
                  </a:lnTo>
                  <a:lnTo>
                    <a:pt x="16590" y="9809"/>
                  </a:lnTo>
                  <a:lnTo>
                    <a:pt x="16275" y="9991"/>
                  </a:lnTo>
                  <a:lnTo>
                    <a:pt x="15956" y="9806"/>
                  </a:lnTo>
                  <a:close/>
                  <a:moveTo>
                    <a:pt x="16282" y="10380"/>
                  </a:moveTo>
                  <a:lnTo>
                    <a:pt x="16507" y="10248"/>
                  </a:lnTo>
                  <a:lnTo>
                    <a:pt x="16601" y="10196"/>
                  </a:lnTo>
                  <a:lnTo>
                    <a:pt x="16859" y="10345"/>
                  </a:lnTo>
                  <a:lnTo>
                    <a:pt x="16923" y="10380"/>
                  </a:lnTo>
                  <a:lnTo>
                    <a:pt x="16923" y="10749"/>
                  </a:lnTo>
                  <a:lnTo>
                    <a:pt x="16601" y="10934"/>
                  </a:lnTo>
                  <a:lnTo>
                    <a:pt x="16282" y="10749"/>
                  </a:lnTo>
                  <a:lnTo>
                    <a:pt x="16282" y="10380"/>
                  </a:lnTo>
                  <a:close/>
                  <a:moveTo>
                    <a:pt x="16601" y="10180"/>
                  </a:moveTo>
                  <a:lnTo>
                    <a:pt x="16601" y="10180"/>
                  </a:lnTo>
                  <a:lnTo>
                    <a:pt x="16599" y="10180"/>
                  </a:lnTo>
                  <a:lnTo>
                    <a:pt x="16495" y="10241"/>
                  </a:lnTo>
                  <a:lnTo>
                    <a:pt x="16282" y="10364"/>
                  </a:lnTo>
                  <a:lnTo>
                    <a:pt x="16282" y="10002"/>
                  </a:lnTo>
                  <a:lnTo>
                    <a:pt x="16344" y="9967"/>
                  </a:lnTo>
                  <a:lnTo>
                    <a:pt x="16601" y="9818"/>
                  </a:lnTo>
                  <a:lnTo>
                    <a:pt x="16627" y="9832"/>
                  </a:lnTo>
                  <a:lnTo>
                    <a:pt x="16923" y="10002"/>
                  </a:lnTo>
                  <a:lnTo>
                    <a:pt x="16923" y="10364"/>
                  </a:lnTo>
                  <a:lnTo>
                    <a:pt x="16601" y="10180"/>
                  </a:lnTo>
                  <a:close/>
                  <a:moveTo>
                    <a:pt x="16615" y="9809"/>
                  </a:moveTo>
                  <a:lnTo>
                    <a:pt x="16750" y="9731"/>
                  </a:lnTo>
                  <a:lnTo>
                    <a:pt x="16934" y="9627"/>
                  </a:lnTo>
                  <a:lnTo>
                    <a:pt x="16934" y="9627"/>
                  </a:lnTo>
                  <a:lnTo>
                    <a:pt x="16934" y="9258"/>
                  </a:lnTo>
                  <a:lnTo>
                    <a:pt x="17199" y="9411"/>
                  </a:lnTo>
                  <a:lnTo>
                    <a:pt x="17246" y="9440"/>
                  </a:lnTo>
                  <a:lnTo>
                    <a:pt x="17246" y="9806"/>
                  </a:lnTo>
                  <a:lnTo>
                    <a:pt x="16930" y="9991"/>
                  </a:lnTo>
                  <a:lnTo>
                    <a:pt x="16615" y="9809"/>
                  </a:lnTo>
                  <a:close/>
                  <a:moveTo>
                    <a:pt x="16934" y="10005"/>
                  </a:moveTo>
                  <a:lnTo>
                    <a:pt x="17246" y="9823"/>
                  </a:lnTo>
                  <a:lnTo>
                    <a:pt x="17246" y="10189"/>
                  </a:lnTo>
                  <a:lnTo>
                    <a:pt x="17246" y="10191"/>
                  </a:lnTo>
                  <a:lnTo>
                    <a:pt x="17511" y="10343"/>
                  </a:lnTo>
                  <a:lnTo>
                    <a:pt x="17568" y="10376"/>
                  </a:lnTo>
                  <a:lnTo>
                    <a:pt x="17253" y="10555"/>
                  </a:lnTo>
                  <a:lnTo>
                    <a:pt x="16942" y="10378"/>
                  </a:lnTo>
                  <a:lnTo>
                    <a:pt x="16934" y="10373"/>
                  </a:lnTo>
                  <a:lnTo>
                    <a:pt x="16934" y="10005"/>
                  </a:lnTo>
                  <a:close/>
                  <a:moveTo>
                    <a:pt x="17594" y="10376"/>
                  </a:moveTo>
                  <a:lnTo>
                    <a:pt x="17913" y="10191"/>
                  </a:lnTo>
                  <a:lnTo>
                    <a:pt x="17913" y="10189"/>
                  </a:lnTo>
                  <a:lnTo>
                    <a:pt x="17913" y="9823"/>
                  </a:lnTo>
                  <a:lnTo>
                    <a:pt x="18227" y="10002"/>
                  </a:lnTo>
                  <a:lnTo>
                    <a:pt x="18227" y="10373"/>
                  </a:lnTo>
                  <a:lnTo>
                    <a:pt x="18227" y="10373"/>
                  </a:lnTo>
                  <a:lnTo>
                    <a:pt x="18111" y="10440"/>
                  </a:lnTo>
                  <a:lnTo>
                    <a:pt x="17908" y="10555"/>
                  </a:lnTo>
                  <a:lnTo>
                    <a:pt x="17594" y="10376"/>
                  </a:lnTo>
                  <a:close/>
                  <a:moveTo>
                    <a:pt x="17915" y="9806"/>
                  </a:moveTo>
                  <a:lnTo>
                    <a:pt x="17915" y="9440"/>
                  </a:lnTo>
                  <a:lnTo>
                    <a:pt x="18151" y="9303"/>
                  </a:lnTo>
                  <a:lnTo>
                    <a:pt x="18227" y="9258"/>
                  </a:lnTo>
                  <a:lnTo>
                    <a:pt x="18227" y="9627"/>
                  </a:lnTo>
                  <a:lnTo>
                    <a:pt x="18227" y="9627"/>
                  </a:lnTo>
                  <a:lnTo>
                    <a:pt x="18284" y="9660"/>
                  </a:lnTo>
                  <a:lnTo>
                    <a:pt x="18544" y="9811"/>
                  </a:lnTo>
                  <a:lnTo>
                    <a:pt x="18326" y="9936"/>
                  </a:lnTo>
                  <a:lnTo>
                    <a:pt x="18232" y="9991"/>
                  </a:lnTo>
                  <a:lnTo>
                    <a:pt x="17915" y="9806"/>
                  </a:lnTo>
                  <a:close/>
                  <a:moveTo>
                    <a:pt x="18239" y="10380"/>
                  </a:moveTo>
                  <a:lnTo>
                    <a:pt x="18307" y="10340"/>
                  </a:lnTo>
                  <a:lnTo>
                    <a:pt x="18560" y="10196"/>
                  </a:lnTo>
                  <a:lnTo>
                    <a:pt x="18579" y="10206"/>
                  </a:lnTo>
                  <a:lnTo>
                    <a:pt x="18877" y="10380"/>
                  </a:lnTo>
                  <a:lnTo>
                    <a:pt x="18877" y="10749"/>
                  </a:lnTo>
                  <a:lnTo>
                    <a:pt x="18560" y="10934"/>
                  </a:lnTo>
                  <a:lnTo>
                    <a:pt x="18239" y="10749"/>
                  </a:lnTo>
                  <a:lnTo>
                    <a:pt x="18239" y="10380"/>
                  </a:lnTo>
                  <a:close/>
                  <a:moveTo>
                    <a:pt x="18560" y="10180"/>
                  </a:moveTo>
                  <a:lnTo>
                    <a:pt x="18560" y="10180"/>
                  </a:lnTo>
                  <a:lnTo>
                    <a:pt x="18560" y="10180"/>
                  </a:lnTo>
                  <a:lnTo>
                    <a:pt x="18241" y="10364"/>
                  </a:lnTo>
                  <a:lnTo>
                    <a:pt x="18241" y="10002"/>
                  </a:lnTo>
                  <a:lnTo>
                    <a:pt x="18558" y="9818"/>
                  </a:lnTo>
                  <a:lnTo>
                    <a:pt x="18756" y="9931"/>
                  </a:lnTo>
                  <a:lnTo>
                    <a:pt x="18877" y="10002"/>
                  </a:lnTo>
                  <a:lnTo>
                    <a:pt x="18877" y="10364"/>
                  </a:lnTo>
                  <a:lnTo>
                    <a:pt x="18560" y="10180"/>
                  </a:lnTo>
                  <a:close/>
                  <a:moveTo>
                    <a:pt x="18572" y="9809"/>
                  </a:moveTo>
                  <a:lnTo>
                    <a:pt x="18600" y="9794"/>
                  </a:lnTo>
                  <a:lnTo>
                    <a:pt x="18889" y="9627"/>
                  </a:lnTo>
                  <a:lnTo>
                    <a:pt x="18889" y="9627"/>
                  </a:lnTo>
                  <a:lnTo>
                    <a:pt x="18889" y="9256"/>
                  </a:lnTo>
                  <a:lnTo>
                    <a:pt x="19033" y="9338"/>
                  </a:lnTo>
                  <a:lnTo>
                    <a:pt x="19205" y="9440"/>
                  </a:lnTo>
                  <a:lnTo>
                    <a:pt x="19205" y="9806"/>
                  </a:lnTo>
                  <a:lnTo>
                    <a:pt x="18884" y="9991"/>
                  </a:lnTo>
                  <a:lnTo>
                    <a:pt x="18572" y="9809"/>
                  </a:lnTo>
                  <a:close/>
                  <a:moveTo>
                    <a:pt x="18893" y="10002"/>
                  </a:moveTo>
                  <a:lnTo>
                    <a:pt x="19011" y="9934"/>
                  </a:lnTo>
                  <a:lnTo>
                    <a:pt x="19205" y="9823"/>
                  </a:lnTo>
                  <a:lnTo>
                    <a:pt x="19205" y="10189"/>
                  </a:lnTo>
                  <a:lnTo>
                    <a:pt x="19205" y="10191"/>
                  </a:lnTo>
                  <a:lnTo>
                    <a:pt x="19522" y="10376"/>
                  </a:lnTo>
                  <a:lnTo>
                    <a:pt x="19210" y="10558"/>
                  </a:lnTo>
                  <a:lnTo>
                    <a:pt x="18893" y="10373"/>
                  </a:lnTo>
                  <a:lnTo>
                    <a:pt x="18893" y="10002"/>
                  </a:lnTo>
                  <a:close/>
                  <a:moveTo>
                    <a:pt x="19217" y="10948"/>
                  </a:moveTo>
                  <a:lnTo>
                    <a:pt x="19536" y="10761"/>
                  </a:lnTo>
                  <a:lnTo>
                    <a:pt x="19855" y="10948"/>
                  </a:lnTo>
                  <a:lnTo>
                    <a:pt x="19855" y="11312"/>
                  </a:lnTo>
                  <a:lnTo>
                    <a:pt x="19536" y="11496"/>
                  </a:lnTo>
                  <a:lnTo>
                    <a:pt x="19340" y="11383"/>
                  </a:lnTo>
                  <a:lnTo>
                    <a:pt x="19217" y="11312"/>
                  </a:lnTo>
                  <a:lnTo>
                    <a:pt x="19217" y="10948"/>
                  </a:lnTo>
                  <a:close/>
                  <a:moveTo>
                    <a:pt x="19536" y="10747"/>
                  </a:moveTo>
                  <a:lnTo>
                    <a:pt x="19536" y="10747"/>
                  </a:lnTo>
                  <a:lnTo>
                    <a:pt x="19534" y="10747"/>
                  </a:lnTo>
                  <a:lnTo>
                    <a:pt x="19441" y="10799"/>
                  </a:lnTo>
                  <a:lnTo>
                    <a:pt x="19217" y="10931"/>
                  </a:lnTo>
                  <a:lnTo>
                    <a:pt x="19217" y="10567"/>
                  </a:lnTo>
                  <a:lnTo>
                    <a:pt x="19536" y="10383"/>
                  </a:lnTo>
                  <a:lnTo>
                    <a:pt x="19746" y="10503"/>
                  </a:lnTo>
                  <a:lnTo>
                    <a:pt x="19855" y="10567"/>
                  </a:lnTo>
                  <a:lnTo>
                    <a:pt x="19855" y="10929"/>
                  </a:lnTo>
                  <a:lnTo>
                    <a:pt x="19536" y="10747"/>
                  </a:lnTo>
                  <a:close/>
                  <a:moveTo>
                    <a:pt x="19550" y="10376"/>
                  </a:moveTo>
                  <a:lnTo>
                    <a:pt x="19869" y="10191"/>
                  </a:lnTo>
                  <a:lnTo>
                    <a:pt x="19869" y="10189"/>
                  </a:lnTo>
                  <a:lnTo>
                    <a:pt x="19869" y="9823"/>
                  </a:lnTo>
                  <a:lnTo>
                    <a:pt x="20181" y="10002"/>
                  </a:lnTo>
                  <a:lnTo>
                    <a:pt x="20181" y="10373"/>
                  </a:lnTo>
                  <a:lnTo>
                    <a:pt x="20127" y="10406"/>
                  </a:lnTo>
                  <a:lnTo>
                    <a:pt x="19864" y="10558"/>
                  </a:lnTo>
                  <a:lnTo>
                    <a:pt x="19550" y="10376"/>
                  </a:lnTo>
                  <a:close/>
                  <a:moveTo>
                    <a:pt x="19869" y="9806"/>
                  </a:moveTo>
                  <a:lnTo>
                    <a:pt x="19869" y="9440"/>
                  </a:lnTo>
                  <a:lnTo>
                    <a:pt x="20013" y="9355"/>
                  </a:lnTo>
                  <a:lnTo>
                    <a:pt x="20186" y="9258"/>
                  </a:lnTo>
                  <a:lnTo>
                    <a:pt x="20186" y="9627"/>
                  </a:lnTo>
                  <a:lnTo>
                    <a:pt x="20186" y="9627"/>
                  </a:lnTo>
                  <a:lnTo>
                    <a:pt x="20422" y="9761"/>
                  </a:lnTo>
                  <a:lnTo>
                    <a:pt x="20502" y="9809"/>
                  </a:lnTo>
                  <a:lnTo>
                    <a:pt x="20190" y="9991"/>
                  </a:lnTo>
                  <a:lnTo>
                    <a:pt x="19869" y="9806"/>
                  </a:lnTo>
                  <a:close/>
                  <a:moveTo>
                    <a:pt x="20198" y="10380"/>
                  </a:moveTo>
                  <a:lnTo>
                    <a:pt x="20422" y="10248"/>
                  </a:lnTo>
                  <a:lnTo>
                    <a:pt x="20514" y="10196"/>
                  </a:lnTo>
                  <a:lnTo>
                    <a:pt x="20772" y="10345"/>
                  </a:lnTo>
                  <a:lnTo>
                    <a:pt x="20836" y="10380"/>
                  </a:lnTo>
                  <a:lnTo>
                    <a:pt x="20836" y="10749"/>
                  </a:lnTo>
                  <a:lnTo>
                    <a:pt x="20514" y="10934"/>
                  </a:lnTo>
                  <a:lnTo>
                    <a:pt x="20198" y="10749"/>
                  </a:lnTo>
                  <a:lnTo>
                    <a:pt x="20198" y="10380"/>
                  </a:lnTo>
                  <a:close/>
                  <a:moveTo>
                    <a:pt x="20514" y="10180"/>
                  </a:moveTo>
                  <a:lnTo>
                    <a:pt x="20514" y="10180"/>
                  </a:lnTo>
                  <a:lnTo>
                    <a:pt x="20514" y="10180"/>
                  </a:lnTo>
                  <a:lnTo>
                    <a:pt x="20410" y="10241"/>
                  </a:lnTo>
                  <a:lnTo>
                    <a:pt x="20198" y="10364"/>
                  </a:lnTo>
                  <a:lnTo>
                    <a:pt x="20198" y="10002"/>
                  </a:lnTo>
                  <a:lnTo>
                    <a:pt x="20257" y="9967"/>
                  </a:lnTo>
                  <a:lnTo>
                    <a:pt x="20517" y="9818"/>
                  </a:lnTo>
                  <a:lnTo>
                    <a:pt x="20543" y="9832"/>
                  </a:lnTo>
                  <a:lnTo>
                    <a:pt x="20836" y="10002"/>
                  </a:lnTo>
                  <a:lnTo>
                    <a:pt x="20836" y="10364"/>
                  </a:lnTo>
                  <a:lnTo>
                    <a:pt x="20514" y="10180"/>
                  </a:lnTo>
                  <a:close/>
                  <a:moveTo>
                    <a:pt x="20531" y="9809"/>
                  </a:moveTo>
                  <a:lnTo>
                    <a:pt x="20665" y="9731"/>
                  </a:lnTo>
                  <a:lnTo>
                    <a:pt x="20847" y="9627"/>
                  </a:lnTo>
                  <a:lnTo>
                    <a:pt x="20847" y="9627"/>
                  </a:lnTo>
                  <a:lnTo>
                    <a:pt x="20847" y="9258"/>
                  </a:lnTo>
                  <a:lnTo>
                    <a:pt x="21114" y="9411"/>
                  </a:lnTo>
                  <a:lnTo>
                    <a:pt x="21162" y="9440"/>
                  </a:lnTo>
                  <a:lnTo>
                    <a:pt x="21162" y="9806"/>
                  </a:lnTo>
                  <a:lnTo>
                    <a:pt x="20845" y="9991"/>
                  </a:lnTo>
                  <a:lnTo>
                    <a:pt x="20531" y="9809"/>
                  </a:lnTo>
                  <a:close/>
                  <a:moveTo>
                    <a:pt x="20847" y="10005"/>
                  </a:moveTo>
                  <a:lnTo>
                    <a:pt x="21162" y="9823"/>
                  </a:lnTo>
                  <a:lnTo>
                    <a:pt x="21162" y="10189"/>
                  </a:lnTo>
                  <a:lnTo>
                    <a:pt x="21162" y="10191"/>
                  </a:lnTo>
                  <a:lnTo>
                    <a:pt x="21426" y="10343"/>
                  </a:lnTo>
                  <a:lnTo>
                    <a:pt x="21481" y="10376"/>
                  </a:lnTo>
                  <a:lnTo>
                    <a:pt x="21166" y="10555"/>
                  </a:lnTo>
                  <a:lnTo>
                    <a:pt x="20854" y="10378"/>
                  </a:lnTo>
                  <a:lnTo>
                    <a:pt x="20847" y="10373"/>
                  </a:lnTo>
                  <a:lnTo>
                    <a:pt x="20847" y="10005"/>
                  </a:lnTo>
                  <a:close/>
                  <a:moveTo>
                    <a:pt x="21509" y="10376"/>
                  </a:moveTo>
                  <a:lnTo>
                    <a:pt x="21828" y="10191"/>
                  </a:lnTo>
                  <a:lnTo>
                    <a:pt x="21828" y="10189"/>
                  </a:lnTo>
                  <a:lnTo>
                    <a:pt x="21828" y="9823"/>
                  </a:lnTo>
                  <a:lnTo>
                    <a:pt x="22140" y="10005"/>
                  </a:lnTo>
                  <a:lnTo>
                    <a:pt x="22140" y="10373"/>
                  </a:lnTo>
                  <a:lnTo>
                    <a:pt x="22140" y="10373"/>
                  </a:lnTo>
                  <a:lnTo>
                    <a:pt x="22026" y="10440"/>
                  </a:lnTo>
                  <a:lnTo>
                    <a:pt x="21823" y="10555"/>
                  </a:lnTo>
                  <a:lnTo>
                    <a:pt x="21509" y="10376"/>
                  </a:lnTo>
                  <a:close/>
                  <a:moveTo>
                    <a:pt x="21828" y="9806"/>
                  </a:moveTo>
                  <a:lnTo>
                    <a:pt x="21828" y="9440"/>
                  </a:lnTo>
                  <a:lnTo>
                    <a:pt x="22064" y="9303"/>
                  </a:lnTo>
                  <a:lnTo>
                    <a:pt x="22140" y="9258"/>
                  </a:lnTo>
                  <a:lnTo>
                    <a:pt x="22140" y="9627"/>
                  </a:lnTo>
                  <a:lnTo>
                    <a:pt x="22140" y="9627"/>
                  </a:lnTo>
                  <a:lnTo>
                    <a:pt x="22213" y="9667"/>
                  </a:lnTo>
                  <a:lnTo>
                    <a:pt x="22459" y="9809"/>
                  </a:lnTo>
                  <a:lnTo>
                    <a:pt x="22145" y="9991"/>
                  </a:lnTo>
                  <a:lnTo>
                    <a:pt x="21828" y="9806"/>
                  </a:lnTo>
                  <a:close/>
                  <a:moveTo>
                    <a:pt x="22154" y="10380"/>
                  </a:moveTo>
                  <a:lnTo>
                    <a:pt x="22475" y="10196"/>
                  </a:lnTo>
                  <a:lnTo>
                    <a:pt x="22790" y="10380"/>
                  </a:lnTo>
                  <a:lnTo>
                    <a:pt x="22790" y="10749"/>
                  </a:lnTo>
                  <a:lnTo>
                    <a:pt x="22648" y="10832"/>
                  </a:lnTo>
                  <a:lnTo>
                    <a:pt x="22473" y="10934"/>
                  </a:lnTo>
                  <a:lnTo>
                    <a:pt x="22154" y="10749"/>
                  </a:lnTo>
                  <a:lnTo>
                    <a:pt x="22154" y="10380"/>
                  </a:lnTo>
                  <a:close/>
                  <a:moveTo>
                    <a:pt x="22475" y="10180"/>
                  </a:moveTo>
                  <a:lnTo>
                    <a:pt x="22475" y="10180"/>
                  </a:lnTo>
                  <a:lnTo>
                    <a:pt x="22473" y="10180"/>
                  </a:lnTo>
                  <a:lnTo>
                    <a:pt x="22241" y="10314"/>
                  </a:lnTo>
                  <a:lnTo>
                    <a:pt x="22156" y="10364"/>
                  </a:lnTo>
                  <a:lnTo>
                    <a:pt x="22156" y="10002"/>
                  </a:lnTo>
                  <a:lnTo>
                    <a:pt x="22355" y="9887"/>
                  </a:lnTo>
                  <a:lnTo>
                    <a:pt x="22473" y="9818"/>
                  </a:lnTo>
                  <a:lnTo>
                    <a:pt x="22601" y="9891"/>
                  </a:lnTo>
                  <a:lnTo>
                    <a:pt x="22790" y="10002"/>
                  </a:lnTo>
                  <a:lnTo>
                    <a:pt x="22790" y="10364"/>
                  </a:lnTo>
                  <a:lnTo>
                    <a:pt x="22475" y="10180"/>
                  </a:lnTo>
                  <a:close/>
                  <a:moveTo>
                    <a:pt x="22154" y="9617"/>
                  </a:moveTo>
                  <a:lnTo>
                    <a:pt x="22154" y="9251"/>
                  </a:lnTo>
                  <a:lnTo>
                    <a:pt x="22445" y="9083"/>
                  </a:lnTo>
                  <a:lnTo>
                    <a:pt x="22475" y="9066"/>
                  </a:lnTo>
                  <a:lnTo>
                    <a:pt x="22775" y="9239"/>
                  </a:lnTo>
                  <a:lnTo>
                    <a:pt x="22790" y="9248"/>
                  </a:lnTo>
                  <a:lnTo>
                    <a:pt x="22790" y="9617"/>
                  </a:lnTo>
                  <a:lnTo>
                    <a:pt x="22473" y="9801"/>
                  </a:lnTo>
                  <a:lnTo>
                    <a:pt x="22154" y="9617"/>
                  </a:lnTo>
                  <a:close/>
                  <a:moveTo>
                    <a:pt x="22475" y="9050"/>
                  </a:moveTo>
                  <a:lnTo>
                    <a:pt x="22475" y="9050"/>
                  </a:lnTo>
                  <a:lnTo>
                    <a:pt x="22473" y="9050"/>
                  </a:lnTo>
                  <a:lnTo>
                    <a:pt x="22156" y="9234"/>
                  </a:lnTo>
                  <a:lnTo>
                    <a:pt x="22156" y="8870"/>
                  </a:lnTo>
                  <a:lnTo>
                    <a:pt x="22367" y="8750"/>
                  </a:lnTo>
                  <a:lnTo>
                    <a:pt x="22473" y="8688"/>
                  </a:lnTo>
                  <a:lnTo>
                    <a:pt x="22768" y="8858"/>
                  </a:lnTo>
                  <a:lnTo>
                    <a:pt x="22790" y="8870"/>
                  </a:lnTo>
                  <a:lnTo>
                    <a:pt x="22790" y="9232"/>
                  </a:lnTo>
                  <a:lnTo>
                    <a:pt x="22475" y="9050"/>
                  </a:lnTo>
                  <a:close/>
                  <a:moveTo>
                    <a:pt x="22473" y="8672"/>
                  </a:moveTo>
                  <a:lnTo>
                    <a:pt x="22154" y="8487"/>
                  </a:lnTo>
                  <a:lnTo>
                    <a:pt x="22154" y="8121"/>
                  </a:lnTo>
                  <a:lnTo>
                    <a:pt x="22156" y="8121"/>
                  </a:lnTo>
                  <a:lnTo>
                    <a:pt x="22156" y="8119"/>
                  </a:lnTo>
                  <a:lnTo>
                    <a:pt x="22397" y="7979"/>
                  </a:lnTo>
                  <a:lnTo>
                    <a:pt x="22475" y="7934"/>
                  </a:lnTo>
                  <a:lnTo>
                    <a:pt x="22790" y="8119"/>
                  </a:lnTo>
                  <a:lnTo>
                    <a:pt x="22790" y="8487"/>
                  </a:lnTo>
                  <a:lnTo>
                    <a:pt x="22648" y="8570"/>
                  </a:lnTo>
                  <a:lnTo>
                    <a:pt x="22473" y="8672"/>
                  </a:lnTo>
                  <a:close/>
                  <a:moveTo>
                    <a:pt x="22475" y="7920"/>
                  </a:moveTo>
                  <a:lnTo>
                    <a:pt x="22475" y="7923"/>
                  </a:lnTo>
                  <a:lnTo>
                    <a:pt x="22473" y="7920"/>
                  </a:lnTo>
                  <a:lnTo>
                    <a:pt x="22423" y="7951"/>
                  </a:lnTo>
                  <a:lnTo>
                    <a:pt x="22156" y="8102"/>
                  </a:lnTo>
                  <a:lnTo>
                    <a:pt x="22156" y="7743"/>
                  </a:lnTo>
                  <a:lnTo>
                    <a:pt x="22315" y="7651"/>
                  </a:lnTo>
                  <a:lnTo>
                    <a:pt x="22473" y="7559"/>
                  </a:lnTo>
                  <a:lnTo>
                    <a:pt x="22674" y="7674"/>
                  </a:lnTo>
                  <a:lnTo>
                    <a:pt x="22790" y="7743"/>
                  </a:lnTo>
                  <a:lnTo>
                    <a:pt x="22790" y="8102"/>
                  </a:lnTo>
                  <a:lnTo>
                    <a:pt x="22475" y="7920"/>
                  </a:lnTo>
                  <a:close/>
                  <a:moveTo>
                    <a:pt x="22473" y="7542"/>
                  </a:moveTo>
                  <a:lnTo>
                    <a:pt x="22154" y="7358"/>
                  </a:lnTo>
                  <a:lnTo>
                    <a:pt x="22154" y="6989"/>
                  </a:lnTo>
                  <a:lnTo>
                    <a:pt x="22397" y="6850"/>
                  </a:lnTo>
                  <a:lnTo>
                    <a:pt x="22475" y="6805"/>
                  </a:lnTo>
                  <a:lnTo>
                    <a:pt x="22790" y="6989"/>
                  </a:lnTo>
                  <a:lnTo>
                    <a:pt x="22790" y="7358"/>
                  </a:lnTo>
                  <a:lnTo>
                    <a:pt x="22615" y="7459"/>
                  </a:lnTo>
                  <a:lnTo>
                    <a:pt x="22473" y="7542"/>
                  </a:lnTo>
                  <a:close/>
                  <a:moveTo>
                    <a:pt x="22475" y="6788"/>
                  </a:moveTo>
                  <a:lnTo>
                    <a:pt x="22475" y="6790"/>
                  </a:lnTo>
                  <a:lnTo>
                    <a:pt x="22473" y="6788"/>
                  </a:lnTo>
                  <a:lnTo>
                    <a:pt x="22367" y="6852"/>
                  </a:lnTo>
                  <a:lnTo>
                    <a:pt x="22156" y="6972"/>
                  </a:lnTo>
                  <a:lnTo>
                    <a:pt x="22156" y="6609"/>
                  </a:lnTo>
                  <a:lnTo>
                    <a:pt x="22473" y="6427"/>
                  </a:lnTo>
                  <a:lnTo>
                    <a:pt x="22473" y="6429"/>
                  </a:lnTo>
                  <a:lnTo>
                    <a:pt x="22475" y="6427"/>
                  </a:lnTo>
                  <a:lnTo>
                    <a:pt x="22790" y="6611"/>
                  </a:lnTo>
                  <a:lnTo>
                    <a:pt x="22790" y="6972"/>
                  </a:lnTo>
                  <a:lnTo>
                    <a:pt x="22475" y="6788"/>
                  </a:lnTo>
                  <a:close/>
                  <a:moveTo>
                    <a:pt x="22473" y="6410"/>
                  </a:moveTo>
                  <a:lnTo>
                    <a:pt x="22473" y="6410"/>
                  </a:lnTo>
                  <a:lnTo>
                    <a:pt x="22473" y="6412"/>
                  </a:lnTo>
                  <a:lnTo>
                    <a:pt x="22154" y="6228"/>
                  </a:lnTo>
                  <a:lnTo>
                    <a:pt x="22154" y="5859"/>
                  </a:lnTo>
                  <a:lnTo>
                    <a:pt x="22156" y="5859"/>
                  </a:lnTo>
                  <a:lnTo>
                    <a:pt x="22156" y="5859"/>
                  </a:lnTo>
                  <a:lnTo>
                    <a:pt x="22397" y="5720"/>
                  </a:lnTo>
                  <a:lnTo>
                    <a:pt x="22475" y="5675"/>
                  </a:lnTo>
                  <a:lnTo>
                    <a:pt x="22790" y="5859"/>
                  </a:lnTo>
                  <a:lnTo>
                    <a:pt x="22790" y="6228"/>
                  </a:lnTo>
                  <a:lnTo>
                    <a:pt x="22473" y="6410"/>
                  </a:lnTo>
                  <a:close/>
                  <a:moveTo>
                    <a:pt x="22475" y="5661"/>
                  </a:moveTo>
                  <a:lnTo>
                    <a:pt x="22475" y="5661"/>
                  </a:lnTo>
                  <a:lnTo>
                    <a:pt x="22473" y="5661"/>
                  </a:lnTo>
                  <a:lnTo>
                    <a:pt x="22367" y="5722"/>
                  </a:lnTo>
                  <a:lnTo>
                    <a:pt x="22156" y="5843"/>
                  </a:lnTo>
                  <a:lnTo>
                    <a:pt x="22156" y="5479"/>
                  </a:lnTo>
                  <a:lnTo>
                    <a:pt x="22315" y="5387"/>
                  </a:lnTo>
                  <a:lnTo>
                    <a:pt x="22473" y="5294"/>
                  </a:lnTo>
                  <a:lnTo>
                    <a:pt x="22622" y="5382"/>
                  </a:lnTo>
                  <a:lnTo>
                    <a:pt x="22790" y="5481"/>
                  </a:lnTo>
                  <a:lnTo>
                    <a:pt x="22790" y="5843"/>
                  </a:lnTo>
                  <a:lnTo>
                    <a:pt x="22475" y="5661"/>
                  </a:lnTo>
                  <a:close/>
                  <a:moveTo>
                    <a:pt x="22154" y="5096"/>
                  </a:moveTo>
                  <a:lnTo>
                    <a:pt x="22154" y="4730"/>
                  </a:lnTo>
                  <a:lnTo>
                    <a:pt x="22156" y="4730"/>
                  </a:lnTo>
                  <a:lnTo>
                    <a:pt x="22156" y="4727"/>
                  </a:lnTo>
                  <a:lnTo>
                    <a:pt x="22419" y="4574"/>
                  </a:lnTo>
                  <a:lnTo>
                    <a:pt x="22475" y="4543"/>
                  </a:lnTo>
                  <a:lnTo>
                    <a:pt x="22790" y="4727"/>
                  </a:lnTo>
                  <a:lnTo>
                    <a:pt x="22790" y="5096"/>
                  </a:lnTo>
                  <a:lnTo>
                    <a:pt x="22556" y="5233"/>
                  </a:lnTo>
                  <a:lnTo>
                    <a:pt x="22473" y="5280"/>
                  </a:lnTo>
                  <a:lnTo>
                    <a:pt x="22154" y="5096"/>
                  </a:lnTo>
                  <a:close/>
                  <a:moveTo>
                    <a:pt x="22475" y="4531"/>
                  </a:moveTo>
                  <a:lnTo>
                    <a:pt x="22475" y="4531"/>
                  </a:lnTo>
                  <a:lnTo>
                    <a:pt x="22473" y="4531"/>
                  </a:lnTo>
                  <a:lnTo>
                    <a:pt x="22423" y="4559"/>
                  </a:lnTo>
                  <a:lnTo>
                    <a:pt x="22156" y="4711"/>
                  </a:lnTo>
                  <a:lnTo>
                    <a:pt x="22156" y="4349"/>
                  </a:lnTo>
                  <a:lnTo>
                    <a:pt x="22272" y="4283"/>
                  </a:lnTo>
                  <a:lnTo>
                    <a:pt x="22473" y="4165"/>
                  </a:lnTo>
                  <a:lnTo>
                    <a:pt x="22551" y="4210"/>
                  </a:lnTo>
                  <a:lnTo>
                    <a:pt x="22790" y="4349"/>
                  </a:lnTo>
                  <a:lnTo>
                    <a:pt x="22790" y="4713"/>
                  </a:lnTo>
                  <a:lnTo>
                    <a:pt x="22475" y="4531"/>
                  </a:lnTo>
                  <a:close/>
                  <a:moveTo>
                    <a:pt x="22473" y="4151"/>
                  </a:moveTo>
                  <a:lnTo>
                    <a:pt x="22473" y="4151"/>
                  </a:lnTo>
                  <a:lnTo>
                    <a:pt x="22154" y="3966"/>
                  </a:lnTo>
                  <a:lnTo>
                    <a:pt x="22154" y="3600"/>
                  </a:lnTo>
                  <a:lnTo>
                    <a:pt x="22156" y="3600"/>
                  </a:lnTo>
                  <a:lnTo>
                    <a:pt x="22156" y="3598"/>
                  </a:lnTo>
                  <a:lnTo>
                    <a:pt x="22345" y="3486"/>
                  </a:lnTo>
                  <a:lnTo>
                    <a:pt x="22475" y="3413"/>
                  </a:lnTo>
                  <a:lnTo>
                    <a:pt x="22790" y="3598"/>
                  </a:lnTo>
                  <a:lnTo>
                    <a:pt x="22790" y="3966"/>
                  </a:lnTo>
                  <a:lnTo>
                    <a:pt x="22556" y="4103"/>
                  </a:lnTo>
                  <a:lnTo>
                    <a:pt x="22475" y="4151"/>
                  </a:lnTo>
                  <a:lnTo>
                    <a:pt x="22473" y="4151"/>
                  </a:lnTo>
                  <a:close/>
                  <a:moveTo>
                    <a:pt x="22475" y="3401"/>
                  </a:moveTo>
                  <a:lnTo>
                    <a:pt x="22475" y="3401"/>
                  </a:lnTo>
                  <a:lnTo>
                    <a:pt x="22473" y="3401"/>
                  </a:lnTo>
                  <a:lnTo>
                    <a:pt x="22423" y="3432"/>
                  </a:lnTo>
                  <a:lnTo>
                    <a:pt x="22156" y="3583"/>
                  </a:lnTo>
                  <a:lnTo>
                    <a:pt x="22156" y="3219"/>
                  </a:lnTo>
                  <a:lnTo>
                    <a:pt x="22473" y="3035"/>
                  </a:lnTo>
                  <a:lnTo>
                    <a:pt x="22790" y="3219"/>
                  </a:lnTo>
                  <a:lnTo>
                    <a:pt x="22790" y="3583"/>
                  </a:lnTo>
                  <a:lnTo>
                    <a:pt x="22475" y="3401"/>
                  </a:lnTo>
                  <a:close/>
                  <a:moveTo>
                    <a:pt x="22140" y="3222"/>
                  </a:moveTo>
                  <a:lnTo>
                    <a:pt x="22140" y="3590"/>
                  </a:lnTo>
                  <a:lnTo>
                    <a:pt x="22140" y="3590"/>
                  </a:lnTo>
                  <a:lnTo>
                    <a:pt x="21882" y="3742"/>
                  </a:lnTo>
                  <a:lnTo>
                    <a:pt x="21826" y="3775"/>
                  </a:lnTo>
                  <a:lnTo>
                    <a:pt x="21507" y="3593"/>
                  </a:lnTo>
                  <a:lnTo>
                    <a:pt x="21828" y="3411"/>
                  </a:lnTo>
                  <a:lnTo>
                    <a:pt x="21828" y="3408"/>
                  </a:lnTo>
                  <a:lnTo>
                    <a:pt x="21828" y="3042"/>
                  </a:lnTo>
                  <a:lnTo>
                    <a:pt x="22140" y="3222"/>
                  </a:lnTo>
                  <a:close/>
                  <a:moveTo>
                    <a:pt x="21162" y="3026"/>
                  </a:moveTo>
                  <a:lnTo>
                    <a:pt x="21062" y="3085"/>
                  </a:lnTo>
                  <a:lnTo>
                    <a:pt x="20843" y="3210"/>
                  </a:lnTo>
                  <a:lnTo>
                    <a:pt x="20528" y="3028"/>
                  </a:lnTo>
                  <a:lnTo>
                    <a:pt x="20847" y="2844"/>
                  </a:lnTo>
                  <a:lnTo>
                    <a:pt x="20847" y="2844"/>
                  </a:lnTo>
                  <a:lnTo>
                    <a:pt x="20847" y="2475"/>
                  </a:lnTo>
                  <a:lnTo>
                    <a:pt x="21162" y="2657"/>
                  </a:lnTo>
                  <a:lnTo>
                    <a:pt x="21162" y="3026"/>
                  </a:lnTo>
                  <a:close/>
                  <a:moveTo>
                    <a:pt x="20836" y="2451"/>
                  </a:moveTo>
                  <a:lnTo>
                    <a:pt x="20514" y="2267"/>
                  </a:lnTo>
                  <a:lnTo>
                    <a:pt x="20514" y="2267"/>
                  </a:lnTo>
                  <a:lnTo>
                    <a:pt x="20514" y="2267"/>
                  </a:lnTo>
                  <a:lnTo>
                    <a:pt x="20410" y="2328"/>
                  </a:lnTo>
                  <a:lnTo>
                    <a:pt x="20198" y="2451"/>
                  </a:lnTo>
                  <a:lnTo>
                    <a:pt x="20198" y="2092"/>
                  </a:lnTo>
                  <a:lnTo>
                    <a:pt x="20356" y="1998"/>
                  </a:lnTo>
                  <a:lnTo>
                    <a:pt x="20517" y="1905"/>
                  </a:lnTo>
                  <a:lnTo>
                    <a:pt x="20836" y="2092"/>
                  </a:lnTo>
                  <a:lnTo>
                    <a:pt x="20836" y="2451"/>
                  </a:lnTo>
                  <a:close/>
                  <a:moveTo>
                    <a:pt x="20387" y="2357"/>
                  </a:moveTo>
                  <a:lnTo>
                    <a:pt x="20514" y="2284"/>
                  </a:lnTo>
                  <a:lnTo>
                    <a:pt x="20836" y="2468"/>
                  </a:lnTo>
                  <a:lnTo>
                    <a:pt x="20836" y="2837"/>
                  </a:lnTo>
                  <a:lnTo>
                    <a:pt x="20517" y="3021"/>
                  </a:lnTo>
                  <a:lnTo>
                    <a:pt x="20318" y="2907"/>
                  </a:lnTo>
                  <a:lnTo>
                    <a:pt x="20198" y="2837"/>
                  </a:lnTo>
                  <a:lnTo>
                    <a:pt x="20198" y="2468"/>
                  </a:lnTo>
                  <a:lnTo>
                    <a:pt x="20387" y="2357"/>
                  </a:lnTo>
                  <a:close/>
                  <a:moveTo>
                    <a:pt x="20181" y="3224"/>
                  </a:moveTo>
                  <a:lnTo>
                    <a:pt x="20181" y="3590"/>
                  </a:lnTo>
                  <a:lnTo>
                    <a:pt x="19968" y="3716"/>
                  </a:lnTo>
                  <a:lnTo>
                    <a:pt x="19867" y="3775"/>
                  </a:lnTo>
                  <a:lnTo>
                    <a:pt x="19621" y="3635"/>
                  </a:lnTo>
                  <a:lnTo>
                    <a:pt x="19550" y="3593"/>
                  </a:lnTo>
                  <a:lnTo>
                    <a:pt x="19869" y="3411"/>
                  </a:lnTo>
                  <a:lnTo>
                    <a:pt x="19869" y="3408"/>
                  </a:lnTo>
                  <a:lnTo>
                    <a:pt x="19869" y="3042"/>
                  </a:lnTo>
                  <a:lnTo>
                    <a:pt x="20181" y="3224"/>
                  </a:lnTo>
                  <a:close/>
                  <a:moveTo>
                    <a:pt x="19536" y="2851"/>
                  </a:moveTo>
                  <a:lnTo>
                    <a:pt x="19855" y="3035"/>
                  </a:lnTo>
                  <a:lnTo>
                    <a:pt x="19855" y="3401"/>
                  </a:lnTo>
                  <a:lnTo>
                    <a:pt x="19763" y="3456"/>
                  </a:lnTo>
                  <a:lnTo>
                    <a:pt x="19536" y="3586"/>
                  </a:lnTo>
                  <a:lnTo>
                    <a:pt x="19430" y="3524"/>
                  </a:lnTo>
                  <a:lnTo>
                    <a:pt x="19217" y="3401"/>
                  </a:lnTo>
                  <a:lnTo>
                    <a:pt x="19217" y="3035"/>
                  </a:lnTo>
                  <a:lnTo>
                    <a:pt x="19536" y="2851"/>
                  </a:lnTo>
                  <a:close/>
                  <a:moveTo>
                    <a:pt x="19205" y="3026"/>
                  </a:moveTo>
                  <a:lnTo>
                    <a:pt x="19141" y="3063"/>
                  </a:lnTo>
                  <a:lnTo>
                    <a:pt x="18884" y="3210"/>
                  </a:lnTo>
                  <a:lnTo>
                    <a:pt x="18834" y="3182"/>
                  </a:lnTo>
                  <a:lnTo>
                    <a:pt x="18572" y="3028"/>
                  </a:lnTo>
                  <a:lnTo>
                    <a:pt x="18889" y="2844"/>
                  </a:lnTo>
                  <a:lnTo>
                    <a:pt x="18889" y="2844"/>
                  </a:lnTo>
                  <a:lnTo>
                    <a:pt x="18889" y="2473"/>
                  </a:lnTo>
                  <a:lnTo>
                    <a:pt x="19042" y="2562"/>
                  </a:lnTo>
                  <a:lnTo>
                    <a:pt x="19205" y="2657"/>
                  </a:lnTo>
                  <a:lnTo>
                    <a:pt x="19205" y="3026"/>
                  </a:lnTo>
                  <a:close/>
                  <a:moveTo>
                    <a:pt x="18877" y="2451"/>
                  </a:moveTo>
                  <a:lnTo>
                    <a:pt x="18603" y="2293"/>
                  </a:lnTo>
                  <a:lnTo>
                    <a:pt x="18560" y="2267"/>
                  </a:lnTo>
                  <a:lnTo>
                    <a:pt x="18560" y="2267"/>
                  </a:lnTo>
                  <a:lnTo>
                    <a:pt x="18560" y="2267"/>
                  </a:lnTo>
                  <a:lnTo>
                    <a:pt x="18241" y="2451"/>
                  </a:lnTo>
                  <a:lnTo>
                    <a:pt x="18241" y="2090"/>
                  </a:lnTo>
                  <a:lnTo>
                    <a:pt x="18418" y="1986"/>
                  </a:lnTo>
                  <a:lnTo>
                    <a:pt x="18558" y="1905"/>
                  </a:lnTo>
                  <a:lnTo>
                    <a:pt x="18674" y="1972"/>
                  </a:lnTo>
                  <a:lnTo>
                    <a:pt x="18877" y="2092"/>
                  </a:lnTo>
                  <a:lnTo>
                    <a:pt x="18877" y="2451"/>
                  </a:lnTo>
                  <a:close/>
                  <a:moveTo>
                    <a:pt x="18560" y="2284"/>
                  </a:moveTo>
                  <a:lnTo>
                    <a:pt x="18584" y="2295"/>
                  </a:lnTo>
                  <a:lnTo>
                    <a:pt x="18877" y="2468"/>
                  </a:lnTo>
                  <a:lnTo>
                    <a:pt x="18877" y="2837"/>
                  </a:lnTo>
                  <a:lnTo>
                    <a:pt x="18714" y="2931"/>
                  </a:lnTo>
                  <a:lnTo>
                    <a:pt x="18560" y="3021"/>
                  </a:lnTo>
                  <a:lnTo>
                    <a:pt x="18560" y="3021"/>
                  </a:lnTo>
                  <a:lnTo>
                    <a:pt x="18558" y="3021"/>
                  </a:lnTo>
                  <a:lnTo>
                    <a:pt x="18239" y="2837"/>
                  </a:lnTo>
                  <a:lnTo>
                    <a:pt x="18239" y="2468"/>
                  </a:lnTo>
                  <a:lnTo>
                    <a:pt x="18241" y="2468"/>
                  </a:lnTo>
                  <a:lnTo>
                    <a:pt x="18241" y="2468"/>
                  </a:lnTo>
                  <a:lnTo>
                    <a:pt x="18560" y="2284"/>
                  </a:lnTo>
                  <a:close/>
                  <a:moveTo>
                    <a:pt x="18227" y="3222"/>
                  </a:moveTo>
                  <a:lnTo>
                    <a:pt x="18227" y="3590"/>
                  </a:lnTo>
                  <a:lnTo>
                    <a:pt x="18227" y="3590"/>
                  </a:lnTo>
                  <a:lnTo>
                    <a:pt x="17967" y="3742"/>
                  </a:lnTo>
                  <a:lnTo>
                    <a:pt x="17910" y="3775"/>
                  </a:lnTo>
                  <a:lnTo>
                    <a:pt x="17594" y="3593"/>
                  </a:lnTo>
                  <a:lnTo>
                    <a:pt x="17913" y="3411"/>
                  </a:lnTo>
                  <a:lnTo>
                    <a:pt x="17913" y="3408"/>
                  </a:lnTo>
                  <a:lnTo>
                    <a:pt x="17913" y="3042"/>
                  </a:lnTo>
                  <a:lnTo>
                    <a:pt x="18227" y="3222"/>
                  </a:lnTo>
                  <a:close/>
                  <a:moveTo>
                    <a:pt x="17246" y="3026"/>
                  </a:moveTo>
                  <a:lnTo>
                    <a:pt x="17147" y="3085"/>
                  </a:lnTo>
                  <a:lnTo>
                    <a:pt x="16930" y="3210"/>
                  </a:lnTo>
                  <a:lnTo>
                    <a:pt x="16613" y="3028"/>
                  </a:lnTo>
                  <a:lnTo>
                    <a:pt x="16934" y="2844"/>
                  </a:lnTo>
                  <a:lnTo>
                    <a:pt x="16934" y="2844"/>
                  </a:lnTo>
                  <a:lnTo>
                    <a:pt x="16934" y="2475"/>
                  </a:lnTo>
                  <a:lnTo>
                    <a:pt x="17246" y="2657"/>
                  </a:lnTo>
                  <a:lnTo>
                    <a:pt x="17246" y="3026"/>
                  </a:lnTo>
                  <a:close/>
                  <a:moveTo>
                    <a:pt x="16923" y="2451"/>
                  </a:moveTo>
                  <a:lnTo>
                    <a:pt x="16601" y="2267"/>
                  </a:lnTo>
                  <a:lnTo>
                    <a:pt x="16601" y="2267"/>
                  </a:lnTo>
                  <a:lnTo>
                    <a:pt x="16599" y="2267"/>
                  </a:lnTo>
                  <a:lnTo>
                    <a:pt x="16495" y="2328"/>
                  </a:lnTo>
                  <a:lnTo>
                    <a:pt x="16282" y="2451"/>
                  </a:lnTo>
                  <a:lnTo>
                    <a:pt x="16282" y="2092"/>
                  </a:lnTo>
                  <a:lnTo>
                    <a:pt x="16443" y="1998"/>
                  </a:lnTo>
                  <a:lnTo>
                    <a:pt x="16601" y="1905"/>
                  </a:lnTo>
                  <a:lnTo>
                    <a:pt x="16923" y="2092"/>
                  </a:lnTo>
                  <a:lnTo>
                    <a:pt x="16923" y="2451"/>
                  </a:lnTo>
                  <a:close/>
                  <a:moveTo>
                    <a:pt x="16474" y="2357"/>
                  </a:moveTo>
                  <a:lnTo>
                    <a:pt x="16601" y="2284"/>
                  </a:lnTo>
                  <a:lnTo>
                    <a:pt x="16923" y="2468"/>
                  </a:lnTo>
                  <a:lnTo>
                    <a:pt x="16923" y="2837"/>
                  </a:lnTo>
                  <a:lnTo>
                    <a:pt x="16601" y="3021"/>
                  </a:lnTo>
                  <a:lnTo>
                    <a:pt x="16405" y="2907"/>
                  </a:lnTo>
                  <a:lnTo>
                    <a:pt x="16282" y="2837"/>
                  </a:lnTo>
                  <a:lnTo>
                    <a:pt x="16282" y="2468"/>
                  </a:lnTo>
                  <a:lnTo>
                    <a:pt x="16474" y="2357"/>
                  </a:lnTo>
                  <a:close/>
                  <a:moveTo>
                    <a:pt x="16271" y="3224"/>
                  </a:moveTo>
                  <a:lnTo>
                    <a:pt x="16271" y="3590"/>
                  </a:lnTo>
                  <a:lnTo>
                    <a:pt x="16126" y="3676"/>
                  </a:lnTo>
                  <a:lnTo>
                    <a:pt x="15952" y="3775"/>
                  </a:lnTo>
                  <a:lnTo>
                    <a:pt x="15635" y="3593"/>
                  </a:lnTo>
                  <a:lnTo>
                    <a:pt x="15647" y="3588"/>
                  </a:lnTo>
                  <a:lnTo>
                    <a:pt x="15954" y="3411"/>
                  </a:lnTo>
                  <a:lnTo>
                    <a:pt x="15954" y="3408"/>
                  </a:lnTo>
                  <a:lnTo>
                    <a:pt x="15954" y="3040"/>
                  </a:lnTo>
                  <a:lnTo>
                    <a:pt x="16271" y="3224"/>
                  </a:lnTo>
                  <a:close/>
                  <a:moveTo>
                    <a:pt x="15623" y="2851"/>
                  </a:moveTo>
                  <a:lnTo>
                    <a:pt x="15940" y="3033"/>
                  </a:lnTo>
                  <a:lnTo>
                    <a:pt x="15940" y="3401"/>
                  </a:lnTo>
                  <a:lnTo>
                    <a:pt x="15789" y="3491"/>
                  </a:lnTo>
                  <a:lnTo>
                    <a:pt x="15623" y="3583"/>
                  </a:lnTo>
                  <a:lnTo>
                    <a:pt x="15396" y="3456"/>
                  </a:lnTo>
                  <a:lnTo>
                    <a:pt x="15304" y="3401"/>
                  </a:lnTo>
                  <a:lnTo>
                    <a:pt x="15304" y="3035"/>
                  </a:lnTo>
                  <a:lnTo>
                    <a:pt x="15623" y="2851"/>
                  </a:lnTo>
                  <a:close/>
                  <a:moveTo>
                    <a:pt x="15292" y="3026"/>
                  </a:moveTo>
                  <a:lnTo>
                    <a:pt x="14971" y="3210"/>
                  </a:lnTo>
                  <a:lnTo>
                    <a:pt x="14919" y="3182"/>
                  </a:lnTo>
                  <a:lnTo>
                    <a:pt x="14657" y="3028"/>
                  </a:lnTo>
                  <a:lnTo>
                    <a:pt x="14801" y="2943"/>
                  </a:lnTo>
                  <a:lnTo>
                    <a:pt x="14976" y="2844"/>
                  </a:lnTo>
                  <a:lnTo>
                    <a:pt x="14976" y="2844"/>
                  </a:lnTo>
                  <a:lnTo>
                    <a:pt x="14976" y="2473"/>
                  </a:lnTo>
                  <a:lnTo>
                    <a:pt x="15127" y="2562"/>
                  </a:lnTo>
                  <a:lnTo>
                    <a:pt x="15292" y="2657"/>
                  </a:lnTo>
                  <a:lnTo>
                    <a:pt x="15292" y="3026"/>
                  </a:lnTo>
                  <a:close/>
                  <a:moveTo>
                    <a:pt x="14962" y="2451"/>
                  </a:moveTo>
                  <a:lnTo>
                    <a:pt x="14690" y="2293"/>
                  </a:lnTo>
                  <a:lnTo>
                    <a:pt x="14645" y="2267"/>
                  </a:lnTo>
                  <a:lnTo>
                    <a:pt x="14645" y="2267"/>
                  </a:lnTo>
                  <a:lnTo>
                    <a:pt x="14645" y="2267"/>
                  </a:lnTo>
                  <a:lnTo>
                    <a:pt x="14326" y="2454"/>
                  </a:lnTo>
                  <a:lnTo>
                    <a:pt x="14326" y="2092"/>
                  </a:lnTo>
                  <a:lnTo>
                    <a:pt x="14638" y="1910"/>
                  </a:lnTo>
                  <a:lnTo>
                    <a:pt x="14643" y="1905"/>
                  </a:lnTo>
                  <a:lnTo>
                    <a:pt x="14761" y="1972"/>
                  </a:lnTo>
                  <a:lnTo>
                    <a:pt x="14962" y="2092"/>
                  </a:lnTo>
                  <a:lnTo>
                    <a:pt x="14962" y="2451"/>
                  </a:lnTo>
                  <a:close/>
                  <a:moveTo>
                    <a:pt x="14645" y="2284"/>
                  </a:moveTo>
                  <a:lnTo>
                    <a:pt x="14669" y="2295"/>
                  </a:lnTo>
                  <a:lnTo>
                    <a:pt x="14962" y="2468"/>
                  </a:lnTo>
                  <a:lnTo>
                    <a:pt x="14962" y="2837"/>
                  </a:lnTo>
                  <a:lnTo>
                    <a:pt x="14884" y="2881"/>
                  </a:lnTo>
                  <a:lnTo>
                    <a:pt x="14645" y="3021"/>
                  </a:lnTo>
                  <a:lnTo>
                    <a:pt x="14645" y="3021"/>
                  </a:lnTo>
                  <a:lnTo>
                    <a:pt x="14643" y="3021"/>
                  </a:lnTo>
                  <a:lnTo>
                    <a:pt x="14326" y="2837"/>
                  </a:lnTo>
                  <a:lnTo>
                    <a:pt x="14326" y="2468"/>
                  </a:lnTo>
                  <a:lnTo>
                    <a:pt x="14645" y="2284"/>
                  </a:lnTo>
                  <a:close/>
                  <a:moveTo>
                    <a:pt x="14309" y="3224"/>
                  </a:moveTo>
                  <a:lnTo>
                    <a:pt x="14309" y="3590"/>
                  </a:lnTo>
                  <a:lnTo>
                    <a:pt x="13995" y="3775"/>
                  </a:lnTo>
                  <a:lnTo>
                    <a:pt x="13678" y="3593"/>
                  </a:lnTo>
                  <a:lnTo>
                    <a:pt x="13997" y="3411"/>
                  </a:lnTo>
                  <a:lnTo>
                    <a:pt x="13997" y="3042"/>
                  </a:lnTo>
                  <a:lnTo>
                    <a:pt x="14309" y="3224"/>
                  </a:lnTo>
                  <a:close/>
                  <a:moveTo>
                    <a:pt x="13664" y="2851"/>
                  </a:moveTo>
                  <a:lnTo>
                    <a:pt x="13986" y="3035"/>
                  </a:lnTo>
                  <a:lnTo>
                    <a:pt x="13986" y="3401"/>
                  </a:lnTo>
                  <a:lnTo>
                    <a:pt x="13901" y="3451"/>
                  </a:lnTo>
                  <a:lnTo>
                    <a:pt x="13664" y="3583"/>
                  </a:lnTo>
                  <a:lnTo>
                    <a:pt x="13437" y="3456"/>
                  </a:lnTo>
                  <a:lnTo>
                    <a:pt x="13345" y="3401"/>
                  </a:lnTo>
                  <a:lnTo>
                    <a:pt x="13345" y="3035"/>
                  </a:lnTo>
                  <a:lnTo>
                    <a:pt x="13664" y="2851"/>
                  </a:lnTo>
                  <a:close/>
                  <a:moveTo>
                    <a:pt x="13334" y="3026"/>
                  </a:moveTo>
                  <a:lnTo>
                    <a:pt x="13232" y="3085"/>
                  </a:lnTo>
                  <a:lnTo>
                    <a:pt x="13015" y="3210"/>
                  </a:lnTo>
                  <a:lnTo>
                    <a:pt x="12698" y="3028"/>
                  </a:lnTo>
                  <a:lnTo>
                    <a:pt x="13019" y="2844"/>
                  </a:lnTo>
                  <a:lnTo>
                    <a:pt x="13019" y="2844"/>
                  </a:lnTo>
                  <a:lnTo>
                    <a:pt x="13019" y="2475"/>
                  </a:lnTo>
                  <a:lnTo>
                    <a:pt x="13334" y="2657"/>
                  </a:lnTo>
                  <a:lnTo>
                    <a:pt x="13334" y="3026"/>
                  </a:lnTo>
                  <a:close/>
                  <a:moveTo>
                    <a:pt x="13007" y="2451"/>
                  </a:moveTo>
                  <a:lnTo>
                    <a:pt x="12686" y="2267"/>
                  </a:lnTo>
                  <a:lnTo>
                    <a:pt x="12686" y="2267"/>
                  </a:lnTo>
                  <a:lnTo>
                    <a:pt x="12686" y="2267"/>
                  </a:lnTo>
                  <a:lnTo>
                    <a:pt x="12672" y="2274"/>
                  </a:lnTo>
                  <a:lnTo>
                    <a:pt x="12367" y="2451"/>
                  </a:lnTo>
                  <a:lnTo>
                    <a:pt x="12367" y="2092"/>
                  </a:lnTo>
                  <a:lnTo>
                    <a:pt x="12589" y="1962"/>
                  </a:lnTo>
                  <a:lnTo>
                    <a:pt x="12686" y="1905"/>
                  </a:lnTo>
                  <a:lnTo>
                    <a:pt x="13007" y="2092"/>
                  </a:lnTo>
                  <a:lnTo>
                    <a:pt x="13007" y="2451"/>
                  </a:lnTo>
                  <a:close/>
                  <a:moveTo>
                    <a:pt x="12670" y="2293"/>
                  </a:moveTo>
                  <a:lnTo>
                    <a:pt x="12686" y="2284"/>
                  </a:lnTo>
                  <a:lnTo>
                    <a:pt x="13007" y="2468"/>
                  </a:lnTo>
                  <a:lnTo>
                    <a:pt x="13007" y="2837"/>
                  </a:lnTo>
                  <a:lnTo>
                    <a:pt x="12686" y="3021"/>
                  </a:lnTo>
                  <a:lnTo>
                    <a:pt x="12490" y="2907"/>
                  </a:lnTo>
                  <a:lnTo>
                    <a:pt x="12367" y="2837"/>
                  </a:lnTo>
                  <a:lnTo>
                    <a:pt x="12367" y="2468"/>
                  </a:lnTo>
                  <a:lnTo>
                    <a:pt x="12670" y="2293"/>
                  </a:lnTo>
                  <a:close/>
                  <a:moveTo>
                    <a:pt x="12353" y="3224"/>
                  </a:moveTo>
                  <a:lnTo>
                    <a:pt x="12353" y="3590"/>
                  </a:lnTo>
                  <a:lnTo>
                    <a:pt x="12235" y="3659"/>
                  </a:lnTo>
                  <a:lnTo>
                    <a:pt x="12036" y="3775"/>
                  </a:lnTo>
                  <a:lnTo>
                    <a:pt x="11793" y="3635"/>
                  </a:lnTo>
                  <a:lnTo>
                    <a:pt x="11720" y="3593"/>
                  </a:lnTo>
                  <a:lnTo>
                    <a:pt x="12039" y="3411"/>
                  </a:lnTo>
                  <a:lnTo>
                    <a:pt x="12039" y="3408"/>
                  </a:lnTo>
                  <a:lnTo>
                    <a:pt x="12039" y="3042"/>
                  </a:lnTo>
                  <a:lnTo>
                    <a:pt x="12353" y="3224"/>
                  </a:lnTo>
                  <a:close/>
                  <a:moveTo>
                    <a:pt x="11377" y="3026"/>
                  </a:moveTo>
                  <a:lnTo>
                    <a:pt x="11056" y="3210"/>
                  </a:lnTo>
                  <a:lnTo>
                    <a:pt x="11004" y="3182"/>
                  </a:lnTo>
                  <a:lnTo>
                    <a:pt x="10741" y="3028"/>
                  </a:lnTo>
                  <a:lnTo>
                    <a:pt x="11060" y="2844"/>
                  </a:lnTo>
                  <a:lnTo>
                    <a:pt x="11060" y="2844"/>
                  </a:lnTo>
                  <a:lnTo>
                    <a:pt x="11060" y="2475"/>
                  </a:lnTo>
                  <a:lnTo>
                    <a:pt x="11377" y="2659"/>
                  </a:lnTo>
                  <a:lnTo>
                    <a:pt x="11377" y="3026"/>
                  </a:lnTo>
                  <a:close/>
                  <a:moveTo>
                    <a:pt x="11046" y="2451"/>
                  </a:moveTo>
                  <a:lnTo>
                    <a:pt x="10775" y="2293"/>
                  </a:lnTo>
                  <a:lnTo>
                    <a:pt x="10730" y="2267"/>
                  </a:lnTo>
                  <a:lnTo>
                    <a:pt x="10730" y="2267"/>
                  </a:lnTo>
                  <a:lnTo>
                    <a:pt x="10730" y="2267"/>
                  </a:lnTo>
                  <a:lnTo>
                    <a:pt x="10411" y="2454"/>
                  </a:lnTo>
                  <a:lnTo>
                    <a:pt x="10411" y="2092"/>
                  </a:lnTo>
                  <a:lnTo>
                    <a:pt x="10590" y="1986"/>
                  </a:lnTo>
                  <a:lnTo>
                    <a:pt x="10730" y="1905"/>
                  </a:lnTo>
                  <a:lnTo>
                    <a:pt x="10845" y="1972"/>
                  </a:lnTo>
                  <a:lnTo>
                    <a:pt x="11046" y="2092"/>
                  </a:lnTo>
                  <a:lnTo>
                    <a:pt x="11046" y="2451"/>
                  </a:lnTo>
                  <a:close/>
                  <a:moveTo>
                    <a:pt x="10730" y="2284"/>
                  </a:moveTo>
                  <a:lnTo>
                    <a:pt x="10753" y="2295"/>
                  </a:lnTo>
                  <a:lnTo>
                    <a:pt x="11046" y="2468"/>
                  </a:lnTo>
                  <a:lnTo>
                    <a:pt x="11046" y="2837"/>
                  </a:lnTo>
                  <a:lnTo>
                    <a:pt x="10886" y="2931"/>
                  </a:lnTo>
                  <a:lnTo>
                    <a:pt x="10732" y="3021"/>
                  </a:lnTo>
                  <a:lnTo>
                    <a:pt x="10730" y="3021"/>
                  </a:lnTo>
                  <a:lnTo>
                    <a:pt x="10730" y="3021"/>
                  </a:lnTo>
                  <a:lnTo>
                    <a:pt x="10411" y="2837"/>
                  </a:lnTo>
                  <a:lnTo>
                    <a:pt x="10411" y="2468"/>
                  </a:lnTo>
                  <a:lnTo>
                    <a:pt x="10730" y="2284"/>
                  </a:lnTo>
                  <a:close/>
                  <a:moveTo>
                    <a:pt x="10397" y="3224"/>
                  </a:moveTo>
                  <a:lnTo>
                    <a:pt x="10397" y="3590"/>
                  </a:lnTo>
                  <a:lnTo>
                    <a:pt x="10080" y="3775"/>
                  </a:lnTo>
                  <a:lnTo>
                    <a:pt x="9763" y="3593"/>
                  </a:lnTo>
                  <a:lnTo>
                    <a:pt x="10085" y="3411"/>
                  </a:lnTo>
                  <a:lnTo>
                    <a:pt x="10085" y="3042"/>
                  </a:lnTo>
                  <a:lnTo>
                    <a:pt x="10397" y="3224"/>
                  </a:lnTo>
                  <a:close/>
                  <a:moveTo>
                    <a:pt x="9751" y="2851"/>
                  </a:moveTo>
                  <a:lnTo>
                    <a:pt x="10070" y="3035"/>
                  </a:lnTo>
                  <a:lnTo>
                    <a:pt x="10070" y="3401"/>
                  </a:lnTo>
                  <a:lnTo>
                    <a:pt x="9985" y="3451"/>
                  </a:lnTo>
                  <a:lnTo>
                    <a:pt x="9749" y="3583"/>
                  </a:lnTo>
                  <a:lnTo>
                    <a:pt x="9525" y="3456"/>
                  </a:lnTo>
                  <a:lnTo>
                    <a:pt x="9430" y="3401"/>
                  </a:lnTo>
                  <a:lnTo>
                    <a:pt x="9430" y="3035"/>
                  </a:lnTo>
                  <a:lnTo>
                    <a:pt x="9751" y="2851"/>
                  </a:lnTo>
                  <a:close/>
                  <a:moveTo>
                    <a:pt x="9418" y="3026"/>
                  </a:moveTo>
                  <a:lnTo>
                    <a:pt x="9319" y="3085"/>
                  </a:lnTo>
                  <a:lnTo>
                    <a:pt x="9099" y="3210"/>
                  </a:lnTo>
                  <a:lnTo>
                    <a:pt x="8783" y="3028"/>
                  </a:lnTo>
                  <a:lnTo>
                    <a:pt x="9104" y="2844"/>
                  </a:lnTo>
                  <a:lnTo>
                    <a:pt x="9104" y="2844"/>
                  </a:lnTo>
                  <a:lnTo>
                    <a:pt x="9104" y="2475"/>
                  </a:lnTo>
                  <a:lnTo>
                    <a:pt x="9418" y="2657"/>
                  </a:lnTo>
                  <a:lnTo>
                    <a:pt x="9418" y="3026"/>
                  </a:lnTo>
                  <a:close/>
                  <a:moveTo>
                    <a:pt x="9092" y="2451"/>
                  </a:moveTo>
                  <a:lnTo>
                    <a:pt x="8771" y="2267"/>
                  </a:lnTo>
                  <a:lnTo>
                    <a:pt x="8771" y="2267"/>
                  </a:lnTo>
                  <a:lnTo>
                    <a:pt x="8771" y="2267"/>
                  </a:lnTo>
                  <a:lnTo>
                    <a:pt x="8757" y="2274"/>
                  </a:lnTo>
                  <a:lnTo>
                    <a:pt x="8454" y="2451"/>
                  </a:lnTo>
                  <a:lnTo>
                    <a:pt x="8454" y="2092"/>
                  </a:lnTo>
                  <a:lnTo>
                    <a:pt x="8674" y="1962"/>
                  </a:lnTo>
                  <a:lnTo>
                    <a:pt x="8773" y="1905"/>
                  </a:lnTo>
                  <a:lnTo>
                    <a:pt x="9092" y="2092"/>
                  </a:lnTo>
                  <a:lnTo>
                    <a:pt x="9092" y="2451"/>
                  </a:lnTo>
                  <a:close/>
                  <a:moveTo>
                    <a:pt x="8754" y="2293"/>
                  </a:moveTo>
                  <a:lnTo>
                    <a:pt x="8771" y="2284"/>
                  </a:lnTo>
                  <a:lnTo>
                    <a:pt x="9092" y="2468"/>
                  </a:lnTo>
                  <a:lnTo>
                    <a:pt x="9092" y="2837"/>
                  </a:lnTo>
                  <a:lnTo>
                    <a:pt x="8773" y="3021"/>
                  </a:lnTo>
                  <a:lnTo>
                    <a:pt x="8575" y="2907"/>
                  </a:lnTo>
                  <a:lnTo>
                    <a:pt x="8454" y="2837"/>
                  </a:lnTo>
                  <a:lnTo>
                    <a:pt x="8454" y="2468"/>
                  </a:lnTo>
                  <a:lnTo>
                    <a:pt x="8754" y="2293"/>
                  </a:lnTo>
                  <a:close/>
                  <a:moveTo>
                    <a:pt x="8190" y="3078"/>
                  </a:moveTo>
                  <a:lnTo>
                    <a:pt x="8442" y="3224"/>
                  </a:lnTo>
                  <a:lnTo>
                    <a:pt x="8442" y="3590"/>
                  </a:lnTo>
                  <a:lnTo>
                    <a:pt x="8428" y="3598"/>
                  </a:lnTo>
                  <a:lnTo>
                    <a:pt x="8121" y="3775"/>
                  </a:lnTo>
                  <a:lnTo>
                    <a:pt x="7807" y="3593"/>
                  </a:lnTo>
                  <a:lnTo>
                    <a:pt x="7859" y="3562"/>
                  </a:lnTo>
                  <a:lnTo>
                    <a:pt x="8126" y="3411"/>
                  </a:lnTo>
                  <a:lnTo>
                    <a:pt x="8126" y="3408"/>
                  </a:lnTo>
                  <a:lnTo>
                    <a:pt x="8126" y="3042"/>
                  </a:lnTo>
                  <a:lnTo>
                    <a:pt x="8190" y="3078"/>
                  </a:lnTo>
                  <a:close/>
                  <a:moveTo>
                    <a:pt x="7462" y="3026"/>
                  </a:moveTo>
                  <a:lnTo>
                    <a:pt x="7143" y="3210"/>
                  </a:lnTo>
                  <a:lnTo>
                    <a:pt x="6982" y="3118"/>
                  </a:lnTo>
                  <a:lnTo>
                    <a:pt x="6829" y="3028"/>
                  </a:lnTo>
                  <a:lnTo>
                    <a:pt x="7148" y="2844"/>
                  </a:lnTo>
                  <a:lnTo>
                    <a:pt x="7148" y="2844"/>
                  </a:lnTo>
                  <a:lnTo>
                    <a:pt x="7148" y="2475"/>
                  </a:lnTo>
                  <a:lnTo>
                    <a:pt x="7252" y="2534"/>
                  </a:lnTo>
                  <a:lnTo>
                    <a:pt x="7462" y="2657"/>
                  </a:lnTo>
                  <a:lnTo>
                    <a:pt x="7462" y="3026"/>
                  </a:lnTo>
                  <a:close/>
                  <a:moveTo>
                    <a:pt x="7136" y="2451"/>
                  </a:moveTo>
                  <a:lnTo>
                    <a:pt x="6871" y="2300"/>
                  </a:lnTo>
                  <a:lnTo>
                    <a:pt x="6814" y="2267"/>
                  </a:lnTo>
                  <a:lnTo>
                    <a:pt x="6814" y="2267"/>
                  </a:lnTo>
                  <a:lnTo>
                    <a:pt x="6814" y="2267"/>
                  </a:lnTo>
                  <a:lnTo>
                    <a:pt x="6495" y="2451"/>
                  </a:lnTo>
                  <a:lnTo>
                    <a:pt x="6495" y="2092"/>
                  </a:lnTo>
                  <a:lnTo>
                    <a:pt x="6656" y="1998"/>
                  </a:lnTo>
                  <a:lnTo>
                    <a:pt x="6708" y="1967"/>
                  </a:lnTo>
                  <a:lnTo>
                    <a:pt x="6814" y="1905"/>
                  </a:lnTo>
                  <a:lnTo>
                    <a:pt x="7098" y="2068"/>
                  </a:lnTo>
                  <a:lnTo>
                    <a:pt x="7136" y="2092"/>
                  </a:lnTo>
                  <a:lnTo>
                    <a:pt x="7136" y="2451"/>
                  </a:lnTo>
                  <a:close/>
                  <a:moveTo>
                    <a:pt x="6814" y="2284"/>
                  </a:moveTo>
                  <a:lnTo>
                    <a:pt x="6980" y="2378"/>
                  </a:lnTo>
                  <a:lnTo>
                    <a:pt x="7136" y="2468"/>
                  </a:lnTo>
                  <a:lnTo>
                    <a:pt x="7136" y="2837"/>
                  </a:lnTo>
                  <a:lnTo>
                    <a:pt x="6817" y="3021"/>
                  </a:lnTo>
                  <a:lnTo>
                    <a:pt x="6817" y="3021"/>
                  </a:lnTo>
                  <a:lnTo>
                    <a:pt x="6814" y="3021"/>
                  </a:lnTo>
                  <a:lnTo>
                    <a:pt x="6495" y="2837"/>
                  </a:lnTo>
                  <a:lnTo>
                    <a:pt x="6495" y="2468"/>
                  </a:lnTo>
                  <a:lnTo>
                    <a:pt x="6814" y="2284"/>
                  </a:lnTo>
                  <a:close/>
                  <a:moveTo>
                    <a:pt x="6481" y="3224"/>
                  </a:moveTo>
                  <a:lnTo>
                    <a:pt x="6481" y="3590"/>
                  </a:lnTo>
                  <a:lnTo>
                    <a:pt x="6252" y="3725"/>
                  </a:lnTo>
                  <a:lnTo>
                    <a:pt x="6165" y="3775"/>
                  </a:lnTo>
                  <a:lnTo>
                    <a:pt x="6002" y="3680"/>
                  </a:lnTo>
                  <a:lnTo>
                    <a:pt x="5850" y="3593"/>
                  </a:lnTo>
                  <a:lnTo>
                    <a:pt x="6169" y="3411"/>
                  </a:lnTo>
                  <a:lnTo>
                    <a:pt x="6169" y="3408"/>
                  </a:lnTo>
                  <a:lnTo>
                    <a:pt x="6169" y="3042"/>
                  </a:lnTo>
                  <a:lnTo>
                    <a:pt x="6481" y="3224"/>
                  </a:lnTo>
                  <a:close/>
                  <a:moveTo>
                    <a:pt x="5503" y="3026"/>
                  </a:moveTo>
                  <a:lnTo>
                    <a:pt x="5404" y="3085"/>
                  </a:lnTo>
                  <a:lnTo>
                    <a:pt x="5184" y="3210"/>
                  </a:lnTo>
                  <a:lnTo>
                    <a:pt x="4870" y="3028"/>
                  </a:lnTo>
                  <a:lnTo>
                    <a:pt x="5189" y="2844"/>
                  </a:lnTo>
                  <a:lnTo>
                    <a:pt x="5189" y="2844"/>
                  </a:lnTo>
                  <a:lnTo>
                    <a:pt x="5189" y="2475"/>
                  </a:lnTo>
                  <a:lnTo>
                    <a:pt x="5503" y="2657"/>
                  </a:lnTo>
                  <a:lnTo>
                    <a:pt x="5503" y="3026"/>
                  </a:lnTo>
                  <a:close/>
                  <a:moveTo>
                    <a:pt x="5177" y="2451"/>
                  </a:moveTo>
                  <a:lnTo>
                    <a:pt x="4858" y="2267"/>
                  </a:lnTo>
                  <a:lnTo>
                    <a:pt x="4856" y="2267"/>
                  </a:lnTo>
                  <a:lnTo>
                    <a:pt x="4856" y="2267"/>
                  </a:lnTo>
                  <a:lnTo>
                    <a:pt x="4723" y="2345"/>
                  </a:lnTo>
                  <a:lnTo>
                    <a:pt x="4539" y="2454"/>
                  </a:lnTo>
                  <a:lnTo>
                    <a:pt x="4539" y="2092"/>
                  </a:lnTo>
                  <a:lnTo>
                    <a:pt x="4721" y="1983"/>
                  </a:lnTo>
                  <a:lnTo>
                    <a:pt x="4858" y="1905"/>
                  </a:lnTo>
                  <a:lnTo>
                    <a:pt x="5177" y="2092"/>
                  </a:lnTo>
                  <a:lnTo>
                    <a:pt x="5177" y="2451"/>
                  </a:lnTo>
                  <a:close/>
                  <a:moveTo>
                    <a:pt x="4721" y="2362"/>
                  </a:moveTo>
                  <a:lnTo>
                    <a:pt x="4856" y="2284"/>
                  </a:lnTo>
                  <a:lnTo>
                    <a:pt x="5177" y="2468"/>
                  </a:lnTo>
                  <a:lnTo>
                    <a:pt x="5177" y="2837"/>
                  </a:lnTo>
                  <a:lnTo>
                    <a:pt x="4858" y="3021"/>
                  </a:lnTo>
                  <a:lnTo>
                    <a:pt x="4660" y="2907"/>
                  </a:lnTo>
                  <a:lnTo>
                    <a:pt x="4539" y="2837"/>
                  </a:lnTo>
                  <a:lnTo>
                    <a:pt x="4539" y="2468"/>
                  </a:lnTo>
                  <a:lnTo>
                    <a:pt x="4721" y="2362"/>
                  </a:lnTo>
                  <a:close/>
                  <a:moveTo>
                    <a:pt x="4527" y="3224"/>
                  </a:moveTo>
                  <a:lnTo>
                    <a:pt x="4527" y="3590"/>
                  </a:lnTo>
                  <a:lnTo>
                    <a:pt x="4211" y="3775"/>
                  </a:lnTo>
                  <a:lnTo>
                    <a:pt x="3892" y="3593"/>
                  </a:lnTo>
                  <a:lnTo>
                    <a:pt x="3944" y="3562"/>
                  </a:lnTo>
                  <a:lnTo>
                    <a:pt x="4211" y="3411"/>
                  </a:lnTo>
                  <a:lnTo>
                    <a:pt x="4211" y="3408"/>
                  </a:lnTo>
                  <a:lnTo>
                    <a:pt x="4211" y="3040"/>
                  </a:lnTo>
                  <a:lnTo>
                    <a:pt x="4527" y="3224"/>
                  </a:lnTo>
                  <a:close/>
                  <a:moveTo>
                    <a:pt x="3880" y="2851"/>
                  </a:moveTo>
                  <a:lnTo>
                    <a:pt x="4196" y="3033"/>
                  </a:lnTo>
                  <a:lnTo>
                    <a:pt x="4196" y="3401"/>
                  </a:lnTo>
                  <a:lnTo>
                    <a:pt x="4024" y="3501"/>
                  </a:lnTo>
                  <a:lnTo>
                    <a:pt x="3880" y="3583"/>
                  </a:lnTo>
                  <a:lnTo>
                    <a:pt x="3653" y="3456"/>
                  </a:lnTo>
                  <a:lnTo>
                    <a:pt x="3558" y="3401"/>
                  </a:lnTo>
                  <a:lnTo>
                    <a:pt x="3558" y="3035"/>
                  </a:lnTo>
                  <a:lnTo>
                    <a:pt x="3880" y="2851"/>
                  </a:lnTo>
                  <a:close/>
                  <a:moveTo>
                    <a:pt x="3547" y="3026"/>
                  </a:moveTo>
                  <a:lnTo>
                    <a:pt x="3228" y="3210"/>
                  </a:lnTo>
                  <a:lnTo>
                    <a:pt x="3067" y="3118"/>
                  </a:lnTo>
                  <a:lnTo>
                    <a:pt x="2913" y="3028"/>
                  </a:lnTo>
                  <a:lnTo>
                    <a:pt x="3235" y="2844"/>
                  </a:lnTo>
                  <a:lnTo>
                    <a:pt x="3235" y="2844"/>
                  </a:lnTo>
                  <a:lnTo>
                    <a:pt x="3235" y="2475"/>
                  </a:lnTo>
                  <a:lnTo>
                    <a:pt x="3336" y="2534"/>
                  </a:lnTo>
                  <a:lnTo>
                    <a:pt x="3547" y="2657"/>
                  </a:lnTo>
                  <a:lnTo>
                    <a:pt x="3547" y="3026"/>
                  </a:lnTo>
                  <a:close/>
                  <a:moveTo>
                    <a:pt x="3223" y="2451"/>
                  </a:moveTo>
                  <a:lnTo>
                    <a:pt x="2958" y="2300"/>
                  </a:lnTo>
                  <a:lnTo>
                    <a:pt x="2902" y="2267"/>
                  </a:lnTo>
                  <a:lnTo>
                    <a:pt x="2902" y="2267"/>
                  </a:lnTo>
                  <a:lnTo>
                    <a:pt x="2902" y="2267"/>
                  </a:lnTo>
                  <a:lnTo>
                    <a:pt x="2583" y="2451"/>
                  </a:lnTo>
                  <a:lnTo>
                    <a:pt x="2583" y="2092"/>
                  </a:lnTo>
                  <a:lnTo>
                    <a:pt x="2741" y="1998"/>
                  </a:lnTo>
                  <a:lnTo>
                    <a:pt x="2795" y="1967"/>
                  </a:lnTo>
                  <a:lnTo>
                    <a:pt x="2902" y="1905"/>
                  </a:lnTo>
                  <a:lnTo>
                    <a:pt x="3183" y="2068"/>
                  </a:lnTo>
                  <a:lnTo>
                    <a:pt x="3223" y="2092"/>
                  </a:lnTo>
                  <a:lnTo>
                    <a:pt x="3223" y="2451"/>
                  </a:lnTo>
                  <a:close/>
                  <a:moveTo>
                    <a:pt x="2644" y="2430"/>
                  </a:moveTo>
                  <a:lnTo>
                    <a:pt x="2902" y="2284"/>
                  </a:lnTo>
                  <a:lnTo>
                    <a:pt x="3065" y="2378"/>
                  </a:lnTo>
                  <a:lnTo>
                    <a:pt x="3223" y="2468"/>
                  </a:lnTo>
                  <a:lnTo>
                    <a:pt x="3223" y="2837"/>
                  </a:lnTo>
                  <a:lnTo>
                    <a:pt x="2902" y="3021"/>
                  </a:lnTo>
                  <a:lnTo>
                    <a:pt x="2902" y="3021"/>
                  </a:lnTo>
                  <a:lnTo>
                    <a:pt x="2899" y="3021"/>
                  </a:lnTo>
                  <a:lnTo>
                    <a:pt x="2583" y="2837"/>
                  </a:lnTo>
                  <a:lnTo>
                    <a:pt x="2583" y="2468"/>
                  </a:lnTo>
                  <a:lnTo>
                    <a:pt x="2644" y="2430"/>
                  </a:lnTo>
                  <a:close/>
                  <a:moveTo>
                    <a:pt x="2566" y="3224"/>
                  </a:moveTo>
                  <a:lnTo>
                    <a:pt x="2566" y="3590"/>
                  </a:lnTo>
                  <a:lnTo>
                    <a:pt x="2408" y="3683"/>
                  </a:lnTo>
                  <a:lnTo>
                    <a:pt x="2252" y="3775"/>
                  </a:lnTo>
                  <a:lnTo>
                    <a:pt x="1985" y="3621"/>
                  </a:lnTo>
                  <a:lnTo>
                    <a:pt x="1935" y="3593"/>
                  </a:lnTo>
                  <a:lnTo>
                    <a:pt x="2254" y="3411"/>
                  </a:lnTo>
                  <a:lnTo>
                    <a:pt x="2254" y="3408"/>
                  </a:lnTo>
                  <a:lnTo>
                    <a:pt x="2254" y="3042"/>
                  </a:lnTo>
                  <a:lnTo>
                    <a:pt x="2566" y="3224"/>
                  </a:lnTo>
                  <a:close/>
                  <a:moveTo>
                    <a:pt x="1590" y="3026"/>
                  </a:moveTo>
                  <a:lnTo>
                    <a:pt x="1269" y="3210"/>
                  </a:lnTo>
                  <a:lnTo>
                    <a:pt x="1087" y="3104"/>
                  </a:lnTo>
                  <a:lnTo>
                    <a:pt x="957" y="3028"/>
                  </a:lnTo>
                  <a:lnTo>
                    <a:pt x="1111" y="2938"/>
                  </a:lnTo>
                  <a:lnTo>
                    <a:pt x="1217" y="2874"/>
                  </a:lnTo>
                  <a:lnTo>
                    <a:pt x="1271" y="2844"/>
                  </a:lnTo>
                  <a:lnTo>
                    <a:pt x="1271" y="2844"/>
                  </a:lnTo>
                  <a:lnTo>
                    <a:pt x="1271" y="2475"/>
                  </a:lnTo>
                  <a:lnTo>
                    <a:pt x="1590" y="2657"/>
                  </a:lnTo>
                  <a:lnTo>
                    <a:pt x="1590" y="3026"/>
                  </a:lnTo>
                  <a:close/>
                  <a:moveTo>
                    <a:pt x="624" y="2468"/>
                  </a:moveTo>
                  <a:lnTo>
                    <a:pt x="624" y="2468"/>
                  </a:lnTo>
                  <a:lnTo>
                    <a:pt x="945" y="2284"/>
                  </a:lnTo>
                  <a:lnTo>
                    <a:pt x="1122" y="2388"/>
                  </a:lnTo>
                  <a:lnTo>
                    <a:pt x="1259" y="2468"/>
                  </a:lnTo>
                  <a:lnTo>
                    <a:pt x="1259" y="2837"/>
                  </a:lnTo>
                  <a:lnTo>
                    <a:pt x="1200" y="2872"/>
                  </a:lnTo>
                  <a:lnTo>
                    <a:pt x="943" y="3021"/>
                  </a:lnTo>
                  <a:lnTo>
                    <a:pt x="624" y="2837"/>
                  </a:lnTo>
                  <a:lnTo>
                    <a:pt x="624" y="2468"/>
                  </a:lnTo>
                  <a:close/>
                  <a:moveTo>
                    <a:pt x="945" y="3035"/>
                  </a:moveTo>
                  <a:lnTo>
                    <a:pt x="1259" y="3219"/>
                  </a:lnTo>
                  <a:lnTo>
                    <a:pt x="1259" y="3583"/>
                  </a:lnTo>
                  <a:lnTo>
                    <a:pt x="945" y="3401"/>
                  </a:lnTo>
                  <a:lnTo>
                    <a:pt x="945" y="3401"/>
                  </a:lnTo>
                  <a:lnTo>
                    <a:pt x="943" y="3401"/>
                  </a:lnTo>
                  <a:lnTo>
                    <a:pt x="747" y="3515"/>
                  </a:lnTo>
                  <a:lnTo>
                    <a:pt x="624" y="3583"/>
                  </a:lnTo>
                  <a:lnTo>
                    <a:pt x="624" y="3219"/>
                  </a:lnTo>
                  <a:lnTo>
                    <a:pt x="945" y="3035"/>
                  </a:lnTo>
                  <a:close/>
                  <a:moveTo>
                    <a:pt x="624" y="3598"/>
                  </a:moveTo>
                  <a:lnTo>
                    <a:pt x="624" y="3598"/>
                  </a:lnTo>
                  <a:lnTo>
                    <a:pt x="945" y="3413"/>
                  </a:lnTo>
                  <a:lnTo>
                    <a:pt x="1153" y="3536"/>
                  </a:lnTo>
                  <a:lnTo>
                    <a:pt x="1259" y="3598"/>
                  </a:lnTo>
                  <a:lnTo>
                    <a:pt x="1259" y="3966"/>
                  </a:lnTo>
                  <a:lnTo>
                    <a:pt x="1063" y="4080"/>
                  </a:lnTo>
                  <a:lnTo>
                    <a:pt x="943" y="4151"/>
                  </a:lnTo>
                  <a:lnTo>
                    <a:pt x="624" y="3966"/>
                  </a:lnTo>
                  <a:lnTo>
                    <a:pt x="624" y="3598"/>
                  </a:lnTo>
                  <a:close/>
                  <a:moveTo>
                    <a:pt x="945" y="4165"/>
                  </a:moveTo>
                  <a:lnTo>
                    <a:pt x="1056" y="4231"/>
                  </a:lnTo>
                  <a:lnTo>
                    <a:pt x="1259" y="4349"/>
                  </a:lnTo>
                  <a:lnTo>
                    <a:pt x="1259" y="4713"/>
                  </a:lnTo>
                  <a:lnTo>
                    <a:pt x="945" y="4531"/>
                  </a:lnTo>
                  <a:lnTo>
                    <a:pt x="945" y="4531"/>
                  </a:lnTo>
                  <a:lnTo>
                    <a:pt x="943" y="4531"/>
                  </a:lnTo>
                  <a:lnTo>
                    <a:pt x="747" y="4645"/>
                  </a:lnTo>
                  <a:lnTo>
                    <a:pt x="624" y="4713"/>
                  </a:lnTo>
                  <a:lnTo>
                    <a:pt x="624" y="4349"/>
                  </a:lnTo>
                  <a:lnTo>
                    <a:pt x="945" y="4165"/>
                  </a:lnTo>
                  <a:close/>
                  <a:moveTo>
                    <a:pt x="624" y="4727"/>
                  </a:moveTo>
                  <a:lnTo>
                    <a:pt x="655" y="4711"/>
                  </a:lnTo>
                  <a:lnTo>
                    <a:pt x="945" y="4543"/>
                  </a:lnTo>
                  <a:lnTo>
                    <a:pt x="1153" y="4666"/>
                  </a:lnTo>
                  <a:lnTo>
                    <a:pt x="1259" y="4727"/>
                  </a:lnTo>
                  <a:lnTo>
                    <a:pt x="1259" y="5096"/>
                  </a:lnTo>
                  <a:lnTo>
                    <a:pt x="1063" y="5209"/>
                  </a:lnTo>
                  <a:lnTo>
                    <a:pt x="943" y="5280"/>
                  </a:lnTo>
                  <a:lnTo>
                    <a:pt x="624" y="5096"/>
                  </a:lnTo>
                  <a:lnTo>
                    <a:pt x="624" y="4727"/>
                  </a:lnTo>
                  <a:close/>
                  <a:moveTo>
                    <a:pt x="1101" y="5387"/>
                  </a:moveTo>
                  <a:lnTo>
                    <a:pt x="1259" y="5481"/>
                  </a:lnTo>
                  <a:lnTo>
                    <a:pt x="1259" y="5843"/>
                  </a:lnTo>
                  <a:lnTo>
                    <a:pt x="945" y="5661"/>
                  </a:lnTo>
                  <a:lnTo>
                    <a:pt x="945" y="5661"/>
                  </a:lnTo>
                  <a:lnTo>
                    <a:pt x="943" y="5661"/>
                  </a:lnTo>
                  <a:lnTo>
                    <a:pt x="624" y="5845"/>
                  </a:lnTo>
                  <a:lnTo>
                    <a:pt x="624" y="5481"/>
                  </a:lnTo>
                  <a:lnTo>
                    <a:pt x="924" y="5306"/>
                  </a:lnTo>
                  <a:lnTo>
                    <a:pt x="943" y="5294"/>
                  </a:lnTo>
                  <a:lnTo>
                    <a:pt x="1101" y="5387"/>
                  </a:lnTo>
                  <a:close/>
                  <a:moveTo>
                    <a:pt x="624" y="5859"/>
                  </a:moveTo>
                  <a:lnTo>
                    <a:pt x="624" y="5859"/>
                  </a:lnTo>
                  <a:lnTo>
                    <a:pt x="945" y="5677"/>
                  </a:lnTo>
                  <a:lnTo>
                    <a:pt x="1118" y="5777"/>
                  </a:lnTo>
                  <a:lnTo>
                    <a:pt x="1259" y="5859"/>
                  </a:lnTo>
                  <a:lnTo>
                    <a:pt x="1259" y="6228"/>
                  </a:lnTo>
                  <a:lnTo>
                    <a:pt x="943" y="6412"/>
                  </a:lnTo>
                  <a:lnTo>
                    <a:pt x="624" y="6228"/>
                  </a:lnTo>
                  <a:lnTo>
                    <a:pt x="624" y="5859"/>
                  </a:lnTo>
                  <a:close/>
                  <a:moveTo>
                    <a:pt x="943" y="6427"/>
                  </a:moveTo>
                  <a:lnTo>
                    <a:pt x="945" y="6429"/>
                  </a:lnTo>
                  <a:lnTo>
                    <a:pt x="945" y="6427"/>
                  </a:lnTo>
                  <a:lnTo>
                    <a:pt x="1259" y="6611"/>
                  </a:lnTo>
                  <a:lnTo>
                    <a:pt x="1259" y="6972"/>
                  </a:lnTo>
                  <a:lnTo>
                    <a:pt x="945" y="6788"/>
                  </a:lnTo>
                  <a:lnTo>
                    <a:pt x="945" y="6790"/>
                  </a:lnTo>
                  <a:lnTo>
                    <a:pt x="943" y="6788"/>
                  </a:lnTo>
                  <a:lnTo>
                    <a:pt x="624" y="6975"/>
                  </a:lnTo>
                  <a:lnTo>
                    <a:pt x="624" y="6611"/>
                  </a:lnTo>
                  <a:lnTo>
                    <a:pt x="943" y="6427"/>
                  </a:lnTo>
                  <a:close/>
                  <a:moveTo>
                    <a:pt x="624" y="6989"/>
                  </a:moveTo>
                  <a:lnTo>
                    <a:pt x="624" y="6989"/>
                  </a:lnTo>
                  <a:lnTo>
                    <a:pt x="945" y="6805"/>
                  </a:lnTo>
                  <a:lnTo>
                    <a:pt x="1125" y="6911"/>
                  </a:lnTo>
                  <a:lnTo>
                    <a:pt x="1259" y="6989"/>
                  </a:lnTo>
                  <a:lnTo>
                    <a:pt x="1259" y="7358"/>
                  </a:lnTo>
                  <a:lnTo>
                    <a:pt x="1113" y="7443"/>
                  </a:lnTo>
                  <a:lnTo>
                    <a:pt x="943" y="7542"/>
                  </a:lnTo>
                  <a:lnTo>
                    <a:pt x="624" y="7358"/>
                  </a:lnTo>
                  <a:lnTo>
                    <a:pt x="624" y="6989"/>
                  </a:lnTo>
                  <a:close/>
                  <a:moveTo>
                    <a:pt x="945" y="7559"/>
                  </a:moveTo>
                  <a:lnTo>
                    <a:pt x="1106" y="7651"/>
                  </a:lnTo>
                  <a:lnTo>
                    <a:pt x="1259" y="7743"/>
                  </a:lnTo>
                  <a:lnTo>
                    <a:pt x="1259" y="8102"/>
                  </a:lnTo>
                  <a:lnTo>
                    <a:pt x="945" y="7920"/>
                  </a:lnTo>
                  <a:lnTo>
                    <a:pt x="945" y="7923"/>
                  </a:lnTo>
                  <a:lnTo>
                    <a:pt x="943" y="7920"/>
                  </a:lnTo>
                  <a:lnTo>
                    <a:pt x="747" y="8034"/>
                  </a:lnTo>
                  <a:lnTo>
                    <a:pt x="624" y="8105"/>
                  </a:lnTo>
                  <a:lnTo>
                    <a:pt x="624" y="7741"/>
                  </a:lnTo>
                  <a:lnTo>
                    <a:pt x="647" y="7729"/>
                  </a:lnTo>
                  <a:lnTo>
                    <a:pt x="945" y="7559"/>
                  </a:lnTo>
                  <a:close/>
                  <a:moveTo>
                    <a:pt x="624" y="8119"/>
                  </a:moveTo>
                  <a:lnTo>
                    <a:pt x="624" y="8119"/>
                  </a:lnTo>
                  <a:lnTo>
                    <a:pt x="945" y="7934"/>
                  </a:lnTo>
                  <a:lnTo>
                    <a:pt x="1080" y="8015"/>
                  </a:lnTo>
                  <a:lnTo>
                    <a:pt x="1259" y="8119"/>
                  </a:lnTo>
                  <a:lnTo>
                    <a:pt x="1259" y="8487"/>
                  </a:lnTo>
                  <a:lnTo>
                    <a:pt x="1148" y="8554"/>
                  </a:lnTo>
                  <a:lnTo>
                    <a:pt x="943" y="8672"/>
                  </a:lnTo>
                  <a:lnTo>
                    <a:pt x="624" y="8487"/>
                  </a:lnTo>
                  <a:lnTo>
                    <a:pt x="624" y="8119"/>
                  </a:lnTo>
                  <a:close/>
                  <a:moveTo>
                    <a:pt x="945" y="8688"/>
                  </a:moveTo>
                  <a:lnTo>
                    <a:pt x="1259" y="8870"/>
                  </a:lnTo>
                  <a:lnTo>
                    <a:pt x="1259" y="9232"/>
                  </a:lnTo>
                  <a:lnTo>
                    <a:pt x="945" y="9050"/>
                  </a:lnTo>
                  <a:lnTo>
                    <a:pt x="945" y="9050"/>
                  </a:lnTo>
                  <a:lnTo>
                    <a:pt x="943" y="9050"/>
                  </a:lnTo>
                  <a:lnTo>
                    <a:pt x="624" y="9234"/>
                  </a:lnTo>
                  <a:lnTo>
                    <a:pt x="624" y="8870"/>
                  </a:lnTo>
                  <a:lnTo>
                    <a:pt x="945" y="8688"/>
                  </a:lnTo>
                  <a:close/>
                  <a:moveTo>
                    <a:pt x="624" y="9251"/>
                  </a:moveTo>
                  <a:lnTo>
                    <a:pt x="839" y="9126"/>
                  </a:lnTo>
                  <a:lnTo>
                    <a:pt x="945" y="9066"/>
                  </a:lnTo>
                  <a:lnTo>
                    <a:pt x="1148" y="9185"/>
                  </a:lnTo>
                  <a:lnTo>
                    <a:pt x="1259" y="9248"/>
                  </a:lnTo>
                  <a:lnTo>
                    <a:pt x="1259" y="9617"/>
                  </a:lnTo>
                  <a:lnTo>
                    <a:pt x="943" y="9801"/>
                  </a:lnTo>
                  <a:lnTo>
                    <a:pt x="624" y="9617"/>
                  </a:lnTo>
                  <a:lnTo>
                    <a:pt x="624" y="9251"/>
                  </a:lnTo>
                  <a:close/>
                  <a:moveTo>
                    <a:pt x="943" y="9818"/>
                  </a:moveTo>
                  <a:lnTo>
                    <a:pt x="1080" y="9896"/>
                  </a:lnTo>
                  <a:lnTo>
                    <a:pt x="1259" y="10002"/>
                  </a:lnTo>
                  <a:lnTo>
                    <a:pt x="1259" y="10364"/>
                  </a:lnTo>
                  <a:lnTo>
                    <a:pt x="945" y="10180"/>
                  </a:lnTo>
                  <a:lnTo>
                    <a:pt x="945" y="10180"/>
                  </a:lnTo>
                  <a:lnTo>
                    <a:pt x="943" y="10180"/>
                  </a:lnTo>
                  <a:lnTo>
                    <a:pt x="624" y="10364"/>
                  </a:lnTo>
                  <a:lnTo>
                    <a:pt x="624" y="10002"/>
                  </a:lnTo>
                  <a:lnTo>
                    <a:pt x="943" y="9818"/>
                  </a:lnTo>
                  <a:close/>
                  <a:moveTo>
                    <a:pt x="624" y="10380"/>
                  </a:moveTo>
                  <a:lnTo>
                    <a:pt x="624" y="10380"/>
                  </a:lnTo>
                  <a:lnTo>
                    <a:pt x="945" y="10196"/>
                  </a:lnTo>
                  <a:lnTo>
                    <a:pt x="1122" y="10300"/>
                  </a:lnTo>
                  <a:lnTo>
                    <a:pt x="1259" y="10380"/>
                  </a:lnTo>
                  <a:lnTo>
                    <a:pt x="1259" y="10749"/>
                  </a:lnTo>
                  <a:lnTo>
                    <a:pt x="1165" y="10804"/>
                  </a:lnTo>
                  <a:lnTo>
                    <a:pt x="943" y="10934"/>
                  </a:lnTo>
                  <a:lnTo>
                    <a:pt x="624" y="10749"/>
                  </a:lnTo>
                  <a:lnTo>
                    <a:pt x="624" y="10380"/>
                  </a:lnTo>
                  <a:close/>
                  <a:moveTo>
                    <a:pt x="1014" y="10974"/>
                  </a:moveTo>
                  <a:lnTo>
                    <a:pt x="955" y="10941"/>
                  </a:lnTo>
                  <a:lnTo>
                    <a:pt x="1111" y="10848"/>
                  </a:lnTo>
                  <a:lnTo>
                    <a:pt x="1196" y="10799"/>
                  </a:lnTo>
                  <a:lnTo>
                    <a:pt x="1271" y="10756"/>
                  </a:lnTo>
                  <a:lnTo>
                    <a:pt x="1271" y="10754"/>
                  </a:lnTo>
                  <a:lnTo>
                    <a:pt x="1271" y="10385"/>
                  </a:lnTo>
                  <a:lnTo>
                    <a:pt x="1590" y="10570"/>
                  </a:lnTo>
                  <a:lnTo>
                    <a:pt x="1590" y="10936"/>
                  </a:lnTo>
                  <a:lnTo>
                    <a:pt x="1526" y="10974"/>
                  </a:lnTo>
                  <a:lnTo>
                    <a:pt x="1269" y="11120"/>
                  </a:lnTo>
                  <a:lnTo>
                    <a:pt x="1014" y="10974"/>
                  </a:lnTo>
                  <a:close/>
                  <a:moveTo>
                    <a:pt x="1274" y="11134"/>
                  </a:moveTo>
                  <a:lnTo>
                    <a:pt x="1491" y="11009"/>
                  </a:lnTo>
                  <a:lnTo>
                    <a:pt x="1593" y="10952"/>
                  </a:lnTo>
                  <a:lnTo>
                    <a:pt x="1593" y="11321"/>
                  </a:lnTo>
                  <a:lnTo>
                    <a:pt x="1593" y="11321"/>
                  </a:lnTo>
                  <a:lnTo>
                    <a:pt x="1909" y="11503"/>
                  </a:lnTo>
                  <a:lnTo>
                    <a:pt x="1595" y="11685"/>
                  </a:lnTo>
                  <a:lnTo>
                    <a:pt x="1274" y="11503"/>
                  </a:lnTo>
                  <a:lnTo>
                    <a:pt x="1274" y="11134"/>
                  </a:lnTo>
                  <a:close/>
                  <a:moveTo>
                    <a:pt x="1604" y="12077"/>
                  </a:moveTo>
                  <a:lnTo>
                    <a:pt x="1921" y="11893"/>
                  </a:lnTo>
                  <a:lnTo>
                    <a:pt x="2051" y="11966"/>
                  </a:lnTo>
                  <a:lnTo>
                    <a:pt x="2240" y="12077"/>
                  </a:lnTo>
                  <a:lnTo>
                    <a:pt x="2240" y="12080"/>
                  </a:lnTo>
                  <a:lnTo>
                    <a:pt x="2242" y="12082"/>
                  </a:lnTo>
                  <a:lnTo>
                    <a:pt x="2242" y="12446"/>
                  </a:lnTo>
                  <a:lnTo>
                    <a:pt x="1923" y="12630"/>
                  </a:lnTo>
                  <a:lnTo>
                    <a:pt x="1604" y="12446"/>
                  </a:lnTo>
                  <a:lnTo>
                    <a:pt x="1604" y="12077"/>
                  </a:lnTo>
                  <a:close/>
                  <a:moveTo>
                    <a:pt x="1938" y="11505"/>
                  </a:moveTo>
                  <a:lnTo>
                    <a:pt x="2254" y="11321"/>
                  </a:lnTo>
                  <a:lnTo>
                    <a:pt x="2254" y="11321"/>
                  </a:lnTo>
                  <a:lnTo>
                    <a:pt x="2254" y="10955"/>
                  </a:lnTo>
                  <a:lnTo>
                    <a:pt x="2566" y="11134"/>
                  </a:lnTo>
                  <a:lnTo>
                    <a:pt x="2566" y="11503"/>
                  </a:lnTo>
                  <a:lnTo>
                    <a:pt x="2249" y="11685"/>
                  </a:lnTo>
                  <a:lnTo>
                    <a:pt x="1938" y="11505"/>
                  </a:lnTo>
                  <a:close/>
                  <a:moveTo>
                    <a:pt x="2554" y="11111"/>
                  </a:moveTo>
                  <a:lnTo>
                    <a:pt x="2254" y="10936"/>
                  </a:lnTo>
                  <a:lnTo>
                    <a:pt x="2254" y="10570"/>
                  </a:lnTo>
                  <a:lnTo>
                    <a:pt x="2415" y="10475"/>
                  </a:lnTo>
                  <a:lnTo>
                    <a:pt x="2507" y="10423"/>
                  </a:lnTo>
                  <a:lnTo>
                    <a:pt x="2568" y="10388"/>
                  </a:lnTo>
                  <a:lnTo>
                    <a:pt x="2568" y="10754"/>
                  </a:lnTo>
                  <a:lnTo>
                    <a:pt x="2568" y="10756"/>
                  </a:lnTo>
                  <a:lnTo>
                    <a:pt x="2701" y="10832"/>
                  </a:lnTo>
                  <a:lnTo>
                    <a:pt x="2734" y="10851"/>
                  </a:lnTo>
                  <a:lnTo>
                    <a:pt x="2890" y="10941"/>
                  </a:lnTo>
                  <a:lnTo>
                    <a:pt x="2573" y="11123"/>
                  </a:lnTo>
                  <a:lnTo>
                    <a:pt x="2554" y="11111"/>
                  </a:lnTo>
                  <a:close/>
                  <a:moveTo>
                    <a:pt x="2583" y="11515"/>
                  </a:moveTo>
                  <a:lnTo>
                    <a:pt x="2717" y="11437"/>
                  </a:lnTo>
                  <a:lnTo>
                    <a:pt x="2902" y="11331"/>
                  </a:lnTo>
                  <a:lnTo>
                    <a:pt x="2975" y="11373"/>
                  </a:lnTo>
                  <a:lnTo>
                    <a:pt x="3223" y="11515"/>
                  </a:lnTo>
                  <a:lnTo>
                    <a:pt x="3223" y="11884"/>
                  </a:lnTo>
                  <a:lnTo>
                    <a:pt x="2902" y="12068"/>
                  </a:lnTo>
                  <a:lnTo>
                    <a:pt x="2583" y="11884"/>
                  </a:lnTo>
                  <a:lnTo>
                    <a:pt x="2583" y="11515"/>
                  </a:lnTo>
                  <a:close/>
                  <a:moveTo>
                    <a:pt x="2942" y="11338"/>
                  </a:moveTo>
                  <a:lnTo>
                    <a:pt x="2902" y="11314"/>
                  </a:lnTo>
                  <a:lnTo>
                    <a:pt x="2902" y="11314"/>
                  </a:lnTo>
                  <a:lnTo>
                    <a:pt x="2902" y="11314"/>
                  </a:lnTo>
                  <a:lnTo>
                    <a:pt x="2583" y="11498"/>
                  </a:lnTo>
                  <a:lnTo>
                    <a:pt x="2583" y="11137"/>
                  </a:lnTo>
                  <a:lnTo>
                    <a:pt x="2741" y="11045"/>
                  </a:lnTo>
                  <a:lnTo>
                    <a:pt x="2902" y="10950"/>
                  </a:lnTo>
                  <a:lnTo>
                    <a:pt x="3223" y="11137"/>
                  </a:lnTo>
                  <a:lnTo>
                    <a:pt x="3223" y="11498"/>
                  </a:lnTo>
                  <a:lnTo>
                    <a:pt x="2942" y="11338"/>
                  </a:lnTo>
                  <a:close/>
                  <a:moveTo>
                    <a:pt x="2911" y="10941"/>
                  </a:moveTo>
                  <a:lnTo>
                    <a:pt x="3235" y="10756"/>
                  </a:lnTo>
                  <a:lnTo>
                    <a:pt x="3235" y="10754"/>
                  </a:lnTo>
                  <a:lnTo>
                    <a:pt x="3235" y="10388"/>
                  </a:lnTo>
                  <a:lnTo>
                    <a:pt x="3351" y="10454"/>
                  </a:lnTo>
                  <a:lnTo>
                    <a:pt x="3547" y="10570"/>
                  </a:lnTo>
                  <a:lnTo>
                    <a:pt x="3547" y="10936"/>
                  </a:lnTo>
                  <a:lnTo>
                    <a:pt x="3228" y="11123"/>
                  </a:lnTo>
                  <a:lnTo>
                    <a:pt x="2911" y="10941"/>
                  </a:lnTo>
                  <a:close/>
                  <a:moveTo>
                    <a:pt x="3235" y="11134"/>
                  </a:moveTo>
                  <a:lnTo>
                    <a:pt x="3547" y="10955"/>
                  </a:lnTo>
                  <a:lnTo>
                    <a:pt x="3547" y="11321"/>
                  </a:lnTo>
                  <a:lnTo>
                    <a:pt x="3547" y="11321"/>
                  </a:lnTo>
                  <a:lnTo>
                    <a:pt x="3866" y="11505"/>
                  </a:lnTo>
                  <a:lnTo>
                    <a:pt x="3551" y="11685"/>
                  </a:lnTo>
                  <a:lnTo>
                    <a:pt x="3393" y="11595"/>
                  </a:lnTo>
                  <a:lnTo>
                    <a:pt x="3235" y="11503"/>
                  </a:lnTo>
                  <a:lnTo>
                    <a:pt x="3235" y="11134"/>
                  </a:lnTo>
                  <a:close/>
                  <a:moveTo>
                    <a:pt x="3558" y="12077"/>
                  </a:moveTo>
                  <a:lnTo>
                    <a:pt x="3880" y="11893"/>
                  </a:lnTo>
                  <a:lnTo>
                    <a:pt x="3967" y="11943"/>
                  </a:lnTo>
                  <a:lnTo>
                    <a:pt x="4137" y="12042"/>
                  </a:lnTo>
                  <a:lnTo>
                    <a:pt x="4196" y="12077"/>
                  </a:lnTo>
                  <a:lnTo>
                    <a:pt x="4196" y="12446"/>
                  </a:lnTo>
                  <a:lnTo>
                    <a:pt x="3880" y="12630"/>
                  </a:lnTo>
                  <a:lnTo>
                    <a:pt x="3558" y="12446"/>
                  </a:lnTo>
                  <a:lnTo>
                    <a:pt x="3558" y="12077"/>
                  </a:lnTo>
                  <a:close/>
                  <a:moveTo>
                    <a:pt x="3998" y="11947"/>
                  </a:moveTo>
                  <a:lnTo>
                    <a:pt x="3880" y="11881"/>
                  </a:lnTo>
                  <a:lnTo>
                    <a:pt x="3880" y="11881"/>
                  </a:lnTo>
                  <a:lnTo>
                    <a:pt x="3880" y="11881"/>
                  </a:lnTo>
                  <a:lnTo>
                    <a:pt x="3558" y="12063"/>
                  </a:lnTo>
                  <a:lnTo>
                    <a:pt x="3558" y="11702"/>
                  </a:lnTo>
                  <a:lnTo>
                    <a:pt x="3880" y="11517"/>
                  </a:lnTo>
                  <a:lnTo>
                    <a:pt x="4196" y="11702"/>
                  </a:lnTo>
                  <a:lnTo>
                    <a:pt x="4196" y="12063"/>
                  </a:lnTo>
                  <a:lnTo>
                    <a:pt x="3998" y="11947"/>
                  </a:lnTo>
                  <a:close/>
                  <a:moveTo>
                    <a:pt x="3894" y="11505"/>
                  </a:moveTo>
                  <a:lnTo>
                    <a:pt x="4100" y="11385"/>
                  </a:lnTo>
                  <a:lnTo>
                    <a:pt x="4211" y="11321"/>
                  </a:lnTo>
                  <a:lnTo>
                    <a:pt x="4211" y="11321"/>
                  </a:lnTo>
                  <a:lnTo>
                    <a:pt x="4211" y="10952"/>
                  </a:lnTo>
                  <a:lnTo>
                    <a:pt x="4527" y="11134"/>
                  </a:lnTo>
                  <a:lnTo>
                    <a:pt x="4527" y="11503"/>
                  </a:lnTo>
                  <a:lnTo>
                    <a:pt x="4208" y="11685"/>
                  </a:lnTo>
                  <a:lnTo>
                    <a:pt x="3894" y="11505"/>
                  </a:lnTo>
                  <a:close/>
                  <a:moveTo>
                    <a:pt x="4447" y="11073"/>
                  </a:moveTo>
                  <a:lnTo>
                    <a:pt x="4371" y="11028"/>
                  </a:lnTo>
                  <a:lnTo>
                    <a:pt x="4213" y="10936"/>
                  </a:lnTo>
                  <a:lnTo>
                    <a:pt x="4213" y="10570"/>
                  </a:lnTo>
                  <a:lnTo>
                    <a:pt x="4400" y="10461"/>
                  </a:lnTo>
                  <a:lnTo>
                    <a:pt x="4527" y="10388"/>
                  </a:lnTo>
                  <a:lnTo>
                    <a:pt x="4527" y="10754"/>
                  </a:lnTo>
                  <a:lnTo>
                    <a:pt x="4527" y="10756"/>
                  </a:lnTo>
                  <a:lnTo>
                    <a:pt x="4565" y="10778"/>
                  </a:lnTo>
                  <a:lnTo>
                    <a:pt x="4846" y="10941"/>
                  </a:lnTo>
                  <a:lnTo>
                    <a:pt x="4532" y="11123"/>
                  </a:lnTo>
                  <a:lnTo>
                    <a:pt x="4447" y="11073"/>
                  </a:lnTo>
                  <a:close/>
                  <a:moveTo>
                    <a:pt x="4539" y="11515"/>
                  </a:moveTo>
                  <a:lnTo>
                    <a:pt x="4856" y="11331"/>
                  </a:lnTo>
                  <a:lnTo>
                    <a:pt x="5177" y="11515"/>
                  </a:lnTo>
                  <a:lnTo>
                    <a:pt x="5177" y="11884"/>
                  </a:lnTo>
                  <a:lnTo>
                    <a:pt x="4858" y="12068"/>
                  </a:lnTo>
                  <a:lnTo>
                    <a:pt x="4539" y="11884"/>
                  </a:lnTo>
                  <a:lnTo>
                    <a:pt x="4539" y="11515"/>
                  </a:lnTo>
                  <a:close/>
                  <a:moveTo>
                    <a:pt x="4858" y="11314"/>
                  </a:moveTo>
                  <a:lnTo>
                    <a:pt x="4856" y="11314"/>
                  </a:lnTo>
                  <a:lnTo>
                    <a:pt x="4856" y="11314"/>
                  </a:lnTo>
                  <a:lnTo>
                    <a:pt x="4565" y="11487"/>
                  </a:lnTo>
                  <a:lnTo>
                    <a:pt x="4539" y="11501"/>
                  </a:lnTo>
                  <a:lnTo>
                    <a:pt x="4539" y="11137"/>
                  </a:lnTo>
                  <a:lnTo>
                    <a:pt x="4856" y="10950"/>
                  </a:lnTo>
                  <a:lnTo>
                    <a:pt x="5177" y="11137"/>
                  </a:lnTo>
                  <a:lnTo>
                    <a:pt x="5177" y="11498"/>
                  </a:lnTo>
                  <a:lnTo>
                    <a:pt x="4858" y="11314"/>
                  </a:lnTo>
                  <a:close/>
                  <a:moveTo>
                    <a:pt x="4870" y="10941"/>
                  </a:moveTo>
                  <a:lnTo>
                    <a:pt x="5189" y="10756"/>
                  </a:lnTo>
                  <a:lnTo>
                    <a:pt x="5189" y="10754"/>
                  </a:lnTo>
                  <a:lnTo>
                    <a:pt x="5189" y="10388"/>
                  </a:lnTo>
                  <a:lnTo>
                    <a:pt x="5453" y="10539"/>
                  </a:lnTo>
                  <a:lnTo>
                    <a:pt x="5503" y="10570"/>
                  </a:lnTo>
                  <a:lnTo>
                    <a:pt x="5503" y="10936"/>
                  </a:lnTo>
                  <a:lnTo>
                    <a:pt x="5345" y="11028"/>
                  </a:lnTo>
                  <a:lnTo>
                    <a:pt x="5276" y="11068"/>
                  </a:lnTo>
                  <a:lnTo>
                    <a:pt x="5186" y="11123"/>
                  </a:lnTo>
                  <a:lnTo>
                    <a:pt x="4870" y="10941"/>
                  </a:lnTo>
                  <a:close/>
                  <a:moveTo>
                    <a:pt x="5189" y="11134"/>
                  </a:moveTo>
                  <a:lnTo>
                    <a:pt x="5503" y="10955"/>
                  </a:lnTo>
                  <a:lnTo>
                    <a:pt x="5503" y="11321"/>
                  </a:lnTo>
                  <a:lnTo>
                    <a:pt x="5503" y="11321"/>
                  </a:lnTo>
                  <a:lnTo>
                    <a:pt x="5822" y="11505"/>
                  </a:lnTo>
                  <a:lnTo>
                    <a:pt x="5510" y="11685"/>
                  </a:lnTo>
                  <a:lnTo>
                    <a:pt x="5189" y="11503"/>
                  </a:lnTo>
                  <a:lnTo>
                    <a:pt x="5189" y="11134"/>
                  </a:lnTo>
                  <a:close/>
                  <a:moveTo>
                    <a:pt x="5515" y="12077"/>
                  </a:moveTo>
                  <a:lnTo>
                    <a:pt x="5836" y="11893"/>
                  </a:lnTo>
                  <a:lnTo>
                    <a:pt x="6155" y="12077"/>
                  </a:lnTo>
                  <a:lnTo>
                    <a:pt x="6155" y="12080"/>
                  </a:lnTo>
                  <a:lnTo>
                    <a:pt x="6155" y="12082"/>
                  </a:lnTo>
                  <a:lnTo>
                    <a:pt x="6155" y="12446"/>
                  </a:lnTo>
                  <a:lnTo>
                    <a:pt x="5933" y="12576"/>
                  </a:lnTo>
                  <a:lnTo>
                    <a:pt x="5836" y="12633"/>
                  </a:lnTo>
                  <a:lnTo>
                    <a:pt x="5836" y="12630"/>
                  </a:lnTo>
                  <a:lnTo>
                    <a:pt x="5836" y="12633"/>
                  </a:lnTo>
                  <a:lnTo>
                    <a:pt x="5515" y="12446"/>
                  </a:lnTo>
                  <a:lnTo>
                    <a:pt x="5515" y="12077"/>
                  </a:lnTo>
                  <a:close/>
                  <a:moveTo>
                    <a:pt x="5850" y="11505"/>
                  </a:moveTo>
                  <a:lnTo>
                    <a:pt x="6169" y="11321"/>
                  </a:lnTo>
                  <a:lnTo>
                    <a:pt x="6169" y="11321"/>
                  </a:lnTo>
                  <a:lnTo>
                    <a:pt x="6169" y="10955"/>
                  </a:lnTo>
                  <a:lnTo>
                    <a:pt x="6481" y="11134"/>
                  </a:lnTo>
                  <a:lnTo>
                    <a:pt x="6481" y="11503"/>
                  </a:lnTo>
                  <a:lnTo>
                    <a:pt x="6162" y="11685"/>
                  </a:lnTo>
                  <a:lnTo>
                    <a:pt x="5850" y="11505"/>
                  </a:lnTo>
                  <a:close/>
                  <a:moveTo>
                    <a:pt x="6469" y="11113"/>
                  </a:moveTo>
                  <a:lnTo>
                    <a:pt x="6169" y="10936"/>
                  </a:lnTo>
                  <a:lnTo>
                    <a:pt x="6169" y="10570"/>
                  </a:lnTo>
                  <a:lnTo>
                    <a:pt x="6366" y="10454"/>
                  </a:lnTo>
                  <a:lnTo>
                    <a:pt x="6484" y="10388"/>
                  </a:lnTo>
                  <a:lnTo>
                    <a:pt x="6484" y="10754"/>
                  </a:lnTo>
                  <a:lnTo>
                    <a:pt x="6484" y="10756"/>
                  </a:lnTo>
                  <a:lnTo>
                    <a:pt x="6614" y="10832"/>
                  </a:lnTo>
                  <a:lnTo>
                    <a:pt x="6649" y="10851"/>
                  </a:lnTo>
                  <a:lnTo>
                    <a:pt x="6805" y="10941"/>
                  </a:lnTo>
                  <a:lnTo>
                    <a:pt x="6488" y="11123"/>
                  </a:lnTo>
                  <a:lnTo>
                    <a:pt x="6469" y="11113"/>
                  </a:lnTo>
                  <a:close/>
                  <a:moveTo>
                    <a:pt x="6495" y="11515"/>
                  </a:moveTo>
                  <a:lnTo>
                    <a:pt x="6633" y="11437"/>
                  </a:lnTo>
                  <a:lnTo>
                    <a:pt x="6814" y="11331"/>
                  </a:lnTo>
                  <a:lnTo>
                    <a:pt x="6890" y="11373"/>
                  </a:lnTo>
                  <a:lnTo>
                    <a:pt x="7136" y="11515"/>
                  </a:lnTo>
                  <a:lnTo>
                    <a:pt x="7136" y="11884"/>
                  </a:lnTo>
                  <a:lnTo>
                    <a:pt x="6817" y="12068"/>
                  </a:lnTo>
                  <a:lnTo>
                    <a:pt x="6495" y="11884"/>
                  </a:lnTo>
                  <a:lnTo>
                    <a:pt x="6495" y="11515"/>
                  </a:lnTo>
                  <a:close/>
                  <a:moveTo>
                    <a:pt x="6855" y="11338"/>
                  </a:moveTo>
                  <a:lnTo>
                    <a:pt x="6814" y="11314"/>
                  </a:lnTo>
                  <a:lnTo>
                    <a:pt x="6814" y="11314"/>
                  </a:lnTo>
                  <a:lnTo>
                    <a:pt x="6814" y="11314"/>
                  </a:lnTo>
                  <a:lnTo>
                    <a:pt x="6495" y="11498"/>
                  </a:lnTo>
                  <a:lnTo>
                    <a:pt x="6495" y="11137"/>
                  </a:lnTo>
                  <a:lnTo>
                    <a:pt x="6656" y="11045"/>
                  </a:lnTo>
                  <a:lnTo>
                    <a:pt x="6817" y="10950"/>
                  </a:lnTo>
                  <a:lnTo>
                    <a:pt x="7136" y="11137"/>
                  </a:lnTo>
                  <a:lnTo>
                    <a:pt x="7136" y="11498"/>
                  </a:lnTo>
                  <a:lnTo>
                    <a:pt x="6855" y="11338"/>
                  </a:lnTo>
                  <a:close/>
                  <a:moveTo>
                    <a:pt x="6826" y="10941"/>
                  </a:moveTo>
                  <a:lnTo>
                    <a:pt x="7148" y="10756"/>
                  </a:lnTo>
                  <a:lnTo>
                    <a:pt x="7148" y="10754"/>
                  </a:lnTo>
                  <a:lnTo>
                    <a:pt x="7148" y="10388"/>
                  </a:lnTo>
                  <a:lnTo>
                    <a:pt x="7266" y="10454"/>
                  </a:lnTo>
                  <a:lnTo>
                    <a:pt x="7462" y="10570"/>
                  </a:lnTo>
                  <a:lnTo>
                    <a:pt x="7462" y="10936"/>
                  </a:lnTo>
                  <a:lnTo>
                    <a:pt x="7141" y="11123"/>
                  </a:lnTo>
                  <a:lnTo>
                    <a:pt x="6826" y="10941"/>
                  </a:lnTo>
                  <a:close/>
                  <a:moveTo>
                    <a:pt x="7148" y="11134"/>
                  </a:moveTo>
                  <a:lnTo>
                    <a:pt x="7462" y="10955"/>
                  </a:lnTo>
                  <a:lnTo>
                    <a:pt x="7462" y="11321"/>
                  </a:lnTo>
                  <a:lnTo>
                    <a:pt x="7462" y="11321"/>
                  </a:lnTo>
                  <a:lnTo>
                    <a:pt x="7779" y="11505"/>
                  </a:lnTo>
                  <a:lnTo>
                    <a:pt x="7467" y="11685"/>
                  </a:lnTo>
                  <a:lnTo>
                    <a:pt x="7148" y="11503"/>
                  </a:lnTo>
                  <a:lnTo>
                    <a:pt x="7148" y="11134"/>
                  </a:lnTo>
                  <a:close/>
                  <a:moveTo>
                    <a:pt x="7474" y="12077"/>
                  </a:moveTo>
                  <a:lnTo>
                    <a:pt x="7795" y="11893"/>
                  </a:lnTo>
                  <a:lnTo>
                    <a:pt x="7882" y="11943"/>
                  </a:lnTo>
                  <a:lnTo>
                    <a:pt x="8109" y="12077"/>
                  </a:lnTo>
                  <a:lnTo>
                    <a:pt x="8109" y="12080"/>
                  </a:lnTo>
                  <a:lnTo>
                    <a:pt x="8112" y="12082"/>
                  </a:lnTo>
                  <a:lnTo>
                    <a:pt x="8112" y="12446"/>
                  </a:lnTo>
                  <a:lnTo>
                    <a:pt x="7793" y="12630"/>
                  </a:lnTo>
                  <a:lnTo>
                    <a:pt x="7474" y="12446"/>
                  </a:lnTo>
                  <a:lnTo>
                    <a:pt x="7474" y="12077"/>
                  </a:lnTo>
                  <a:close/>
                  <a:moveTo>
                    <a:pt x="7809" y="11505"/>
                  </a:moveTo>
                  <a:lnTo>
                    <a:pt x="8015" y="11385"/>
                  </a:lnTo>
                  <a:lnTo>
                    <a:pt x="8126" y="11321"/>
                  </a:lnTo>
                  <a:lnTo>
                    <a:pt x="8126" y="11321"/>
                  </a:lnTo>
                  <a:lnTo>
                    <a:pt x="8126" y="10952"/>
                  </a:lnTo>
                  <a:lnTo>
                    <a:pt x="8227" y="11012"/>
                  </a:lnTo>
                  <a:lnTo>
                    <a:pt x="8442" y="11134"/>
                  </a:lnTo>
                  <a:lnTo>
                    <a:pt x="8442" y="11503"/>
                  </a:lnTo>
                  <a:lnTo>
                    <a:pt x="8121" y="11685"/>
                  </a:lnTo>
                  <a:lnTo>
                    <a:pt x="7809" y="11505"/>
                  </a:lnTo>
                  <a:close/>
                  <a:moveTo>
                    <a:pt x="8171" y="10962"/>
                  </a:moveTo>
                  <a:lnTo>
                    <a:pt x="8126" y="10936"/>
                  </a:lnTo>
                  <a:lnTo>
                    <a:pt x="8126" y="10570"/>
                  </a:lnTo>
                  <a:lnTo>
                    <a:pt x="8442" y="10385"/>
                  </a:lnTo>
                  <a:lnTo>
                    <a:pt x="8442" y="10754"/>
                  </a:lnTo>
                  <a:lnTo>
                    <a:pt x="8442" y="10756"/>
                  </a:lnTo>
                  <a:lnTo>
                    <a:pt x="8480" y="10778"/>
                  </a:lnTo>
                  <a:lnTo>
                    <a:pt x="8759" y="10941"/>
                  </a:lnTo>
                  <a:lnTo>
                    <a:pt x="8445" y="11123"/>
                  </a:lnTo>
                  <a:lnTo>
                    <a:pt x="8171" y="10962"/>
                  </a:lnTo>
                  <a:close/>
                  <a:moveTo>
                    <a:pt x="8454" y="11515"/>
                  </a:moveTo>
                  <a:lnTo>
                    <a:pt x="8747" y="11345"/>
                  </a:lnTo>
                  <a:lnTo>
                    <a:pt x="8771" y="11331"/>
                  </a:lnTo>
                  <a:lnTo>
                    <a:pt x="9092" y="11515"/>
                  </a:lnTo>
                  <a:lnTo>
                    <a:pt x="9092" y="11884"/>
                  </a:lnTo>
                  <a:lnTo>
                    <a:pt x="8771" y="12068"/>
                  </a:lnTo>
                  <a:lnTo>
                    <a:pt x="8454" y="11884"/>
                  </a:lnTo>
                  <a:lnTo>
                    <a:pt x="8454" y="11515"/>
                  </a:lnTo>
                  <a:close/>
                  <a:moveTo>
                    <a:pt x="8771" y="11314"/>
                  </a:moveTo>
                  <a:lnTo>
                    <a:pt x="8771" y="11314"/>
                  </a:lnTo>
                  <a:lnTo>
                    <a:pt x="8771" y="11314"/>
                  </a:lnTo>
                  <a:lnTo>
                    <a:pt x="8752" y="11326"/>
                  </a:lnTo>
                  <a:lnTo>
                    <a:pt x="8454" y="11498"/>
                  </a:lnTo>
                  <a:lnTo>
                    <a:pt x="8454" y="11137"/>
                  </a:lnTo>
                  <a:lnTo>
                    <a:pt x="8771" y="10950"/>
                  </a:lnTo>
                  <a:lnTo>
                    <a:pt x="9092" y="11137"/>
                  </a:lnTo>
                  <a:lnTo>
                    <a:pt x="9092" y="11498"/>
                  </a:lnTo>
                  <a:lnTo>
                    <a:pt x="8771" y="11314"/>
                  </a:lnTo>
                  <a:close/>
                  <a:moveTo>
                    <a:pt x="8783" y="10941"/>
                  </a:moveTo>
                  <a:lnTo>
                    <a:pt x="9104" y="10756"/>
                  </a:lnTo>
                  <a:lnTo>
                    <a:pt x="9104" y="10754"/>
                  </a:lnTo>
                  <a:lnTo>
                    <a:pt x="9104" y="10388"/>
                  </a:lnTo>
                  <a:lnTo>
                    <a:pt x="9366" y="10539"/>
                  </a:lnTo>
                  <a:lnTo>
                    <a:pt x="9418" y="10570"/>
                  </a:lnTo>
                  <a:lnTo>
                    <a:pt x="9418" y="10936"/>
                  </a:lnTo>
                  <a:lnTo>
                    <a:pt x="9191" y="11068"/>
                  </a:lnTo>
                  <a:lnTo>
                    <a:pt x="9099" y="11123"/>
                  </a:lnTo>
                  <a:lnTo>
                    <a:pt x="8783" y="10941"/>
                  </a:lnTo>
                  <a:close/>
                  <a:moveTo>
                    <a:pt x="9104" y="11134"/>
                  </a:moveTo>
                  <a:lnTo>
                    <a:pt x="9418" y="10955"/>
                  </a:lnTo>
                  <a:lnTo>
                    <a:pt x="9418" y="11321"/>
                  </a:lnTo>
                  <a:lnTo>
                    <a:pt x="9418" y="11321"/>
                  </a:lnTo>
                  <a:lnTo>
                    <a:pt x="9737" y="11505"/>
                  </a:lnTo>
                  <a:lnTo>
                    <a:pt x="9425" y="11685"/>
                  </a:lnTo>
                  <a:lnTo>
                    <a:pt x="9104" y="11503"/>
                  </a:lnTo>
                  <a:lnTo>
                    <a:pt x="9104" y="11134"/>
                  </a:lnTo>
                  <a:close/>
                  <a:moveTo>
                    <a:pt x="9430" y="12077"/>
                  </a:moveTo>
                  <a:lnTo>
                    <a:pt x="9751" y="11893"/>
                  </a:lnTo>
                  <a:lnTo>
                    <a:pt x="10070" y="12077"/>
                  </a:lnTo>
                  <a:lnTo>
                    <a:pt x="10070" y="12446"/>
                  </a:lnTo>
                  <a:lnTo>
                    <a:pt x="9848" y="12576"/>
                  </a:lnTo>
                  <a:lnTo>
                    <a:pt x="9751" y="12633"/>
                  </a:lnTo>
                  <a:lnTo>
                    <a:pt x="9751" y="12630"/>
                  </a:lnTo>
                  <a:lnTo>
                    <a:pt x="9749" y="12633"/>
                  </a:lnTo>
                  <a:lnTo>
                    <a:pt x="9430" y="12446"/>
                  </a:lnTo>
                  <a:lnTo>
                    <a:pt x="9430" y="12077"/>
                  </a:lnTo>
                  <a:close/>
                  <a:moveTo>
                    <a:pt x="10004" y="12028"/>
                  </a:moveTo>
                  <a:lnTo>
                    <a:pt x="9751" y="11881"/>
                  </a:lnTo>
                  <a:lnTo>
                    <a:pt x="9751" y="11881"/>
                  </a:lnTo>
                  <a:lnTo>
                    <a:pt x="9751" y="11881"/>
                  </a:lnTo>
                  <a:lnTo>
                    <a:pt x="9430" y="12063"/>
                  </a:lnTo>
                  <a:lnTo>
                    <a:pt x="9430" y="11702"/>
                  </a:lnTo>
                  <a:lnTo>
                    <a:pt x="9751" y="11517"/>
                  </a:lnTo>
                  <a:lnTo>
                    <a:pt x="10070" y="11702"/>
                  </a:lnTo>
                  <a:lnTo>
                    <a:pt x="10070" y="12066"/>
                  </a:lnTo>
                  <a:lnTo>
                    <a:pt x="10004" y="12028"/>
                  </a:lnTo>
                  <a:close/>
                  <a:moveTo>
                    <a:pt x="9766" y="11505"/>
                  </a:moveTo>
                  <a:lnTo>
                    <a:pt x="10085" y="11321"/>
                  </a:lnTo>
                  <a:lnTo>
                    <a:pt x="10085" y="10955"/>
                  </a:lnTo>
                  <a:lnTo>
                    <a:pt x="10397" y="11134"/>
                  </a:lnTo>
                  <a:lnTo>
                    <a:pt x="10397" y="11503"/>
                  </a:lnTo>
                  <a:lnTo>
                    <a:pt x="10078" y="11685"/>
                  </a:lnTo>
                  <a:lnTo>
                    <a:pt x="9766" y="11505"/>
                  </a:lnTo>
                  <a:close/>
                  <a:moveTo>
                    <a:pt x="10085" y="10936"/>
                  </a:moveTo>
                  <a:lnTo>
                    <a:pt x="10085" y="10567"/>
                  </a:lnTo>
                  <a:lnTo>
                    <a:pt x="10397" y="10388"/>
                  </a:lnTo>
                  <a:lnTo>
                    <a:pt x="10397" y="10754"/>
                  </a:lnTo>
                  <a:lnTo>
                    <a:pt x="10397" y="10756"/>
                  </a:lnTo>
                  <a:lnTo>
                    <a:pt x="10517" y="10825"/>
                  </a:lnTo>
                  <a:lnTo>
                    <a:pt x="10718" y="10941"/>
                  </a:lnTo>
                  <a:lnTo>
                    <a:pt x="10404" y="11123"/>
                  </a:lnTo>
                  <a:lnTo>
                    <a:pt x="10085" y="10936"/>
                  </a:lnTo>
                  <a:close/>
                  <a:moveTo>
                    <a:pt x="10411" y="11515"/>
                  </a:moveTo>
                  <a:lnTo>
                    <a:pt x="10730" y="11331"/>
                  </a:lnTo>
                  <a:lnTo>
                    <a:pt x="10763" y="11349"/>
                  </a:lnTo>
                  <a:lnTo>
                    <a:pt x="11046" y="11515"/>
                  </a:lnTo>
                  <a:lnTo>
                    <a:pt x="11046" y="11884"/>
                  </a:lnTo>
                  <a:lnTo>
                    <a:pt x="10730" y="12068"/>
                  </a:lnTo>
                  <a:lnTo>
                    <a:pt x="10411" y="11884"/>
                  </a:lnTo>
                  <a:lnTo>
                    <a:pt x="10411" y="11515"/>
                  </a:lnTo>
                  <a:close/>
                  <a:moveTo>
                    <a:pt x="10819" y="11366"/>
                  </a:moveTo>
                  <a:lnTo>
                    <a:pt x="10730" y="11314"/>
                  </a:lnTo>
                  <a:lnTo>
                    <a:pt x="10730" y="11314"/>
                  </a:lnTo>
                  <a:lnTo>
                    <a:pt x="10730" y="11314"/>
                  </a:lnTo>
                  <a:lnTo>
                    <a:pt x="10411" y="11501"/>
                  </a:lnTo>
                  <a:lnTo>
                    <a:pt x="10411" y="11137"/>
                  </a:lnTo>
                  <a:lnTo>
                    <a:pt x="10730" y="10950"/>
                  </a:lnTo>
                  <a:lnTo>
                    <a:pt x="11046" y="11137"/>
                  </a:lnTo>
                  <a:lnTo>
                    <a:pt x="11046" y="11498"/>
                  </a:lnTo>
                  <a:lnTo>
                    <a:pt x="10819" y="11366"/>
                  </a:lnTo>
                  <a:close/>
                  <a:moveTo>
                    <a:pt x="10741" y="10941"/>
                  </a:moveTo>
                  <a:lnTo>
                    <a:pt x="11060" y="10756"/>
                  </a:lnTo>
                  <a:lnTo>
                    <a:pt x="11060" y="10754"/>
                  </a:lnTo>
                  <a:lnTo>
                    <a:pt x="11060" y="10385"/>
                  </a:lnTo>
                  <a:lnTo>
                    <a:pt x="11377" y="10572"/>
                  </a:lnTo>
                  <a:lnTo>
                    <a:pt x="11377" y="10936"/>
                  </a:lnTo>
                  <a:lnTo>
                    <a:pt x="11212" y="11030"/>
                  </a:lnTo>
                  <a:lnTo>
                    <a:pt x="11056" y="11123"/>
                  </a:lnTo>
                  <a:lnTo>
                    <a:pt x="10741" y="10941"/>
                  </a:lnTo>
                  <a:close/>
                  <a:moveTo>
                    <a:pt x="11060" y="11134"/>
                  </a:moveTo>
                  <a:lnTo>
                    <a:pt x="11377" y="10952"/>
                  </a:lnTo>
                  <a:lnTo>
                    <a:pt x="11377" y="11321"/>
                  </a:lnTo>
                  <a:lnTo>
                    <a:pt x="11377" y="11321"/>
                  </a:lnTo>
                  <a:lnTo>
                    <a:pt x="11694" y="11503"/>
                  </a:lnTo>
                  <a:lnTo>
                    <a:pt x="11379" y="11685"/>
                  </a:lnTo>
                  <a:lnTo>
                    <a:pt x="11060" y="11503"/>
                  </a:lnTo>
                  <a:lnTo>
                    <a:pt x="11060" y="11134"/>
                  </a:lnTo>
                  <a:close/>
                  <a:moveTo>
                    <a:pt x="11389" y="12077"/>
                  </a:moveTo>
                  <a:lnTo>
                    <a:pt x="11668" y="11914"/>
                  </a:lnTo>
                  <a:lnTo>
                    <a:pt x="11706" y="11893"/>
                  </a:lnTo>
                  <a:lnTo>
                    <a:pt x="12025" y="12077"/>
                  </a:lnTo>
                  <a:lnTo>
                    <a:pt x="12025" y="12080"/>
                  </a:lnTo>
                  <a:lnTo>
                    <a:pt x="12027" y="12082"/>
                  </a:lnTo>
                  <a:lnTo>
                    <a:pt x="12027" y="12446"/>
                  </a:lnTo>
                  <a:lnTo>
                    <a:pt x="11708" y="12630"/>
                  </a:lnTo>
                  <a:lnTo>
                    <a:pt x="11389" y="12446"/>
                  </a:lnTo>
                  <a:lnTo>
                    <a:pt x="11389" y="12077"/>
                  </a:lnTo>
                  <a:close/>
                  <a:moveTo>
                    <a:pt x="11722" y="11505"/>
                  </a:moveTo>
                  <a:lnTo>
                    <a:pt x="12039" y="11321"/>
                  </a:lnTo>
                  <a:lnTo>
                    <a:pt x="12039" y="11321"/>
                  </a:lnTo>
                  <a:lnTo>
                    <a:pt x="12039" y="10955"/>
                  </a:lnTo>
                  <a:lnTo>
                    <a:pt x="12353" y="11134"/>
                  </a:lnTo>
                  <a:lnTo>
                    <a:pt x="12353" y="11503"/>
                  </a:lnTo>
                  <a:lnTo>
                    <a:pt x="12036" y="11685"/>
                  </a:lnTo>
                  <a:lnTo>
                    <a:pt x="11722" y="11505"/>
                  </a:lnTo>
                  <a:close/>
                  <a:moveTo>
                    <a:pt x="12343" y="11113"/>
                  </a:moveTo>
                  <a:lnTo>
                    <a:pt x="12039" y="10936"/>
                  </a:lnTo>
                  <a:lnTo>
                    <a:pt x="12039" y="10570"/>
                  </a:lnTo>
                  <a:lnTo>
                    <a:pt x="12301" y="10418"/>
                  </a:lnTo>
                  <a:lnTo>
                    <a:pt x="12355" y="10385"/>
                  </a:lnTo>
                  <a:lnTo>
                    <a:pt x="12355" y="10754"/>
                  </a:lnTo>
                  <a:lnTo>
                    <a:pt x="12355" y="10756"/>
                  </a:lnTo>
                  <a:lnTo>
                    <a:pt x="12393" y="10778"/>
                  </a:lnTo>
                  <a:lnTo>
                    <a:pt x="12674" y="10941"/>
                  </a:lnTo>
                  <a:lnTo>
                    <a:pt x="12358" y="11123"/>
                  </a:lnTo>
                  <a:lnTo>
                    <a:pt x="12343" y="11113"/>
                  </a:lnTo>
                  <a:close/>
                  <a:moveTo>
                    <a:pt x="12367" y="11515"/>
                  </a:moveTo>
                  <a:lnTo>
                    <a:pt x="12662" y="11345"/>
                  </a:lnTo>
                  <a:lnTo>
                    <a:pt x="12686" y="11331"/>
                  </a:lnTo>
                  <a:lnTo>
                    <a:pt x="13007" y="11515"/>
                  </a:lnTo>
                  <a:lnTo>
                    <a:pt x="13007" y="11884"/>
                  </a:lnTo>
                  <a:lnTo>
                    <a:pt x="12686" y="12068"/>
                  </a:lnTo>
                  <a:lnTo>
                    <a:pt x="12367" y="11884"/>
                  </a:lnTo>
                  <a:lnTo>
                    <a:pt x="12367" y="11515"/>
                  </a:lnTo>
                  <a:close/>
                  <a:moveTo>
                    <a:pt x="12686" y="11314"/>
                  </a:moveTo>
                  <a:lnTo>
                    <a:pt x="12686" y="11314"/>
                  </a:lnTo>
                  <a:lnTo>
                    <a:pt x="12686" y="11314"/>
                  </a:lnTo>
                  <a:lnTo>
                    <a:pt x="12667" y="11326"/>
                  </a:lnTo>
                  <a:lnTo>
                    <a:pt x="12367" y="11498"/>
                  </a:lnTo>
                  <a:lnTo>
                    <a:pt x="12367" y="11137"/>
                  </a:lnTo>
                  <a:lnTo>
                    <a:pt x="12686" y="10950"/>
                  </a:lnTo>
                  <a:lnTo>
                    <a:pt x="13007" y="11137"/>
                  </a:lnTo>
                  <a:lnTo>
                    <a:pt x="13007" y="11498"/>
                  </a:lnTo>
                  <a:lnTo>
                    <a:pt x="12686" y="11314"/>
                  </a:lnTo>
                  <a:close/>
                  <a:moveTo>
                    <a:pt x="12698" y="10941"/>
                  </a:moveTo>
                  <a:lnTo>
                    <a:pt x="13019" y="10756"/>
                  </a:lnTo>
                  <a:lnTo>
                    <a:pt x="13019" y="10754"/>
                  </a:lnTo>
                  <a:lnTo>
                    <a:pt x="13019" y="10388"/>
                  </a:lnTo>
                  <a:lnTo>
                    <a:pt x="13282" y="10539"/>
                  </a:lnTo>
                  <a:lnTo>
                    <a:pt x="13334" y="10570"/>
                  </a:lnTo>
                  <a:lnTo>
                    <a:pt x="13334" y="10936"/>
                  </a:lnTo>
                  <a:lnTo>
                    <a:pt x="13107" y="11068"/>
                  </a:lnTo>
                  <a:lnTo>
                    <a:pt x="13015" y="11123"/>
                  </a:lnTo>
                  <a:lnTo>
                    <a:pt x="12698" y="10941"/>
                  </a:lnTo>
                  <a:close/>
                  <a:moveTo>
                    <a:pt x="13019" y="11134"/>
                  </a:moveTo>
                  <a:lnTo>
                    <a:pt x="13334" y="10955"/>
                  </a:lnTo>
                  <a:lnTo>
                    <a:pt x="13334" y="11321"/>
                  </a:lnTo>
                  <a:lnTo>
                    <a:pt x="13334" y="11321"/>
                  </a:lnTo>
                  <a:lnTo>
                    <a:pt x="13650" y="11505"/>
                  </a:lnTo>
                  <a:lnTo>
                    <a:pt x="13341" y="11685"/>
                  </a:lnTo>
                  <a:lnTo>
                    <a:pt x="13019" y="11503"/>
                  </a:lnTo>
                  <a:lnTo>
                    <a:pt x="13019" y="11134"/>
                  </a:lnTo>
                  <a:close/>
                  <a:moveTo>
                    <a:pt x="13345" y="12077"/>
                  </a:moveTo>
                  <a:lnTo>
                    <a:pt x="13664" y="11893"/>
                  </a:lnTo>
                  <a:lnTo>
                    <a:pt x="13986" y="12077"/>
                  </a:lnTo>
                  <a:lnTo>
                    <a:pt x="13986" y="12446"/>
                  </a:lnTo>
                  <a:lnTo>
                    <a:pt x="13764" y="12576"/>
                  </a:lnTo>
                  <a:lnTo>
                    <a:pt x="13667" y="12633"/>
                  </a:lnTo>
                  <a:lnTo>
                    <a:pt x="13664" y="12630"/>
                  </a:lnTo>
                  <a:lnTo>
                    <a:pt x="13664" y="12633"/>
                  </a:lnTo>
                  <a:lnTo>
                    <a:pt x="13345" y="12446"/>
                  </a:lnTo>
                  <a:lnTo>
                    <a:pt x="13345" y="12077"/>
                  </a:lnTo>
                  <a:close/>
                  <a:moveTo>
                    <a:pt x="13920" y="12028"/>
                  </a:moveTo>
                  <a:lnTo>
                    <a:pt x="13667" y="11881"/>
                  </a:lnTo>
                  <a:lnTo>
                    <a:pt x="13664" y="11881"/>
                  </a:lnTo>
                  <a:lnTo>
                    <a:pt x="13664" y="11881"/>
                  </a:lnTo>
                  <a:lnTo>
                    <a:pt x="13345" y="12063"/>
                  </a:lnTo>
                  <a:lnTo>
                    <a:pt x="13345" y="11702"/>
                  </a:lnTo>
                  <a:lnTo>
                    <a:pt x="13664" y="11517"/>
                  </a:lnTo>
                  <a:lnTo>
                    <a:pt x="13986" y="11702"/>
                  </a:lnTo>
                  <a:lnTo>
                    <a:pt x="13986" y="12066"/>
                  </a:lnTo>
                  <a:lnTo>
                    <a:pt x="13920" y="12028"/>
                  </a:lnTo>
                  <a:close/>
                  <a:moveTo>
                    <a:pt x="13678" y="11505"/>
                  </a:moveTo>
                  <a:lnTo>
                    <a:pt x="13997" y="11321"/>
                  </a:lnTo>
                  <a:lnTo>
                    <a:pt x="13997" y="10955"/>
                  </a:lnTo>
                  <a:lnTo>
                    <a:pt x="14309" y="11134"/>
                  </a:lnTo>
                  <a:lnTo>
                    <a:pt x="14309" y="11503"/>
                  </a:lnTo>
                  <a:lnTo>
                    <a:pt x="13990" y="11685"/>
                  </a:lnTo>
                  <a:lnTo>
                    <a:pt x="13678" y="11505"/>
                  </a:lnTo>
                  <a:close/>
                  <a:moveTo>
                    <a:pt x="14272" y="11097"/>
                  </a:moveTo>
                  <a:lnTo>
                    <a:pt x="14000" y="10936"/>
                  </a:lnTo>
                  <a:lnTo>
                    <a:pt x="14000" y="10567"/>
                  </a:lnTo>
                  <a:lnTo>
                    <a:pt x="14312" y="10388"/>
                  </a:lnTo>
                  <a:lnTo>
                    <a:pt x="14312" y="10754"/>
                  </a:lnTo>
                  <a:lnTo>
                    <a:pt x="14312" y="10756"/>
                  </a:lnTo>
                  <a:lnTo>
                    <a:pt x="14432" y="10825"/>
                  </a:lnTo>
                  <a:lnTo>
                    <a:pt x="14631" y="10941"/>
                  </a:lnTo>
                  <a:lnTo>
                    <a:pt x="14316" y="11123"/>
                  </a:lnTo>
                  <a:lnTo>
                    <a:pt x="14272" y="11097"/>
                  </a:lnTo>
                  <a:close/>
                  <a:moveTo>
                    <a:pt x="14326" y="11515"/>
                  </a:moveTo>
                  <a:lnTo>
                    <a:pt x="14645" y="11331"/>
                  </a:lnTo>
                  <a:lnTo>
                    <a:pt x="14678" y="11349"/>
                  </a:lnTo>
                  <a:lnTo>
                    <a:pt x="14962" y="11515"/>
                  </a:lnTo>
                  <a:lnTo>
                    <a:pt x="14962" y="11884"/>
                  </a:lnTo>
                  <a:lnTo>
                    <a:pt x="14661" y="12058"/>
                  </a:lnTo>
                  <a:lnTo>
                    <a:pt x="14645" y="12068"/>
                  </a:lnTo>
                  <a:lnTo>
                    <a:pt x="14326" y="11884"/>
                  </a:lnTo>
                  <a:lnTo>
                    <a:pt x="14326" y="11515"/>
                  </a:lnTo>
                  <a:close/>
                  <a:moveTo>
                    <a:pt x="14732" y="11366"/>
                  </a:moveTo>
                  <a:lnTo>
                    <a:pt x="14645" y="11314"/>
                  </a:lnTo>
                  <a:lnTo>
                    <a:pt x="14645" y="11314"/>
                  </a:lnTo>
                  <a:lnTo>
                    <a:pt x="14645" y="11314"/>
                  </a:lnTo>
                  <a:lnTo>
                    <a:pt x="14326" y="11501"/>
                  </a:lnTo>
                  <a:lnTo>
                    <a:pt x="14326" y="11137"/>
                  </a:lnTo>
                  <a:lnTo>
                    <a:pt x="14645" y="10950"/>
                  </a:lnTo>
                  <a:lnTo>
                    <a:pt x="14962" y="11137"/>
                  </a:lnTo>
                  <a:lnTo>
                    <a:pt x="14962" y="11498"/>
                  </a:lnTo>
                  <a:lnTo>
                    <a:pt x="14732" y="11366"/>
                  </a:lnTo>
                  <a:close/>
                  <a:moveTo>
                    <a:pt x="14654" y="10941"/>
                  </a:moveTo>
                  <a:lnTo>
                    <a:pt x="14976" y="10756"/>
                  </a:lnTo>
                  <a:lnTo>
                    <a:pt x="14976" y="10754"/>
                  </a:lnTo>
                  <a:lnTo>
                    <a:pt x="14976" y="10385"/>
                  </a:lnTo>
                  <a:lnTo>
                    <a:pt x="15113" y="10466"/>
                  </a:lnTo>
                  <a:lnTo>
                    <a:pt x="15292" y="10570"/>
                  </a:lnTo>
                  <a:lnTo>
                    <a:pt x="15292" y="10936"/>
                  </a:lnTo>
                  <a:lnTo>
                    <a:pt x="14971" y="11123"/>
                  </a:lnTo>
                  <a:lnTo>
                    <a:pt x="14654" y="10941"/>
                  </a:lnTo>
                  <a:close/>
                  <a:moveTo>
                    <a:pt x="14978" y="11134"/>
                  </a:moveTo>
                  <a:lnTo>
                    <a:pt x="15292" y="10955"/>
                  </a:lnTo>
                  <a:lnTo>
                    <a:pt x="15292" y="11321"/>
                  </a:lnTo>
                  <a:lnTo>
                    <a:pt x="15292" y="11321"/>
                  </a:lnTo>
                  <a:lnTo>
                    <a:pt x="15609" y="11505"/>
                  </a:lnTo>
                  <a:lnTo>
                    <a:pt x="15295" y="11685"/>
                  </a:lnTo>
                  <a:lnTo>
                    <a:pt x="14978" y="11503"/>
                  </a:lnTo>
                  <a:lnTo>
                    <a:pt x="14978" y="11134"/>
                  </a:lnTo>
                  <a:close/>
                  <a:moveTo>
                    <a:pt x="15304" y="12080"/>
                  </a:moveTo>
                  <a:lnTo>
                    <a:pt x="15623" y="11893"/>
                  </a:lnTo>
                  <a:lnTo>
                    <a:pt x="15744" y="11962"/>
                  </a:lnTo>
                  <a:lnTo>
                    <a:pt x="15940" y="12077"/>
                  </a:lnTo>
                  <a:lnTo>
                    <a:pt x="15940" y="12446"/>
                  </a:lnTo>
                  <a:lnTo>
                    <a:pt x="15623" y="12630"/>
                  </a:lnTo>
                  <a:lnTo>
                    <a:pt x="15304" y="12446"/>
                  </a:lnTo>
                  <a:lnTo>
                    <a:pt x="15304" y="12080"/>
                  </a:lnTo>
                  <a:close/>
                  <a:moveTo>
                    <a:pt x="15777" y="11969"/>
                  </a:moveTo>
                  <a:lnTo>
                    <a:pt x="15623" y="11881"/>
                  </a:lnTo>
                  <a:lnTo>
                    <a:pt x="15623" y="11881"/>
                  </a:lnTo>
                  <a:lnTo>
                    <a:pt x="15623" y="11881"/>
                  </a:lnTo>
                  <a:lnTo>
                    <a:pt x="15304" y="12063"/>
                  </a:lnTo>
                  <a:lnTo>
                    <a:pt x="15304" y="11702"/>
                  </a:lnTo>
                  <a:lnTo>
                    <a:pt x="15623" y="11517"/>
                  </a:lnTo>
                  <a:lnTo>
                    <a:pt x="15940" y="11702"/>
                  </a:lnTo>
                  <a:lnTo>
                    <a:pt x="15940" y="12063"/>
                  </a:lnTo>
                  <a:lnTo>
                    <a:pt x="15777" y="11969"/>
                  </a:lnTo>
                  <a:close/>
                  <a:moveTo>
                    <a:pt x="15637" y="11505"/>
                  </a:moveTo>
                  <a:lnTo>
                    <a:pt x="15829" y="11394"/>
                  </a:lnTo>
                  <a:lnTo>
                    <a:pt x="15954" y="11321"/>
                  </a:lnTo>
                  <a:lnTo>
                    <a:pt x="15954" y="11321"/>
                  </a:lnTo>
                  <a:lnTo>
                    <a:pt x="15954" y="10952"/>
                  </a:lnTo>
                  <a:lnTo>
                    <a:pt x="16271" y="11134"/>
                  </a:lnTo>
                  <a:lnTo>
                    <a:pt x="16271" y="11503"/>
                  </a:lnTo>
                  <a:lnTo>
                    <a:pt x="15952" y="11685"/>
                  </a:lnTo>
                  <a:lnTo>
                    <a:pt x="15637" y="11505"/>
                  </a:lnTo>
                  <a:close/>
                  <a:moveTo>
                    <a:pt x="16195" y="11075"/>
                  </a:moveTo>
                  <a:lnTo>
                    <a:pt x="15956" y="10936"/>
                  </a:lnTo>
                  <a:lnTo>
                    <a:pt x="15956" y="10570"/>
                  </a:lnTo>
                  <a:lnTo>
                    <a:pt x="16242" y="10402"/>
                  </a:lnTo>
                  <a:lnTo>
                    <a:pt x="16271" y="10385"/>
                  </a:lnTo>
                  <a:lnTo>
                    <a:pt x="16271" y="10754"/>
                  </a:lnTo>
                  <a:lnTo>
                    <a:pt x="16271" y="10756"/>
                  </a:lnTo>
                  <a:lnTo>
                    <a:pt x="16308" y="10778"/>
                  </a:lnTo>
                  <a:lnTo>
                    <a:pt x="16590" y="10941"/>
                  </a:lnTo>
                  <a:lnTo>
                    <a:pt x="16275" y="11123"/>
                  </a:lnTo>
                  <a:lnTo>
                    <a:pt x="16195" y="11075"/>
                  </a:lnTo>
                  <a:close/>
                  <a:moveTo>
                    <a:pt x="16282" y="11515"/>
                  </a:moveTo>
                  <a:lnTo>
                    <a:pt x="16393" y="11451"/>
                  </a:lnTo>
                  <a:lnTo>
                    <a:pt x="16601" y="11331"/>
                  </a:lnTo>
                  <a:lnTo>
                    <a:pt x="16923" y="11515"/>
                  </a:lnTo>
                  <a:lnTo>
                    <a:pt x="16923" y="11884"/>
                  </a:lnTo>
                  <a:lnTo>
                    <a:pt x="16601" y="12068"/>
                  </a:lnTo>
                  <a:lnTo>
                    <a:pt x="16282" y="11884"/>
                  </a:lnTo>
                  <a:lnTo>
                    <a:pt x="16282" y="11515"/>
                  </a:lnTo>
                  <a:close/>
                  <a:moveTo>
                    <a:pt x="16601" y="11314"/>
                  </a:moveTo>
                  <a:lnTo>
                    <a:pt x="16601" y="11314"/>
                  </a:lnTo>
                  <a:lnTo>
                    <a:pt x="16599" y="11314"/>
                  </a:lnTo>
                  <a:lnTo>
                    <a:pt x="16450" y="11401"/>
                  </a:lnTo>
                  <a:lnTo>
                    <a:pt x="16282" y="11498"/>
                  </a:lnTo>
                  <a:lnTo>
                    <a:pt x="16282" y="11137"/>
                  </a:lnTo>
                  <a:lnTo>
                    <a:pt x="16599" y="10950"/>
                  </a:lnTo>
                  <a:lnTo>
                    <a:pt x="16923" y="11137"/>
                  </a:lnTo>
                  <a:lnTo>
                    <a:pt x="16923" y="11498"/>
                  </a:lnTo>
                  <a:lnTo>
                    <a:pt x="16601" y="11314"/>
                  </a:lnTo>
                  <a:close/>
                  <a:moveTo>
                    <a:pt x="16613" y="10941"/>
                  </a:moveTo>
                  <a:lnTo>
                    <a:pt x="16934" y="10756"/>
                  </a:lnTo>
                  <a:lnTo>
                    <a:pt x="16934" y="10754"/>
                  </a:lnTo>
                  <a:lnTo>
                    <a:pt x="16934" y="10388"/>
                  </a:lnTo>
                  <a:lnTo>
                    <a:pt x="17197" y="10539"/>
                  </a:lnTo>
                  <a:lnTo>
                    <a:pt x="17246" y="10570"/>
                  </a:lnTo>
                  <a:lnTo>
                    <a:pt x="17246" y="10936"/>
                  </a:lnTo>
                  <a:lnTo>
                    <a:pt x="17020" y="11068"/>
                  </a:lnTo>
                  <a:lnTo>
                    <a:pt x="16930" y="11123"/>
                  </a:lnTo>
                  <a:lnTo>
                    <a:pt x="16613" y="10941"/>
                  </a:lnTo>
                  <a:close/>
                  <a:moveTo>
                    <a:pt x="16934" y="11134"/>
                  </a:moveTo>
                  <a:lnTo>
                    <a:pt x="17246" y="10955"/>
                  </a:lnTo>
                  <a:lnTo>
                    <a:pt x="17246" y="11321"/>
                  </a:lnTo>
                  <a:lnTo>
                    <a:pt x="17246" y="11321"/>
                  </a:lnTo>
                  <a:lnTo>
                    <a:pt x="17565" y="11505"/>
                  </a:lnTo>
                  <a:lnTo>
                    <a:pt x="17253" y="11685"/>
                  </a:lnTo>
                  <a:lnTo>
                    <a:pt x="16934" y="11503"/>
                  </a:lnTo>
                  <a:lnTo>
                    <a:pt x="16934" y="11134"/>
                  </a:lnTo>
                  <a:close/>
                  <a:moveTo>
                    <a:pt x="17594" y="11505"/>
                  </a:moveTo>
                  <a:lnTo>
                    <a:pt x="17913" y="11321"/>
                  </a:lnTo>
                  <a:lnTo>
                    <a:pt x="17913" y="11321"/>
                  </a:lnTo>
                  <a:lnTo>
                    <a:pt x="17913" y="10952"/>
                  </a:lnTo>
                  <a:lnTo>
                    <a:pt x="18227" y="11134"/>
                  </a:lnTo>
                  <a:lnTo>
                    <a:pt x="18227" y="11503"/>
                  </a:lnTo>
                  <a:lnTo>
                    <a:pt x="17908" y="11685"/>
                  </a:lnTo>
                  <a:lnTo>
                    <a:pt x="17594" y="11505"/>
                  </a:lnTo>
                  <a:close/>
                  <a:moveTo>
                    <a:pt x="18156" y="11078"/>
                  </a:moveTo>
                  <a:lnTo>
                    <a:pt x="17915" y="10936"/>
                  </a:lnTo>
                  <a:lnTo>
                    <a:pt x="17915" y="10570"/>
                  </a:lnTo>
                  <a:lnTo>
                    <a:pt x="18173" y="10418"/>
                  </a:lnTo>
                  <a:lnTo>
                    <a:pt x="18227" y="10388"/>
                  </a:lnTo>
                  <a:lnTo>
                    <a:pt x="18227" y="10754"/>
                  </a:lnTo>
                  <a:lnTo>
                    <a:pt x="18227" y="10756"/>
                  </a:lnTo>
                  <a:lnTo>
                    <a:pt x="18345" y="10825"/>
                  </a:lnTo>
                  <a:lnTo>
                    <a:pt x="18546" y="10941"/>
                  </a:lnTo>
                  <a:lnTo>
                    <a:pt x="18234" y="11123"/>
                  </a:lnTo>
                  <a:lnTo>
                    <a:pt x="18156" y="11078"/>
                  </a:lnTo>
                  <a:close/>
                  <a:moveTo>
                    <a:pt x="18239" y="11515"/>
                  </a:moveTo>
                  <a:lnTo>
                    <a:pt x="18560" y="11331"/>
                  </a:lnTo>
                  <a:lnTo>
                    <a:pt x="18593" y="11349"/>
                  </a:lnTo>
                  <a:lnTo>
                    <a:pt x="18877" y="11515"/>
                  </a:lnTo>
                  <a:lnTo>
                    <a:pt x="18877" y="11884"/>
                  </a:lnTo>
                  <a:lnTo>
                    <a:pt x="18560" y="12068"/>
                  </a:lnTo>
                  <a:lnTo>
                    <a:pt x="18239" y="11884"/>
                  </a:lnTo>
                  <a:lnTo>
                    <a:pt x="18239" y="11515"/>
                  </a:lnTo>
                  <a:close/>
                  <a:moveTo>
                    <a:pt x="18648" y="11366"/>
                  </a:moveTo>
                  <a:lnTo>
                    <a:pt x="18560" y="11314"/>
                  </a:lnTo>
                  <a:lnTo>
                    <a:pt x="18560" y="11314"/>
                  </a:lnTo>
                  <a:lnTo>
                    <a:pt x="18560" y="11314"/>
                  </a:lnTo>
                  <a:lnTo>
                    <a:pt x="18241" y="11498"/>
                  </a:lnTo>
                  <a:lnTo>
                    <a:pt x="18241" y="11137"/>
                  </a:lnTo>
                  <a:lnTo>
                    <a:pt x="18560" y="10950"/>
                  </a:lnTo>
                  <a:lnTo>
                    <a:pt x="18877" y="11137"/>
                  </a:lnTo>
                  <a:lnTo>
                    <a:pt x="18877" y="11498"/>
                  </a:lnTo>
                  <a:lnTo>
                    <a:pt x="18648" y="11366"/>
                  </a:lnTo>
                  <a:close/>
                  <a:moveTo>
                    <a:pt x="18570" y="10941"/>
                  </a:moveTo>
                  <a:lnTo>
                    <a:pt x="18889" y="10756"/>
                  </a:lnTo>
                  <a:lnTo>
                    <a:pt x="18889" y="10754"/>
                  </a:lnTo>
                  <a:lnTo>
                    <a:pt x="18889" y="10385"/>
                  </a:lnTo>
                  <a:lnTo>
                    <a:pt x="19028" y="10466"/>
                  </a:lnTo>
                  <a:lnTo>
                    <a:pt x="19205" y="10570"/>
                  </a:lnTo>
                  <a:lnTo>
                    <a:pt x="19205" y="10936"/>
                  </a:lnTo>
                  <a:lnTo>
                    <a:pt x="18884" y="11123"/>
                  </a:lnTo>
                  <a:lnTo>
                    <a:pt x="18570" y="10941"/>
                  </a:lnTo>
                  <a:close/>
                  <a:moveTo>
                    <a:pt x="18893" y="11134"/>
                  </a:moveTo>
                  <a:lnTo>
                    <a:pt x="19205" y="10955"/>
                  </a:lnTo>
                  <a:lnTo>
                    <a:pt x="19205" y="11321"/>
                  </a:lnTo>
                  <a:lnTo>
                    <a:pt x="19205" y="11321"/>
                  </a:lnTo>
                  <a:lnTo>
                    <a:pt x="19524" y="11505"/>
                  </a:lnTo>
                  <a:lnTo>
                    <a:pt x="19210" y="11685"/>
                  </a:lnTo>
                  <a:lnTo>
                    <a:pt x="18893" y="11503"/>
                  </a:lnTo>
                  <a:lnTo>
                    <a:pt x="18893" y="11134"/>
                  </a:lnTo>
                  <a:close/>
                  <a:moveTo>
                    <a:pt x="19217" y="12077"/>
                  </a:moveTo>
                  <a:lnTo>
                    <a:pt x="19271" y="12047"/>
                  </a:lnTo>
                  <a:lnTo>
                    <a:pt x="19536" y="11893"/>
                  </a:lnTo>
                  <a:lnTo>
                    <a:pt x="19855" y="12077"/>
                  </a:lnTo>
                  <a:lnTo>
                    <a:pt x="19855" y="12446"/>
                  </a:lnTo>
                  <a:lnTo>
                    <a:pt x="19536" y="12630"/>
                  </a:lnTo>
                  <a:lnTo>
                    <a:pt x="19217" y="12446"/>
                  </a:lnTo>
                  <a:lnTo>
                    <a:pt x="19217" y="12077"/>
                  </a:lnTo>
                  <a:close/>
                  <a:moveTo>
                    <a:pt x="19536" y="11881"/>
                  </a:moveTo>
                  <a:lnTo>
                    <a:pt x="19536" y="11881"/>
                  </a:lnTo>
                  <a:lnTo>
                    <a:pt x="19534" y="11881"/>
                  </a:lnTo>
                  <a:lnTo>
                    <a:pt x="19217" y="12063"/>
                  </a:lnTo>
                  <a:lnTo>
                    <a:pt x="19217" y="11702"/>
                  </a:lnTo>
                  <a:lnTo>
                    <a:pt x="19536" y="11517"/>
                  </a:lnTo>
                  <a:lnTo>
                    <a:pt x="19855" y="11702"/>
                  </a:lnTo>
                  <a:lnTo>
                    <a:pt x="19855" y="12063"/>
                  </a:lnTo>
                  <a:lnTo>
                    <a:pt x="19536" y="11881"/>
                  </a:lnTo>
                  <a:close/>
                  <a:moveTo>
                    <a:pt x="19550" y="11505"/>
                  </a:moveTo>
                  <a:lnTo>
                    <a:pt x="19869" y="11321"/>
                  </a:lnTo>
                  <a:lnTo>
                    <a:pt x="19869" y="11321"/>
                  </a:lnTo>
                  <a:lnTo>
                    <a:pt x="19869" y="10955"/>
                  </a:lnTo>
                  <a:lnTo>
                    <a:pt x="20181" y="11134"/>
                  </a:lnTo>
                  <a:lnTo>
                    <a:pt x="20181" y="11503"/>
                  </a:lnTo>
                  <a:lnTo>
                    <a:pt x="19864" y="11685"/>
                  </a:lnTo>
                  <a:lnTo>
                    <a:pt x="19550" y="11505"/>
                  </a:lnTo>
                  <a:close/>
                  <a:moveTo>
                    <a:pt x="19869" y="10936"/>
                  </a:moveTo>
                  <a:lnTo>
                    <a:pt x="19869" y="10570"/>
                  </a:lnTo>
                  <a:lnTo>
                    <a:pt x="20018" y="10482"/>
                  </a:lnTo>
                  <a:lnTo>
                    <a:pt x="20186" y="10385"/>
                  </a:lnTo>
                  <a:lnTo>
                    <a:pt x="20186" y="10754"/>
                  </a:lnTo>
                  <a:lnTo>
                    <a:pt x="20186" y="10756"/>
                  </a:lnTo>
                  <a:lnTo>
                    <a:pt x="20224" y="10778"/>
                  </a:lnTo>
                  <a:lnTo>
                    <a:pt x="20502" y="10941"/>
                  </a:lnTo>
                  <a:lnTo>
                    <a:pt x="20190" y="11123"/>
                  </a:lnTo>
                  <a:lnTo>
                    <a:pt x="19869" y="10936"/>
                  </a:lnTo>
                  <a:close/>
                  <a:moveTo>
                    <a:pt x="20198" y="11515"/>
                  </a:moveTo>
                  <a:lnTo>
                    <a:pt x="20306" y="11451"/>
                  </a:lnTo>
                  <a:lnTo>
                    <a:pt x="20514" y="11331"/>
                  </a:lnTo>
                  <a:lnTo>
                    <a:pt x="20836" y="11515"/>
                  </a:lnTo>
                  <a:lnTo>
                    <a:pt x="20836" y="11884"/>
                  </a:lnTo>
                  <a:lnTo>
                    <a:pt x="20514" y="12068"/>
                  </a:lnTo>
                  <a:lnTo>
                    <a:pt x="20198" y="11884"/>
                  </a:lnTo>
                  <a:lnTo>
                    <a:pt x="20198" y="11515"/>
                  </a:lnTo>
                  <a:close/>
                  <a:moveTo>
                    <a:pt x="20514" y="11314"/>
                  </a:moveTo>
                  <a:lnTo>
                    <a:pt x="20514" y="11314"/>
                  </a:lnTo>
                  <a:lnTo>
                    <a:pt x="20514" y="11314"/>
                  </a:lnTo>
                  <a:lnTo>
                    <a:pt x="20365" y="11401"/>
                  </a:lnTo>
                  <a:lnTo>
                    <a:pt x="20198" y="11498"/>
                  </a:lnTo>
                  <a:lnTo>
                    <a:pt x="20198" y="11137"/>
                  </a:lnTo>
                  <a:lnTo>
                    <a:pt x="20514" y="10950"/>
                  </a:lnTo>
                  <a:lnTo>
                    <a:pt x="20836" y="11137"/>
                  </a:lnTo>
                  <a:lnTo>
                    <a:pt x="20836" y="11498"/>
                  </a:lnTo>
                  <a:lnTo>
                    <a:pt x="20514" y="11314"/>
                  </a:lnTo>
                  <a:close/>
                  <a:moveTo>
                    <a:pt x="20528" y="10941"/>
                  </a:moveTo>
                  <a:lnTo>
                    <a:pt x="20847" y="10756"/>
                  </a:lnTo>
                  <a:lnTo>
                    <a:pt x="20847" y="10754"/>
                  </a:lnTo>
                  <a:lnTo>
                    <a:pt x="20847" y="10388"/>
                  </a:lnTo>
                  <a:lnTo>
                    <a:pt x="21112" y="10539"/>
                  </a:lnTo>
                  <a:lnTo>
                    <a:pt x="21162" y="10570"/>
                  </a:lnTo>
                  <a:lnTo>
                    <a:pt x="21162" y="10936"/>
                  </a:lnTo>
                  <a:lnTo>
                    <a:pt x="20935" y="11068"/>
                  </a:lnTo>
                  <a:lnTo>
                    <a:pt x="20843" y="11123"/>
                  </a:lnTo>
                  <a:lnTo>
                    <a:pt x="20528" y="10941"/>
                  </a:lnTo>
                  <a:close/>
                  <a:moveTo>
                    <a:pt x="20847" y="11134"/>
                  </a:moveTo>
                  <a:lnTo>
                    <a:pt x="21162" y="10955"/>
                  </a:lnTo>
                  <a:lnTo>
                    <a:pt x="21162" y="11321"/>
                  </a:lnTo>
                  <a:lnTo>
                    <a:pt x="21162" y="11321"/>
                  </a:lnTo>
                  <a:lnTo>
                    <a:pt x="21481" y="11505"/>
                  </a:lnTo>
                  <a:lnTo>
                    <a:pt x="21169" y="11685"/>
                  </a:lnTo>
                  <a:lnTo>
                    <a:pt x="20847" y="11503"/>
                  </a:lnTo>
                  <a:lnTo>
                    <a:pt x="20847" y="11134"/>
                  </a:lnTo>
                  <a:close/>
                  <a:moveTo>
                    <a:pt x="21509" y="11505"/>
                  </a:moveTo>
                  <a:lnTo>
                    <a:pt x="21828" y="11321"/>
                  </a:lnTo>
                  <a:lnTo>
                    <a:pt x="21828" y="11321"/>
                  </a:lnTo>
                  <a:lnTo>
                    <a:pt x="21828" y="10952"/>
                  </a:lnTo>
                  <a:lnTo>
                    <a:pt x="22140" y="11134"/>
                  </a:lnTo>
                  <a:lnTo>
                    <a:pt x="22140" y="11503"/>
                  </a:lnTo>
                  <a:lnTo>
                    <a:pt x="21823" y="11685"/>
                  </a:lnTo>
                  <a:lnTo>
                    <a:pt x="21509" y="11505"/>
                  </a:lnTo>
                  <a:close/>
                  <a:moveTo>
                    <a:pt x="21989" y="11030"/>
                  </a:moveTo>
                  <a:lnTo>
                    <a:pt x="21828" y="10936"/>
                  </a:lnTo>
                  <a:lnTo>
                    <a:pt x="21828" y="10570"/>
                  </a:lnTo>
                  <a:lnTo>
                    <a:pt x="22088" y="10418"/>
                  </a:lnTo>
                  <a:lnTo>
                    <a:pt x="22140" y="10388"/>
                  </a:lnTo>
                  <a:lnTo>
                    <a:pt x="22140" y="10754"/>
                  </a:lnTo>
                  <a:lnTo>
                    <a:pt x="22140" y="10756"/>
                  </a:lnTo>
                  <a:lnTo>
                    <a:pt x="22218" y="10799"/>
                  </a:lnTo>
                  <a:lnTo>
                    <a:pt x="22461" y="10941"/>
                  </a:lnTo>
                  <a:lnTo>
                    <a:pt x="22147" y="11123"/>
                  </a:lnTo>
                  <a:lnTo>
                    <a:pt x="21989" y="11030"/>
                  </a:lnTo>
                  <a:close/>
                  <a:moveTo>
                    <a:pt x="22154" y="11515"/>
                  </a:moveTo>
                  <a:lnTo>
                    <a:pt x="22397" y="11375"/>
                  </a:lnTo>
                  <a:lnTo>
                    <a:pt x="22475" y="11331"/>
                  </a:lnTo>
                  <a:lnTo>
                    <a:pt x="22790" y="11515"/>
                  </a:lnTo>
                  <a:lnTo>
                    <a:pt x="22790" y="11884"/>
                  </a:lnTo>
                  <a:lnTo>
                    <a:pt x="22489" y="12058"/>
                  </a:lnTo>
                  <a:lnTo>
                    <a:pt x="22473" y="12068"/>
                  </a:lnTo>
                  <a:lnTo>
                    <a:pt x="22154" y="11884"/>
                  </a:lnTo>
                  <a:lnTo>
                    <a:pt x="22154" y="11515"/>
                  </a:lnTo>
                  <a:close/>
                  <a:moveTo>
                    <a:pt x="22475" y="11314"/>
                  </a:moveTo>
                  <a:lnTo>
                    <a:pt x="22475" y="11314"/>
                  </a:lnTo>
                  <a:lnTo>
                    <a:pt x="22473" y="11314"/>
                  </a:lnTo>
                  <a:lnTo>
                    <a:pt x="22367" y="11378"/>
                  </a:lnTo>
                  <a:lnTo>
                    <a:pt x="22156" y="11498"/>
                  </a:lnTo>
                  <a:lnTo>
                    <a:pt x="22156" y="11137"/>
                  </a:lnTo>
                  <a:lnTo>
                    <a:pt x="22473" y="10950"/>
                  </a:lnTo>
                  <a:lnTo>
                    <a:pt x="22790" y="11137"/>
                  </a:lnTo>
                  <a:lnTo>
                    <a:pt x="22790" y="11498"/>
                  </a:lnTo>
                  <a:lnTo>
                    <a:pt x="22475" y="11314"/>
                  </a:lnTo>
                  <a:close/>
                  <a:moveTo>
                    <a:pt x="22485" y="10941"/>
                  </a:moveTo>
                  <a:lnTo>
                    <a:pt x="22804" y="10756"/>
                  </a:lnTo>
                  <a:lnTo>
                    <a:pt x="22804" y="10754"/>
                  </a:lnTo>
                  <a:lnTo>
                    <a:pt x="22804" y="10385"/>
                  </a:lnTo>
                  <a:lnTo>
                    <a:pt x="22832" y="10399"/>
                  </a:lnTo>
                  <a:lnTo>
                    <a:pt x="23123" y="10572"/>
                  </a:lnTo>
                  <a:lnTo>
                    <a:pt x="23123" y="10936"/>
                  </a:lnTo>
                  <a:lnTo>
                    <a:pt x="22834" y="11104"/>
                  </a:lnTo>
                  <a:lnTo>
                    <a:pt x="22801" y="11123"/>
                  </a:lnTo>
                  <a:lnTo>
                    <a:pt x="22485" y="10941"/>
                  </a:lnTo>
                  <a:close/>
                  <a:moveTo>
                    <a:pt x="22801" y="9991"/>
                  </a:moveTo>
                  <a:lnTo>
                    <a:pt x="22487" y="9809"/>
                  </a:lnTo>
                  <a:lnTo>
                    <a:pt x="22804" y="9627"/>
                  </a:lnTo>
                  <a:lnTo>
                    <a:pt x="22804" y="9627"/>
                  </a:lnTo>
                  <a:lnTo>
                    <a:pt x="22804" y="9256"/>
                  </a:lnTo>
                  <a:lnTo>
                    <a:pt x="22837" y="9274"/>
                  </a:lnTo>
                  <a:lnTo>
                    <a:pt x="23123" y="9442"/>
                  </a:lnTo>
                  <a:lnTo>
                    <a:pt x="23123" y="9806"/>
                  </a:lnTo>
                  <a:lnTo>
                    <a:pt x="22801" y="9991"/>
                  </a:lnTo>
                  <a:close/>
                  <a:moveTo>
                    <a:pt x="22801" y="8861"/>
                  </a:moveTo>
                  <a:lnTo>
                    <a:pt x="22487" y="8681"/>
                  </a:lnTo>
                  <a:lnTo>
                    <a:pt x="22641" y="8591"/>
                  </a:lnTo>
                  <a:lnTo>
                    <a:pt x="22804" y="8497"/>
                  </a:lnTo>
                  <a:lnTo>
                    <a:pt x="22804" y="8497"/>
                  </a:lnTo>
                  <a:lnTo>
                    <a:pt x="22804" y="8126"/>
                  </a:lnTo>
                  <a:lnTo>
                    <a:pt x="23123" y="8310"/>
                  </a:lnTo>
                  <a:lnTo>
                    <a:pt x="23123" y="8676"/>
                  </a:lnTo>
                  <a:lnTo>
                    <a:pt x="23054" y="8717"/>
                  </a:lnTo>
                  <a:lnTo>
                    <a:pt x="22801" y="8861"/>
                  </a:lnTo>
                  <a:close/>
                  <a:moveTo>
                    <a:pt x="22799" y="7731"/>
                  </a:moveTo>
                  <a:lnTo>
                    <a:pt x="22485" y="7549"/>
                  </a:lnTo>
                  <a:lnTo>
                    <a:pt x="22804" y="7365"/>
                  </a:lnTo>
                  <a:lnTo>
                    <a:pt x="22804" y="7365"/>
                  </a:lnTo>
                  <a:lnTo>
                    <a:pt x="22804" y="6994"/>
                  </a:lnTo>
                  <a:lnTo>
                    <a:pt x="22839" y="7015"/>
                  </a:lnTo>
                  <a:lnTo>
                    <a:pt x="23123" y="7180"/>
                  </a:lnTo>
                  <a:lnTo>
                    <a:pt x="23123" y="7544"/>
                  </a:lnTo>
                  <a:lnTo>
                    <a:pt x="22799" y="7731"/>
                  </a:lnTo>
                  <a:close/>
                  <a:moveTo>
                    <a:pt x="22801" y="6601"/>
                  </a:moveTo>
                  <a:lnTo>
                    <a:pt x="22700" y="6542"/>
                  </a:lnTo>
                  <a:lnTo>
                    <a:pt x="22487" y="6419"/>
                  </a:lnTo>
                  <a:lnTo>
                    <a:pt x="22804" y="6235"/>
                  </a:lnTo>
                  <a:lnTo>
                    <a:pt x="22804" y="6235"/>
                  </a:lnTo>
                  <a:lnTo>
                    <a:pt x="22804" y="5864"/>
                  </a:lnTo>
                  <a:lnTo>
                    <a:pt x="22804" y="5864"/>
                  </a:lnTo>
                  <a:lnTo>
                    <a:pt x="23123" y="6053"/>
                  </a:lnTo>
                  <a:lnTo>
                    <a:pt x="23123" y="6415"/>
                  </a:lnTo>
                  <a:lnTo>
                    <a:pt x="22801" y="6601"/>
                  </a:lnTo>
                  <a:close/>
                  <a:moveTo>
                    <a:pt x="22801" y="5469"/>
                  </a:moveTo>
                  <a:lnTo>
                    <a:pt x="22487" y="5287"/>
                  </a:lnTo>
                  <a:lnTo>
                    <a:pt x="22804" y="5105"/>
                  </a:lnTo>
                  <a:lnTo>
                    <a:pt x="22804" y="5103"/>
                  </a:lnTo>
                  <a:lnTo>
                    <a:pt x="22804" y="4734"/>
                  </a:lnTo>
                  <a:lnTo>
                    <a:pt x="22842" y="4756"/>
                  </a:lnTo>
                  <a:lnTo>
                    <a:pt x="23123" y="4919"/>
                  </a:lnTo>
                  <a:lnTo>
                    <a:pt x="23123" y="5285"/>
                  </a:lnTo>
                  <a:lnTo>
                    <a:pt x="22801" y="5469"/>
                  </a:lnTo>
                  <a:close/>
                  <a:moveTo>
                    <a:pt x="22801" y="4340"/>
                  </a:moveTo>
                  <a:lnTo>
                    <a:pt x="22671" y="4264"/>
                  </a:lnTo>
                  <a:lnTo>
                    <a:pt x="22487" y="4158"/>
                  </a:lnTo>
                  <a:lnTo>
                    <a:pt x="22804" y="3973"/>
                  </a:lnTo>
                  <a:lnTo>
                    <a:pt x="22804" y="3973"/>
                  </a:lnTo>
                  <a:lnTo>
                    <a:pt x="22804" y="3605"/>
                  </a:lnTo>
                  <a:lnTo>
                    <a:pt x="23123" y="3789"/>
                  </a:lnTo>
                  <a:lnTo>
                    <a:pt x="23123" y="4155"/>
                  </a:lnTo>
                  <a:lnTo>
                    <a:pt x="23066" y="4188"/>
                  </a:lnTo>
                  <a:lnTo>
                    <a:pt x="22801" y="4340"/>
                  </a:lnTo>
                  <a:close/>
                  <a:moveTo>
                    <a:pt x="22801" y="3210"/>
                  </a:moveTo>
                  <a:lnTo>
                    <a:pt x="22615" y="3104"/>
                  </a:lnTo>
                  <a:lnTo>
                    <a:pt x="22485" y="3028"/>
                  </a:lnTo>
                  <a:lnTo>
                    <a:pt x="22631" y="2943"/>
                  </a:lnTo>
                  <a:lnTo>
                    <a:pt x="22804" y="2844"/>
                  </a:lnTo>
                  <a:lnTo>
                    <a:pt x="22804" y="2844"/>
                  </a:lnTo>
                  <a:lnTo>
                    <a:pt x="22804" y="2473"/>
                  </a:lnTo>
                  <a:lnTo>
                    <a:pt x="23123" y="2659"/>
                  </a:lnTo>
                  <a:lnTo>
                    <a:pt x="23123" y="3026"/>
                  </a:lnTo>
                  <a:lnTo>
                    <a:pt x="22801" y="3210"/>
                  </a:lnTo>
                  <a:close/>
                  <a:moveTo>
                    <a:pt x="22801" y="2080"/>
                  </a:moveTo>
                  <a:lnTo>
                    <a:pt x="22485" y="1898"/>
                  </a:lnTo>
                  <a:lnTo>
                    <a:pt x="22804" y="1714"/>
                  </a:lnTo>
                  <a:lnTo>
                    <a:pt x="22804" y="1714"/>
                  </a:lnTo>
                  <a:lnTo>
                    <a:pt x="22804" y="1343"/>
                  </a:lnTo>
                  <a:lnTo>
                    <a:pt x="23123" y="1530"/>
                  </a:lnTo>
                  <a:lnTo>
                    <a:pt x="23123" y="1894"/>
                  </a:lnTo>
                  <a:lnTo>
                    <a:pt x="22872" y="2040"/>
                  </a:lnTo>
                  <a:lnTo>
                    <a:pt x="22801" y="2080"/>
                  </a:lnTo>
                  <a:close/>
                  <a:moveTo>
                    <a:pt x="22790" y="1319"/>
                  </a:moveTo>
                  <a:lnTo>
                    <a:pt x="22475" y="1137"/>
                  </a:lnTo>
                  <a:lnTo>
                    <a:pt x="22475" y="1137"/>
                  </a:lnTo>
                  <a:lnTo>
                    <a:pt x="22473" y="1137"/>
                  </a:lnTo>
                  <a:lnTo>
                    <a:pt x="22156" y="1322"/>
                  </a:lnTo>
                  <a:lnTo>
                    <a:pt x="22156" y="958"/>
                  </a:lnTo>
                  <a:lnTo>
                    <a:pt x="22317" y="863"/>
                  </a:lnTo>
                  <a:lnTo>
                    <a:pt x="22473" y="776"/>
                  </a:lnTo>
                  <a:lnTo>
                    <a:pt x="22667" y="887"/>
                  </a:lnTo>
                  <a:lnTo>
                    <a:pt x="22790" y="958"/>
                  </a:lnTo>
                  <a:lnTo>
                    <a:pt x="22790" y="1319"/>
                  </a:lnTo>
                  <a:close/>
                  <a:moveTo>
                    <a:pt x="22345" y="1227"/>
                  </a:moveTo>
                  <a:lnTo>
                    <a:pt x="22475" y="1154"/>
                  </a:lnTo>
                  <a:lnTo>
                    <a:pt x="22790" y="1338"/>
                  </a:lnTo>
                  <a:lnTo>
                    <a:pt x="22790" y="1704"/>
                  </a:lnTo>
                  <a:lnTo>
                    <a:pt x="22473" y="1889"/>
                  </a:lnTo>
                  <a:lnTo>
                    <a:pt x="22154" y="1704"/>
                  </a:lnTo>
                  <a:lnTo>
                    <a:pt x="22154" y="1338"/>
                  </a:lnTo>
                  <a:lnTo>
                    <a:pt x="22156" y="1338"/>
                  </a:lnTo>
                  <a:lnTo>
                    <a:pt x="22156" y="1338"/>
                  </a:lnTo>
                  <a:lnTo>
                    <a:pt x="22345" y="1227"/>
                  </a:lnTo>
                  <a:close/>
                  <a:moveTo>
                    <a:pt x="22140" y="2092"/>
                  </a:moveTo>
                  <a:lnTo>
                    <a:pt x="22140" y="2461"/>
                  </a:lnTo>
                  <a:lnTo>
                    <a:pt x="22140" y="2461"/>
                  </a:lnTo>
                  <a:lnTo>
                    <a:pt x="22007" y="2539"/>
                  </a:lnTo>
                  <a:lnTo>
                    <a:pt x="21823" y="2643"/>
                  </a:lnTo>
                  <a:lnTo>
                    <a:pt x="21814" y="2640"/>
                  </a:lnTo>
                  <a:lnTo>
                    <a:pt x="21509" y="2463"/>
                  </a:lnTo>
                  <a:lnTo>
                    <a:pt x="21828" y="2281"/>
                  </a:lnTo>
                  <a:lnTo>
                    <a:pt x="21828" y="1910"/>
                  </a:lnTo>
                  <a:lnTo>
                    <a:pt x="22140" y="2092"/>
                  </a:lnTo>
                  <a:close/>
                  <a:moveTo>
                    <a:pt x="21162" y="1894"/>
                  </a:moveTo>
                  <a:lnTo>
                    <a:pt x="20939" y="2026"/>
                  </a:lnTo>
                  <a:lnTo>
                    <a:pt x="20845" y="2080"/>
                  </a:lnTo>
                  <a:lnTo>
                    <a:pt x="20528" y="1898"/>
                  </a:lnTo>
                  <a:lnTo>
                    <a:pt x="20847" y="1714"/>
                  </a:lnTo>
                  <a:lnTo>
                    <a:pt x="20847" y="1714"/>
                  </a:lnTo>
                  <a:lnTo>
                    <a:pt x="20847" y="1345"/>
                  </a:lnTo>
                  <a:lnTo>
                    <a:pt x="21162" y="1527"/>
                  </a:lnTo>
                  <a:lnTo>
                    <a:pt x="21162" y="1894"/>
                  </a:lnTo>
                  <a:close/>
                  <a:moveTo>
                    <a:pt x="20836" y="1324"/>
                  </a:moveTo>
                  <a:lnTo>
                    <a:pt x="20514" y="1137"/>
                  </a:lnTo>
                  <a:lnTo>
                    <a:pt x="20514" y="1137"/>
                  </a:lnTo>
                  <a:lnTo>
                    <a:pt x="20514" y="1137"/>
                  </a:lnTo>
                  <a:lnTo>
                    <a:pt x="20450" y="1175"/>
                  </a:lnTo>
                  <a:lnTo>
                    <a:pt x="20198" y="1322"/>
                  </a:lnTo>
                  <a:lnTo>
                    <a:pt x="20198" y="960"/>
                  </a:lnTo>
                  <a:lnTo>
                    <a:pt x="20514" y="776"/>
                  </a:lnTo>
                  <a:lnTo>
                    <a:pt x="20687" y="873"/>
                  </a:lnTo>
                  <a:lnTo>
                    <a:pt x="20836" y="960"/>
                  </a:lnTo>
                  <a:lnTo>
                    <a:pt x="20836" y="1324"/>
                  </a:lnTo>
                  <a:close/>
                  <a:moveTo>
                    <a:pt x="20387" y="1227"/>
                  </a:moveTo>
                  <a:lnTo>
                    <a:pt x="20514" y="1154"/>
                  </a:lnTo>
                  <a:lnTo>
                    <a:pt x="20836" y="1338"/>
                  </a:lnTo>
                  <a:lnTo>
                    <a:pt x="20836" y="1704"/>
                  </a:lnTo>
                  <a:lnTo>
                    <a:pt x="20514" y="1889"/>
                  </a:lnTo>
                  <a:lnTo>
                    <a:pt x="20198" y="1704"/>
                  </a:lnTo>
                  <a:lnTo>
                    <a:pt x="20198" y="1338"/>
                  </a:lnTo>
                  <a:lnTo>
                    <a:pt x="20387" y="1227"/>
                  </a:lnTo>
                  <a:close/>
                  <a:moveTo>
                    <a:pt x="20181" y="2092"/>
                  </a:moveTo>
                  <a:lnTo>
                    <a:pt x="20181" y="2461"/>
                  </a:lnTo>
                  <a:lnTo>
                    <a:pt x="20077" y="2522"/>
                  </a:lnTo>
                  <a:lnTo>
                    <a:pt x="19864" y="2643"/>
                  </a:lnTo>
                  <a:lnTo>
                    <a:pt x="19550" y="2463"/>
                  </a:lnTo>
                  <a:lnTo>
                    <a:pt x="19869" y="2281"/>
                  </a:lnTo>
                  <a:lnTo>
                    <a:pt x="19869" y="1910"/>
                  </a:lnTo>
                  <a:lnTo>
                    <a:pt x="20181" y="2092"/>
                  </a:lnTo>
                  <a:close/>
                  <a:moveTo>
                    <a:pt x="19857" y="1891"/>
                  </a:moveTo>
                  <a:lnTo>
                    <a:pt x="19536" y="1707"/>
                  </a:lnTo>
                  <a:lnTo>
                    <a:pt x="19536" y="1707"/>
                  </a:lnTo>
                  <a:lnTo>
                    <a:pt x="19534" y="1707"/>
                  </a:lnTo>
                  <a:lnTo>
                    <a:pt x="19217" y="1889"/>
                  </a:lnTo>
                  <a:lnTo>
                    <a:pt x="19217" y="1527"/>
                  </a:lnTo>
                  <a:lnTo>
                    <a:pt x="19538" y="1341"/>
                  </a:lnTo>
                  <a:lnTo>
                    <a:pt x="19857" y="1525"/>
                  </a:lnTo>
                  <a:lnTo>
                    <a:pt x="19857" y="1891"/>
                  </a:lnTo>
                  <a:close/>
                  <a:moveTo>
                    <a:pt x="19205" y="1894"/>
                  </a:moveTo>
                  <a:lnTo>
                    <a:pt x="18886" y="2080"/>
                  </a:lnTo>
                  <a:lnTo>
                    <a:pt x="18572" y="1898"/>
                  </a:lnTo>
                  <a:lnTo>
                    <a:pt x="18889" y="1714"/>
                  </a:lnTo>
                  <a:lnTo>
                    <a:pt x="18889" y="1714"/>
                  </a:lnTo>
                  <a:lnTo>
                    <a:pt x="18889" y="1345"/>
                  </a:lnTo>
                  <a:lnTo>
                    <a:pt x="19080" y="1454"/>
                  </a:lnTo>
                  <a:lnTo>
                    <a:pt x="19205" y="1527"/>
                  </a:lnTo>
                  <a:lnTo>
                    <a:pt x="19205" y="1894"/>
                  </a:lnTo>
                  <a:close/>
                  <a:moveTo>
                    <a:pt x="18877" y="1322"/>
                  </a:moveTo>
                  <a:lnTo>
                    <a:pt x="18581" y="1151"/>
                  </a:lnTo>
                  <a:lnTo>
                    <a:pt x="18560" y="1137"/>
                  </a:lnTo>
                  <a:lnTo>
                    <a:pt x="18560" y="1137"/>
                  </a:lnTo>
                  <a:lnTo>
                    <a:pt x="18560" y="1137"/>
                  </a:lnTo>
                  <a:lnTo>
                    <a:pt x="18515" y="1163"/>
                  </a:lnTo>
                  <a:lnTo>
                    <a:pt x="18241" y="1322"/>
                  </a:lnTo>
                  <a:lnTo>
                    <a:pt x="18241" y="960"/>
                  </a:lnTo>
                  <a:lnTo>
                    <a:pt x="18494" y="811"/>
                  </a:lnTo>
                  <a:lnTo>
                    <a:pt x="18560" y="776"/>
                  </a:lnTo>
                  <a:lnTo>
                    <a:pt x="18581" y="787"/>
                  </a:lnTo>
                  <a:lnTo>
                    <a:pt x="18877" y="960"/>
                  </a:lnTo>
                  <a:lnTo>
                    <a:pt x="18877" y="1322"/>
                  </a:lnTo>
                  <a:close/>
                  <a:moveTo>
                    <a:pt x="18560" y="1154"/>
                  </a:moveTo>
                  <a:lnTo>
                    <a:pt x="18584" y="1168"/>
                  </a:lnTo>
                  <a:lnTo>
                    <a:pt x="18877" y="1338"/>
                  </a:lnTo>
                  <a:lnTo>
                    <a:pt x="18877" y="1704"/>
                  </a:lnTo>
                  <a:lnTo>
                    <a:pt x="18560" y="1889"/>
                  </a:lnTo>
                  <a:lnTo>
                    <a:pt x="18239" y="1704"/>
                  </a:lnTo>
                  <a:lnTo>
                    <a:pt x="18239" y="1338"/>
                  </a:lnTo>
                  <a:lnTo>
                    <a:pt x="18241" y="1338"/>
                  </a:lnTo>
                  <a:lnTo>
                    <a:pt x="18241" y="1338"/>
                  </a:lnTo>
                  <a:lnTo>
                    <a:pt x="18560" y="1154"/>
                  </a:lnTo>
                  <a:close/>
                  <a:moveTo>
                    <a:pt x="18038" y="1981"/>
                  </a:moveTo>
                  <a:lnTo>
                    <a:pt x="18227" y="2090"/>
                  </a:lnTo>
                  <a:lnTo>
                    <a:pt x="18227" y="2461"/>
                  </a:lnTo>
                  <a:lnTo>
                    <a:pt x="18227" y="2461"/>
                  </a:lnTo>
                  <a:lnTo>
                    <a:pt x="18092" y="2539"/>
                  </a:lnTo>
                  <a:lnTo>
                    <a:pt x="17908" y="2643"/>
                  </a:lnTo>
                  <a:lnTo>
                    <a:pt x="17901" y="2640"/>
                  </a:lnTo>
                  <a:lnTo>
                    <a:pt x="17594" y="2463"/>
                  </a:lnTo>
                  <a:lnTo>
                    <a:pt x="17913" y="2281"/>
                  </a:lnTo>
                  <a:lnTo>
                    <a:pt x="17913" y="1910"/>
                  </a:lnTo>
                  <a:lnTo>
                    <a:pt x="18038" y="1981"/>
                  </a:lnTo>
                  <a:close/>
                  <a:moveTo>
                    <a:pt x="17246" y="1894"/>
                  </a:moveTo>
                  <a:lnTo>
                    <a:pt x="17024" y="2026"/>
                  </a:lnTo>
                  <a:lnTo>
                    <a:pt x="16930" y="2080"/>
                  </a:lnTo>
                  <a:lnTo>
                    <a:pt x="16613" y="1898"/>
                  </a:lnTo>
                  <a:lnTo>
                    <a:pt x="16934" y="1714"/>
                  </a:lnTo>
                  <a:lnTo>
                    <a:pt x="16934" y="1714"/>
                  </a:lnTo>
                  <a:lnTo>
                    <a:pt x="16934" y="1345"/>
                  </a:lnTo>
                  <a:lnTo>
                    <a:pt x="17246" y="1527"/>
                  </a:lnTo>
                  <a:lnTo>
                    <a:pt x="17246" y="1894"/>
                  </a:lnTo>
                  <a:close/>
                  <a:moveTo>
                    <a:pt x="16923" y="1324"/>
                  </a:moveTo>
                  <a:lnTo>
                    <a:pt x="16601" y="1137"/>
                  </a:lnTo>
                  <a:lnTo>
                    <a:pt x="16601" y="1137"/>
                  </a:lnTo>
                  <a:lnTo>
                    <a:pt x="16599" y="1137"/>
                  </a:lnTo>
                  <a:lnTo>
                    <a:pt x="16535" y="1175"/>
                  </a:lnTo>
                  <a:lnTo>
                    <a:pt x="16282" y="1322"/>
                  </a:lnTo>
                  <a:lnTo>
                    <a:pt x="16282" y="960"/>
                  </a:lnTo>
                  <a:lnTo>
                    <a:pt x="16601" y="776"/>
                  </a:lnTo>
                  <a:lnTo>
                    <a:pt x="16774" y="873"/>
                  </a:lnTo>
                  <a:lnTo>
                    <a:pt x="16923" y="960"/>
                  </a:lnTo>
                  <a:lnTo>
                    <a:pt x="16923" y="1324"/>
                  </a:lnTo>
                  <a:close/>
                  <a:moveTo>
                    <a:pt x="16474" y="1227"/>
                  </a:moveTo>
                  <a:lnTo>
                    <a:pt x="16601" y="1154"/>
                  </a:lnTo>
                  <a:lnTo>
                    <a:pt x="16923" y="1338"/>
                  </a:lnTo>
                  <a:lnTo>
                    <a:pt x="16923" y="1704"/>
                  </a:lnTo>
                  <a:lnTo>
                    <a:pt x="16601" y="1889"/>
                  </a:lnTo>
                  <a:lnTo>
                    <a:pt x="16282" y="1704"/>
                  </a:lnTo>
                  <a:lnTo>
                    <a:pt x="16282" y="1338"/>
                  </a:lnTo>
                  <a:lnTo>
                    <a:pt x="16474" y="1227"/>
                  </a:lnTo>
                  <a:close/>
                  <a:moveTo>
                    <a:pt x="16190" y="2045"/>
                  </a:moveTo>
                  <a:lnTo>
                    <a:pt x="16271" y="2092"/>
                  </a:lnTo>
                  <a:lnTo>
                    <a:pt x="16271" y="2458"/>
                  </a:lnTo>
                  <a:lnTo>
                    <a:pt x="16053" y="2586"/>
                  </a:lnTo>
                  <a:lnTo>
                    <a:pt x="15952" y="2643"/>
                  </a:lnTo>
                  <a:lnTo>
                    <a:pt x="15637" y="2463"/>
                  </a:lnTo>
                  <a:lnTo>
                    <a:pt x="15954" y="2281"/>
                  </a:lnTo>
                  <a:lnTo>
                    <a:pt x="15954" y="1910"/>
                  </a:lnTo>
                  <a:lnTo>
                    <a:pt x="16190" y="2045"/>
                  </a:lnTo>
                  <a:close/>
                  <a:moveTo>
                    <a:pt x="15942" y="1889"/>
                  </a:moveTo>
                  <a:lnTo>
                    <a:pt x="15777" y="1794"/>
                  </a:lnTo>
                  <a:lnTo>
                    <a:pt x="15623" y="1707"/>
                  </a:lnTo>
                  <a:lnTo>
                    <a:pt x="15623" y="1707"/>
                  </a:lnTo>
                  <a:lnTo>
                    <a:pt x="15623" y="1707"/>
                  </a:lnTo>
                  <a:lnTo>
                    <a:pt x="15304" y="1889"/>
                  </a:lnTo>
                  <a:lnTo>
                    <a:pt x="15304" y="1527"/>
                  </a:lnTo>
                  <a:lnTo>
                    <a:pt x="15623" y="1341"/>
                  </a:lnTo>
                  <a:lnTo>
                    <a:pt x="15942" y="1525"/>
                  </a:lnTo>
                  <a:lnTo>
                    <a:pt x="15942" y="1889"/>
                  </a:lnTo>
                  <a:close/>
                  <a:moveTo>
                    <a:pt x="15292" y="1894"/>
                  </a:moveTo>
                  <a:lnTo>
                    <a:pt x="14973" y="2080"/>
                  </a:lnTo>
                  <a:lnTo>
                    <a:pt x="14657" y="1898"/>
                  </a:lnTo>
                  <a:lnTo>
                    <a:pt x="14976" y="1714"/>
                  </a:lnTo>
                  <a:lnTo>
                    <a:pt x="14976" y="1714"/>
                  </a:lnTo>
                  <a:lnTo>
                    <a:pt x="14976" y="1345"/>
                  </a:lnTo>
                  <a:lnTo>
                    <a:pt x="15165" y="1454"/>
                  </a:lnTo>
                  <a:lnTo>
                    <a:pt x="15292" y="1527"/>
                  </a:lnTo>
                  <a:lnTo>
                    <a:pt x="15292" y="1894"/>
                  </a:lnTo>
                  <a:close/>
                  <a:moveTo>
                    <a:pt x="14962" y="1322"/>
                  </a:moveTo>
                  <a:lnTo>
                    <a:pt x="14666" y="1151"/>
                  </a:lnTo>
                  <a:lnTo>
                    <a:pt x="14645" y="1137"/>
                  </a:lnTo>
                  <a:lnTo>
                    <a:pt x="14645" y="1137"/>
                  </a:lnTo>
                  <a:lnTo>
                    <a:pt x="14645" y="1137"/>
                  </a:lnTo>
                  <a:lnTo>
                    <a:pt x="14600" y="1163"/>
                  </a:lnTo>
                  <a:lnTo>
                    <a:pt x="14326" y="1322"/>
                  </a:lnTo>
                  <a:lnTo>
                    <a:pt x="14326" y="960"/>
                  </a:lnTo>
                  <a:lnTo>
                    <a:pt x="14489" y="863"/>
                  </a:lnTo>
                  <a:lnTo>
                    <a:pt x="14645" y="776"/>
                  </a:lnTo>
                  <a:lnTo>
                    <a:pt x="14666" y="787"/>
                  </a:lnTo>
                  <a:lnTo>
                    <a:pt x="14962" y="960"/>
                  </a:lnTo>
                  <a:lnTo>
                    <a:pt x="14962" y="1322"/>
                  </a:lnTo>
                  <a:close/>
                  <a:moveTo>
                    <a:pt x="14645" y="1154"/>
                  </a:moveTo>
                  <a:lnTo>
                    <a:pt x="14669" y="1168"/>
                  </a:lnTo>
                  <a:lnTo>
                    <a:pt x="14962" y="1338"/>
                  </a:lnTo>
                  <a:lnTo>
                    <a:pt x="14962" y="1704"/>
                  </a:lnTo>
                  <a:lnTo>
                    <a:pt x="14645" y="1889"/>
                  </a:lnTo>
                  <a:lnTo>
                    <a:pt x="14326" y="1704"/>
                  </a:lnTo>
                  <a:lnTo>
                    <a:pt x="14326" y="1338"/>
                  </a:lnTo>
                  <a:lnTo>
                    <a:pt x="14645" y="1154"/>
                  </a:lnTo>
                  <a:close/>
                  <a:moveTo>
                    <a:pt x="14309" y="2092"/>
                  </a:moveTo>
                  <a:lnTo>
                    <a:pt x="14309" y="2461"/>
                  </a:lnTo>
                  <a:lnTo>
                    <a:pt x="13993" y="2643"/>
                  </a:lnTo>
                  <a:lnTo>
                    <a:pt x="13799" y="2534"/>
                  </a:lnTo>
                  <a:lnTo>
                    <a:pt x="13678" y="2465"/>
                  </a:lnTo>
                  <a:lnTo>
                    <a:pt x="13997" y="2281"/>
                  </a:lnTo>
                  <a:lnTo>
                    <a:pt x="13997" y="1910"/>
                  </a:lnTo>
                  <a:lnTo>
                    <a:pt x="14309" y="2092"/>
                  </a:lnTo>
                  <a:close/>
                  <a:moveTo>
                    <a:pt x="13986" y="1891"/>
                  </a:moveTo>
                  <a:lnTo>
                    <a:pt x="13920" y="1853"/>
                  </a:lnTo>
                  <a:lnTo>
                    <a:pt x="13667" y="1707"/>
                  </a:lnTo>
                  <a:lnTo>
                    <a:pt x="13664" y="1707"/>
                  </a:lnTo>
                  <a:lnTo>
                    <a:pt x="13664" y="1707"/>
                  </a:lnTo>
                  <a:lnTo>
                    <a:pt x="13345" y="1889"/>
                  </a:lnTo>
                  <a:lnTo>
                    <a:pt x="13345" y="1527"/>
                  </a:lnTo>
                  <a:lnTo>
                    <a:pt x="13664" y="1341"/>
                  </a:lnTo>
                  <a:lnTo>
                    <a:pt x="13986" y="1527"/>
                  </a:lnTo>
                  <a:lnTo>
                    <a:pt x="13986" y="1891"/>
                  </a:lnTo>
                  <a:close/>
                  <a:moveTo>
                    <a:pt x="13334" y="1894"/>
                  </a:moveTo>
                  <a:lnTo>
                    <a:pt x="13109" y="2026"/>
                  </a:lnTo>
                  <a:lnTo>
                    <a:pt x="13017" y="2080"/>
                  </a:lnTo>
                  <a:lnTo>
                    <a:pt x="12698" y="1898"/>
                  </a:lnTo>
                  <a:lnTo>
                    <a:pt x="13019" y="1714"/>
                  </a:lnTo>
                  <a:lnTo>
                    <a:pt x="13019" y="1714"/>
                  </a:lnTo>
                  <a:lnTo>
                    <a:pt x="13019" y="1345"/>
                  </a:lnTo>
                  <a:lnTo>
                    <a:pt x="13334" y="1527"/>
                  </a:lnTo>
                  <a:lnTo>
                    <a:pt x="13334" y="1894"/>
                  </a:lnTo>
                  <a:close/>
                  <a:moveTo>
                    <a:pt x="13007" y="1324"/>
                  </a:moveTo>
                  <a:lnTo>
                    <a:pt x="12686" y="1137"/>
                  </a:lnTo>
                  <a:lnTo>
                    <a:pt x="12686" y="1137"/>
                  </a:lnTo>
                  <a:lnTo>
                    <a:pt x="12686" y="1137"/>
                  </a:lnTo>
                  <a:lnTo>
                    <a:pt x="12677" y="1142"/>
                  </a:lnTo>
                  <a:lnTo>
                    <a:pt x="12367" y="1319"/>
                  </a:lnTo>
                  <a:lnTo>
                    <a:pt x="12367" y="958"/>
                  </a:lnTo>
                  <a:lnTo>
                    <a:pt x="12620" y="811"/>
                  </a:lnTo>
                  <a:lnTo>
                    <a:pt x="12686" y="776"/>
                  </a:lnTo>
                  <a:lnTo>
                    <a:pt x="12859" y="873"/>
                  </a:lnTo>
                  <a:lnTo>
                    <a:pt x="13007" y="960"/>
                  </a:lnTo>
                  <a:lnTo>
                    <a:pt x="13007" y="1324"/>
                  </a:lnTo>
                  <a:close/>
                  <a:moveTo>
                    <a:pt x="12670" y="1163"/>
                  </a:moveTo>
                  <a:lnTo>
                    <a:pt x="12686" y="1154"/>
                  </a:lnTo>
                  <a:lnTo>
                    <a:pt x="13007" y="1338"/>
                  </a:lnTo>
                  <a:lnTo>
                    <a:pt x="13007" y="1704"/>
                  </a:lnTo>
                  <a:lnTo>
                    <a:pt x="12686" y="1889"/>
                  </a:lnTo>
                  <a:lnTo>
                    <a:pt x="12367" y="1704"/>
                  </a:lnTo>
                  <a:lnTo>
                    <a:pt x="12367" y="1338"/>
                  </a:lnTo>
                  <a:lnTo>
                    <a:pt x="12670" y="1163"/>
                  </a:lnTo>
                  <a:close/>
                  <a:moveTo>
                    <a:pt x="12039" y="2281"/>
                  </a:moveTo>
                  <a:lnTo>
                    <a:pt x="12039" y="1912"/>
                  </a:lnTo>
                  <a:lnTo>
                    <a:pt x="12223" y="2016"/>
                  </a:lnTo>
                  <a:lnTo>
                    <a:pt x="12353" y="2092"/>
                  </a:lnTo>
                  <a:lnTo>
                    <a:pt x="12353" y="2458"/>
                  </a:lnTo>
                  <a:lnTo>
                    <a:pt x="12036" y="2643"/>
                  </a:lnTo>
                  <a:lnTo>
                    <a:pt x="11722" y="2463"/>
                  </a:lnTo>
                  <a:lnTo>
                    <a:pt x="12039" y="2281"/>
                  </a:lnTo>
                  <a:close/>
                  <a:moveTo>
                    <a:pt x="12027" y="2272"/>
                  </a:moveTo>
                  <a:lnTo>
                    <a:pt x="11708" y="2456"/>
                  </a:lnTo>
                  <a:lnTo>
                    <a:pt x="11389" y="2272"/>
                  </a:lnTo>
                  <a:lnTo>
                    <a:pt x="11389" y="1903"/>
                  </a:lnTo>
                  <a:lnTo>
                    <a:pt x="11668" y="1740"/>
                  </a:lnTo>
                  <a:lnTo>
                    <a:pt x="11706" y="1719"/>
                  </a:lnTo>
                  <a:lnTo>
                    <a:pt x="12025" y="1903"/>
                  </a:lnTo>
                  <a:lnTo>
                    <a:pt x="12025" y="1903"/>
                  </a:lnTo>
                  <a:lnTo>
                    <a:pt x="12027" y="1905"/>
                  </a:lnTo>
                  <a:lnTo>
                    <a:pt x="12027" y="2272"/>
                  </a:lnTo>
                  <a:close/>
                  <a:moveTo>
                    <a:pt x="12025" y="1889"/>
                  </a:moveTo>
                  <a:lnTo>
                    <a:pt x="11706" y="1707"/>
                  </a:lnTo>
                  <a:lnTo>
                    <a:pt x="11706" y="1707"/>
                  </a:lnTo>
                  <a:lnTo>
                    <a:pt x="11706" y="1707"/>
                  </a:lnTo>
                  <a:lnTo>
                    <a:pt x="11389" y="1889"/>
                  </a:lnTo>
                  <a:lnTo>
                    <a:pt x="11389" y="1525"/>
                  </a:lnTo>
                  <a:lnTo>
                    <a:pt x="11708" y="1341"/>
                  </a:lnTo>
                  <a:lnTo>
                    <a:pt x="12025" y="1525"/>
                  </a:lnTo>
                  <a:lnTo>
                    <a:pt x="12025" y="1889"/>
                  </a:lnTo>
                  <a:close/>
                  <a:moveTo>
                    <a:pt x="11377" y="1894"/>
                  </a:moveTo>
                  <a:lnTo>
                    <a:pt x="11193" y="2002"/>
                  </a:lnTo>
                  <a:lnTo>
                    <a:pt x="11058" y="2080"/>
                  </a:lnTo>
                  <a:lnTo>
                    <a:pt x="10741" y="1898"/>
                  </a:lnTo>
                  <a:lnTo>
                    <a:pt x="11060" y="1714"/>
                  </a:lnTo>
                  <a:lnTo>
                    <a:pt x="11060" y="1714"/>
                  </a:lnTo>
                  <a:lnTo>
                    <a:pt x="11060" y="1345"/>
                  </a:lnTo>
                  <a:lnTo>
                    <a:pt x="11377" y="1530"/>
                  </a:lnTo>
                  <a:lnTo>
                    <a:pt x="11377" y="1894"/>
                  </a:lnTo>
                  <a:close/>
                  <a:moveTo>
                    <a:pt x="11046" y="1322"/>
                  </a:moveTo>
                  <a:lnTo>
                    <a:pt x="10753" y="1151"/>
                  </a:lnTo>
                  <a:lnTo>
                    <a:pt x="10730" y="1137"/>
                  </a:lnTo>
                  <a:lnTo>
                    <a:pt x="10730" y="1137"/>
                  </a:lnTo>
                  <a:lnTo>
                    <a:pt x="10730" y="1137"/>
                  </a:lnTo>
                  <a:lnTo>
                    <a:pt x="10687" y="1163"/>
                  </a:lnTo>
                  <a:lnTo>
                    <a:pt x="10411" y="1322"/>
                  </a:lnTo>
                  <a:lnTo>
                    <a:pt x="10411" y="960"/>
                  </a:lnTo>
                  <a:lnTo>
                    <a:pt x="10666" y="811"/>
                  </a:lnTo>
                  <a:lnTo>
                    <a:pt x="10730" y="776"/>
                  </a:lnTo>
                  <a:lnTo>
                    <a:pt x="10753" y="787"/>
                  </a:lnTo>
                  <a:lnTo>
                    <a:pt x="11046" y="960"/>
                  </a:lnTo>
                  <a:lnTo>
                    <a:pt x="11046" y="1322"/>
                  </a:lnTo>
                  <a:close/>
                  <a:moveTo>
                    <a:pt x="10730" y="1154"/>
                  </a:moveTo>
                  <a:lnTo>
                    <a:pt x="10753" y="1168"/>
                  </a:lnTo>
                  <a:lnTo>
                    <a:pt x="11046" y="1338"/>
                  </a:lnTo>
                  <a:lnTo>
                    <a:pt x="11046" y="1704"/>
                  </a:lnTo>
                  <a:lnTo>
                    <a:pt x="10730" y="1889"/>
                  </a:lnTo>
                  <a:lnTo>
                    <a:pt x="10411" y="1704"/>
                  </a:lnTo>
                  <a:lnTo>
                    <a:pt x="10411" y="1338"/>
                  </a:lnTo>
                  <a:lnTo>
                    <a:pt x="10730" y="1154"/>
                  </a:lnTo>
                  <a:close/>
                  <a:moveTo>
                    <a:pt x="10397" y="2092"/>
                  </a:moveTo>
                  <a:lnTo>
                    <a:pt x="10397" y="2461"/>
                  </a:lnTo>
                  <a:lnTo>
                    <a:pt x="10078" y="2643"/>
                  </a:lnTo>
                  <a:lnTo>
                    <a:pt x="9886" y="2534"/>
                  </a:lnTo>
                  <a:lnTo>
                    <a:pt x="9766" y="2465"/>
                  </a:lnTo>
                  <a:lnTo>
                    <a:pt x="10085" y="2281"/>
                  </a:lnTo>
                  <a:lnTo>
                    <a:pt x="10085" y="1910"/>
                  </a:lnTo>
                  <a:lnTo>
                    <a:pt x="10397" y="2092"/>
                  </a:lnTo>
                  <a:close/>
                  <a:moveTo>
                    <a:pt x="10073" y="1891"/>
                  </a:moveTo>
                  <a:lnTo>
                    <a:pt x="10004" y="1853"/>
                  </a:lnTo>
                  <a:lnTo>
                    <a:pt x="9751" y="1707"/>
                  </a:lnTo>
                  <a:lnTo>
                    <a:pt x="9751" y="1707"/>
                  </a:lnTo>
                  <a:lnTo>
                    <a:pt x="9751" y="1707"/>
                  </a:lnTo>
                  <a:lnTo>
                    <a:pt x="9430" y="1889"/>
                  </a:lnTo>
                  <a:lnTo>
                    <a:pt x="9430" y="1527"/>
                  </a:lnTo>
                  <a:lnTo>
                    <a:pt x="9751" y="1341"/>
                  </a:lnTo>
                  <a:lnTo>
                    <a:pt x="10073" y="1527"/>
                  </a:lnTo>
                  <a:lnTo>
                    <a:pt x="10073" y="1891"/>
                  </a:lnTo>
                  <a:close/>
                  <a:moveTo>
                    <a:pt x="9418" y="1894"/>
                  </a:moveTo>
                  <a:lnTo>
                    <a:pt x="9196" y="2026"/>
                  </a:lnTo>
                  <a:lnTo>
                    <a:pt x="9102" y="2080"/>
                  </a:lnTo>
                  <a:lnTo>
                    <a:pt x="8783" y="1898"/>
                  </a:lnTo>
                  <a:lnTo>
                    <a:pt x="9104" y="1714"/>
                  </a:lnTo>
                  <a:lnTo>
                    <a:pt x="9104" y="1714"/>
                  </a:lnTo>
                  <a:lnTo>
                    <a:pt x="9104" y="1345"/>
                  </a:lnTo>
                  <a:lnTo>
                    <a:pt x="9418" y="1527"/>
                  </a:lnTo>
                  <a:lnTo>
                    <a:pt x="9418" y="1894"/>
                  </a:lnTo>
                  <a:close/>
                  <a:moveTo>
                    <a:pt x="9092" y="1324"/>
                  </a:moveTo>
                  <a:lnTo>
                    <a:pt x="8771" y="1137"/>
                  </a:lnTo>
                  <a:lnTo>
                    <a:pt x="8771" y="1137"/>
                  </a:lnTo>
                  <a:lnTo>
                    <a:pt x="8771" y="1137"/>
                  </a:lnTo>
                  <a:lnTo>
                    <a:pt x="8761" y="1142"/>
                  </a:lnTo>
                  <a:lnTo>
                    <a:pt x="8454" y="1319"/>
                  </a:lnTo>
                  <a:lnTo>
                    <a:pt x="8454" y="958"/>
                  </a:lnTo>
                  <a:lnTo>
                    <a:pt x="8707" y="811"/>
                  </a:lnTo>
                  <a:lnTo>
                    <a:pt x="8771" y="776"/>
                  </a:lnTo>
                  <a:lnTo>
                    <a:pt x="8943" y="873"/>
                  </a:lnTo>
                  <a:lnTo>
                    <a:pt x="9092" y="960"/>
                  </a:lnTo>
                  <a:lnTo>
                    <a:pt x="9092" y="1324"/>
                  </a:lnTo>
                  <a:close/>
                  <a:moveTo>
                    <a:pt x="8754" y="1163"/>
                  </a:moveTo>
                  <a:lnTo>
                    <a:pt x="8771" y="1154"/>
                  </a:lnTo>
                  <a:lnTo>
                    <a:pt x="9092" y="1338"/>
                  </a:lnTo>
                  <a:lnTo>
                    <a:pt x="9092" y="1704"/>
                  </a:lnTo>
                  <a:lnTo>
                    <a:pt x="8771" y="1889"/>
                  </a:lnTo>
                  <a:lnTo>
                    <a:pt x="8454" y="1704"/>
                  </a:lnTo>
                  <a:lnTo>
                    <a:pt x="8454" y="1338"/>
                  </a:lnTo>
                  <a:lnTo>
                    <a:pt x="8754" y="1163"/>
                  </a:lnTo>
                  <a:close/>
                  <a:moveTo>
                    <a:pt x="8126" y="2281"/>
                  </a:moveTo>
                  <a:lnTo>
                    <a:pt x="8126" y="1912"/>
                  </a:lnTo>
                  <a:lnTo>
                    <a:pt x="8442" y="2092"/>
                  </a:lnTo>
                  <a:lnTo>
                    <a:pt x="8442" y="2458"/>
                  </a:lnTo>
                  <a:lnTo>
                    <a:pt x="8121" y="2643"/>
                  </a:lnTo>
                  <a:lnTo>
                    <a:pt x="7807" y="2463"/>
                  </a:lnTo>
                  <a:lnTo>
                    <a:pt x="8126" y="2281"/>
                  </a:lnTo>
                  <a:close/>
                  <a:moveTo>
                    <a:pt x="8112" y="2272"/>
                  </a:moveTo>
                  <a:lnTo>
                    <a:pt x="7793" y="2456"/>
                  </a:lnTo>
                  <a:lnTo>
                    <a:pt x="7474" y="2272"/>
                  </a:lnTo>
                  <a:lnTo>
                    <a:pt x="7474" y="1903"/>
                  </a:lnTo>
                  <a:lnTo>
                    <a:pt x="7795" y="1719"/>
                  </a:lnTo>
                  <a:lnTo>
                    <a:pt x="7882" y="1768"/>
                  </a:lnTo>
                  <a:lnTo>
                    <a:pt x="8109" y="1901"/>
                  </a:lnTo>
                  <a:lnTo>
                    <a:pt x="8109" y="1903"/>
                  </a:lnTo>
                  <a:lnTo>
                    <a:pt x="8112" y="1905"/>
                  </a:lnTo>
                  <a:lnTo>
                    <a:pt x="8112" y="2272"/>
                  </a:lnTo>
                  <a:close/>
                  <a:moveTo>
                    <a:pt x="8109" y="1889"/>
                  </a:moveTo>
                  <a:lnTo>
                    <a:pt x="7911" y="1773"/>
                  </a:lnTo>
                  <a:lnTo>
                    <a:pt x="7795" y="1707"/>
                  </a:lnTo>
                  <a:lnTo>
                    <a:pt x="7795" y="1707"/>
                  </a:lnTo>
                  <a:lnTo>
                    <a:pt x="7795" y="1707"/>
                  </a:lnTo>
                  <a:lnTo>
                    <a:pt x="7474" y="1889"/>
                  </a:lnTo>
                  <a:lnTo>
                    <a:pt x="7474" y="1525"/>
                  </a:lnTo>
                  <a:lnTo>
                    <a:pt x="7793" y="1341"/>
                  </a:lnTo>
                  <a:lnTo>
                    <a:pt x="8109" y="1525"/>
                  </a:lnTo>
                  <a:lnTo>
                    <a:pt x="8109" y="1889"/>
                  </a:lnTo>
                  <a:close/>
                  <a:moveTo>
                    <a:pt x="7462" y="1894"/>
                  </a:moveTo>
                  <a:lnTo>
                    <a:pt x="7145" y="2080"/>
                  </a:lnTo>
                  <a:lnTo>
                    <a:pt x="6982" y="1986"/>
                  </a:lnTo>
                  <a:lnTo>
                    <a:pt x="6829" y="1898"/>
                  </a:lnTo>
                  <a:lnTo>
                    <a:pt x="7148" y="1714"/>
                  </a:lnTo>
                  <a:lnTo>
                    <a:pt x="7148" y="1714"/>
                  </a:lnTo>
                  <a:lnTo>
                    <a:pt x="7148" y="1345"/>
                  </a:lnTo>
                  <a:lnTo>
                    <a:pt x="7287" y="1426"/>
                  </a:lnTo>
                  <a:lnTo>
                    <a:pt x="7462" y="1527"/>
                  </a:lnTo>
                  <a:lnTo>
                    <a:pt x="7462" y="1894"/>
                  </a:lnTo>
                  <a:close/>
                  <a:moveTo>
                    <a:pt x="7136" y="1324"/>
                  </a:moveTo>
                  <a:lnTo>
                    <a:pt x="7126" y="1317"/>
                  </a:lnTo>
                  <a:lnTo>
                    <a:pt x="6814" y="1137"/>
                  </a:lnTo>
                  <a:lnTo>
                    <a:pt x="6814" y="1137"/>
                  </a:lnTo>
                  <a:lnTo>
                    <a:pt x="6814" y="1137"/>
                  </a:lnTo>
                  <a:lnTo>
                    <a:pt x="6495" y="1322"/>
                  </a:lnTo>
                  <a:lnTo>
                    <a:pt x="6495" y="960"/>
                  </a:lnTo>
                  <a:lnTo>
                    <a:pt x="6746" y="816"/>
                  </a:lnTo>
                  <a:lnTo>
                    <a:pt x="6817" y="776"/>
                  </a:lnTo>
                  <a:lnTo>
                    <a:pt x="6819" y="776"/>
                  </a:lnTo>
                  <a:lnTo>
                    <a:pt x="7136" y="962"/>
                  </a:lnTo>
                  <a:lnTo>
                    <a:pt x="7136" y="1324"/>
                  </a:lnTo>
                  <a:close/>
                  <a:moveTo>
                    <a:pt x="6814" y="1154"/>
                  </a:moveTo>
                  <a:lnTo>
                    <a:pt x="6980" y="1248"/>
                  </a:lnTo>
                  <a:lnTo>
                    <a:pt x="7136" y="1338"/>
                  </a:lnTo>
                  <a:lnTo>
                    <a:pt x="7136" y="1704"/>
                  </a:lnTo>
                  <a:lnTo>
                    <a:pt x="6838" y="1877"/>
                  </a:lnTo>
                  <a:lnTo>
                    <a:pt x="6817" y="1889"/>
                  </a:lnTo>
                  <a:lnTo>
                    <a:pt x="6637" y="1785"/>
                  </a:lnTo>
                  <a:lnTo>
                    <a:pt x="6495" y="1704"/>
                  </a:lnTo>
                  <a:lnTo>
                    <a:pt x="6495" y="1338"/>
                  </a:lnTo>
                  <a:lnTo>
                    <a:pt x="6814" y="1154"/>
                  </a:lnTo>
                  <a:close/>
                  <a:moveTo>
                    <a:pt x="6169" y="2281"/>
                  </a:moveTo>
                  <a:lnTo>
                    <a:pt x="6169" y="1912"/>
                  </a:lnTo>
                  <a:lnTo>
                    <a:pt x="6302" y="1988"/>
                  </a:lnTo>
                  <a:lnTo>
                    <a:pt x="6481" y="2092"/>
                  </a:lnTo>
                  <a:lnTo>
                    <a:pt x="6481" y="2461"/>
                  </a:lnTo>
                  <a:lnTo>
                    <a:pt x="6361" y="2532"/>
                  </a:lnTo>
                  <a:lnTo>
                    <a:pt x="6162" y="2643"/>
                  </a:lnTo>
                  <a:lnTo>
                    <a:pt x="6002" y="2553"/>
                  </a:lnTo>
                  <a:lnTo>
                    <a:pt x="5971" y="2534"/>
                  </a:lnTo>
                  <a:lnTo>
                    <a:pt x="5850" y="2465"/>
                  </a:lnTo>
                  <a:lnTo>
                    <a:pt x="6169" y="2281"/>
                  </a:lnTo>
                  <a:close/>
                  <a:moveTo>
                    <a:pt x="6155" y="2272"/>
                  </a:moveTo>
                  <a:lnTo>
                    <a:pt x="5836" y="2456"/>
                  </a:lnTo>
                  <a:lnTo>
                    <a:pt x="5515" y="2272"/>
                  </a:lnTo>
                  <a:lnTo>
                    <a:pt x="5515" y="1903"/>
                  </a:lnTo>
                  <a:lnTo>
                    <a:pt x="5836" y="1719"/>
                  </a:lnTo>
                  <a:lnTo>
                    <a:pt x="6155" y="1903"/>
                  </a:lnTo>
                  <a:lnTo>
                    <a:pt x="6155" y="1903"/>
                  </a:lnTo>
                  <a:lnTo>
                    <a:pt x="6155" y="1905"/>
                  </a:lnTo>
                  <a:lnTo>
                    <a:pt x="6155" y="2272"/>
                  </a:lnTo>
                  <a:close/>
                  <a:moveTo>
                    <a:pt x="6155" y="1889"/>
                  </a:moveTo>
                  <a:lnTo>
                    <a:pt x="6089" y="1851"/>
                  </a:lnTo>
                  <a:lnTo>
                    <a:pt x="5836" y="1707"/>
                  </a:lnTo>
                  <a:lnTo>
                    <a:pt x="5836" y="1707"/>
                  </a:lnTo>
                  <a:lnTo>
                    <a:pt x="5836" y="1707"/>
                  </a:lnTo>
                  <a:lnTo>
                    <a:pt x="5515" y="1889"/>
                  </a:lnTo>
                  <a:lnTo>
                    <a:pt x="5515" y="1527"/>
                  </a:lnTo>
                  <a:lnTo>
                    <a:pt x="5836" y="1341"/>
                  </a:lnTo>
                  <a:lnTo>
                    <a:pt x="6155" y="1527"/>
                  </a:lnTo>
                  <a:lnTo>
                    <a:pt x="6155" y="1889"/>
                  </a:lnTo>
                  <a:close/>
                  <a:moveTo>
                    <a:pt x="5503" y="1894"/>
                  </a:moveTo>
                  <a:lnTo>
                    <a:pt x="5345" y="1988"/>
                  </a:lnTo>
                  <a:lnTo>
                    <a:pt x="5281" y="2026"/>
                  </a:lnTo>
                  <a:lnTo>
                    <a:pt x="5186" y="2080"/>
                  </a:lnTo>
                  <a:lnTo>
                    <a:pt x="4870" y="1898"/>
                  </a:lnTo>
                  <a:lnTo>
                    <a:pt x="5189" y="1714"/>
                  </a:lnTo>
                  <a:lnTo>
                    <a:pt x="5189" y="1714"/>
                  </a:lnTo>
                  <a:lnTo>
                    <a:pt x="5189" y="1345"/>
                  </a:lnTo>
                  <a:lnTo>
                    <a:pt x="5503" y="1527"/>
                  </a:lnTo>
                  <a:lnTo>
                    <a:pt x="5503" y="1894"/>
                  </a:lnTo>
                  <a:close/>
                  <a:moveTo>
                    <a:pt x="5177" y="1324"/>
                  </a:moveTo>
                  <a:lnTo>
                    <a:pt x="4858" y="1137"/>
                  </a:lnTo>
                  <a:lnTo>
                    <a:pt x="4856" y="1137"/>
                  </a:lnTo>
                  <a:lnTo>
                    <a:pt x="4856" y="1137"/>
                  </a:lnTo>
                  <a:lnTo>
                    <a:pt x="4792" y="1175"/>
                  </a:lnTo>
                  <a:lnTo>
                    <a:pt x="4539" y="1322"/>
                  </a:lnTo>
                  <a:lnTo>
                    <a:pt x="4539" y="960"/>
                  </a:lnTo>
                  <a:lnTo>
                    <a:pt x="4856" y="776"/>
                  </a:lnTo>
                  <a:lnTo>
                    <a:pt x="5031" y="873"/>
                  </a:lnTo>
                  <a:lnTo>
                    <a:pt x="5177" y="960"/>
                  </a:lnTo>
                  <a:lnTo>
                    <a:pt x="5177" y="1324"/>
                  </a:lnTo>
                  <a:close/>
                  <a:moveTo>
                    <a:pt x="4721" y="1232"/>
                  </a:moveTo>
                  <a:lnTo>
                    <a:pt x="4856" y="1154"/>
                  </a:lnTo>
                  <a:lnTo>
                    <a:pt x="5177" y="1338"/>
                  </a:lnTo>
                  <a:lnTo>
                    <a:pt x="5177" y="1704"/>
                  </a:lnTo>
                  <a:lnTo>
                    <a:pt x="4858" y="1889"/>
                  </a:lnTo>
                  <a:lnTo>
                    <a:pt x="4539" y="1704"/>
                  </a:lnTo>
                  <a:lnTo>
                    <a:pt x="4539" y="1338"/>
                  </a:lnTo>
                  <a:lnTo>
                    <a:pt x="4721" y="1232"/>
                  </a:lnTo>
                  <a:close/>
                  <a:moveTo>
                    <a:pt x="4527" y="2092"/>
                  </a:moveTo>
                  <a:lnTo>
                    <a:pt x="4527" y="2458"/>
                  </a:lnTo>
                  <a:lnTo>
                    <a:pt x="4414" y="2527"/>
                  </a:lnTo>
                  <a:lnTo>
                    <a:pt x="4208" y="2643"/>
                  </a:lnTo>
                  <a:lnTo>
                    <a:pt x="3894" y="2463"/>
                  </a:lnTo>
                  <a:lnTo>
                    <a:pt x="4211" y="2281"/>
                  </a:lnTo>
                  <a:lnTo>
                    <a:pt x="4211" y="1910"/>
                  </a:lnTo>
                  <a:lnTo>
                    <a:pt x="4527" y="2092"/>
                  </a:lnTo>
                  <a:close/>
                  <a:moveTo>
                    <a:pt x="4201" y="1891"/>
                  </a:moveTo>
                  <a:lnTo>
                    <a:pt x="3998" y="1773"/>
                  </a:lnTo>
                  <a:lnTo>
                    <a:pt x="3880" y="1707"/>
                  </a:lnTo>
                  <a:lnTo>
                    <a:pt x="3880" y="1707"/>
                  </a:lnTo>
                  <a:lnTo>
                    <a:pt x="3880" y="1707"/>
                  </a:lnTo>
                  <a:lnTo>
                    <a:pt x="3558" y="1889"/>
                  </a:lnTo>
                  <a:lnTo>
                    <a:pt x="3558" y="1525"/>
                  </a:lnTo>
                  <a:lnTo>
                    <a:pt x="3880" y="1341"/>
                  </a:lnTo>
                  <a:lnTo>
                    <a:pt x="4201" y="1527"/>
                  </a:lnTo>
                  <a:lnTo>
                    <a:pt x="4201" y="1891"/>
                  </a:lnTo>
                  <a:close/>
                  <a:moveTo>
                    <a:pt x="3547" y="1894"/>
                  </a:moveTo>
                  <a:lnTo>
                    <a:pt x="3230" y="2080"/>
                  </a:lnTo>
                  <a:lnTo>
                    <a:pt x="3067" y="1986"/>
                  </a:lnTo>
                  <a:lnTo>
                    <a:pt x="2913" y="1898"/>
                  </a:lnTo>
                  <a:lnTo>
                    <a:pt x="3235" y="1714"/>
                  </a:lnTo>
                  <a:lnTo>
                    <a:pt x="3235" y="1714"/>
                  </a:lnTo>
                  <a:lnTo>
                    <a:pt x="3235" y="1345"/>
                  </a:lnTo>
                  <a:lnTo>
                    <a:pt x="3374" y="1426"/>
                  </a:lnTo>
                  <a:lnTo>
                    <a:pt x="3547" y="1527"/>
                  </a:lnTo>
                  <a:lnTo>
                    <a:pt x="3547" y="1894"/>
                  </a:lnTo>
                  <a:close/>
                  <a:moveTo>
                    <a:pt x="3223" y="1324"/>
                  </a:moveTo>
                  <a:lnTo>
                    <a:pt x="3211" y="1317"/>
                  </a:lnTo>
                  <a:lnTo>
                    <a:pt x="2902" y="1137"/>
                  </a:lnTo>
                  <a:lnTo>
                    <a:pt x="2902" y="1137"/>
                  </a:lnTo>
                  <a:lnTo>
                    <a:pt x="2902" y="1137"/>
                  </a:lnTo>
                  <a:lnTo>
                    <a:pt x="2583" y="1322"/>
                  </a:lnTo>
                  <a:lnTo>
                    <a:pt x="2583" y="960"/>
                  </a:lnTo>
                  <a:lnTo>
                    <a:pt x="2831" y="816"/>
                  </a:lnTo>
                  <a:lnTo>
                    <a:pt x="2902" y="776"/>
                  </a:lnTo>
                  <a:lnTo>
                    <a:pt x="2904" y="776"/>
                  </a:lnTo>
                  <a:lnTo>
                    <a:pt x="3223" y="962"/>
                  </a:lnTo>
                  <a:lnTo>
                    <a:pt x="3223" y="1324"/>
                  </a:lnTo>
                  <a:close/>
                  <a:moveTo>
                    <a:pt x="2644" y="1300"/>
                  </a:moveTo>
                  <a:lnTo>
                    <a:pt x="2902" y="1154"/>
                  </a:lnTo>
                  <a:lnTo>
                    <a:pt x="3065" y="1248"/>
                  </a:lnTo>
                  <a:lnTo>
                    <a:pt x="3223" y="1338"/>
                  </a:lnTo>
                  <a:lnTo>
                    <a:pt x="3223" y="1704"/>
                  </a:lnTo>
                  <a:lnTo>
                    <a:pt x="2923" y="1877"/>
                  </a:lnTo>
                  <a:lnTo>
                    <a:pt x="2902" y="1889"/>
                  </a:lnTo>
                  <a:lnTo>
                    <a:pt x="2724" y="1785"/>
                  </a:lnTo>
                  <a:lnTo>
                    <a:pt x="2583" y="1704"/>
                  </a:lnTo>
                  <a:lnTo>
                    <a:pt x="2583" y="1338"/>
                  </a:lnTo>
                  <a:lnTo>
                    <a:pt x="2644" y="1300"/>
                  </a:lnTo>
                  <a:close/>
                  <a:moveTo>
                    <a:pt x="2254" y="2281"/>
                  </a:moveTo>
                  <a:lnTo>
                    <a:pt x="2254" y="1912"/>
                  </a:lnTo>
                  <a:lnTo>
                    <a:pt x="2389" y="1988"/>
                  </a:lnTo>
                  <a:lnTo>
                    <a:pt x="2566" y="2092"/>
                  </a:lnTo>
                  <a:lnTo>
                    <a:pt x="2566" y="2461"/>
                  </a:lnTo>
                  <a:lnTo>
                    <a:pt x="2257" y="2640"/>
                  </a:lnTo>
                  <a:lnTo>
                    <a:pt x="2249" y="2643"/>
                  </a:lnTo>
                  <a:lnTo>
                    <a:pt x="1938" y="2463"/>
                  </a:lnTo>
                  <a:lnTo>
                    <a:pt x="2254" y="2281"/>
                  </a:lnTo>
                  <a:close/>
                  <a:moveTo>
                    <a:pt x="2242" y="2272"/>
                  </a:moveTo>
                  <a:lnTo>
                    <a:pt x="1923" y="2456"/>
                  </a:lnTo>
                  <a:lnTo>
                    <a:pt x="1604" y="2272"/>
                  </a:lnTo>
                  <a:lnTo>
                    <a:pt x="1604" y="1903"/>
                  </a:lnTo>
                  <a:lnTo>
                    <a:pt x="1921" y="1719"/>
                  </a:lnTo>
                  <a:lnTo>
                    <a:pt x="2049" y="1792"/>
                  </a:lnTo>
                  <a:lnTo>
                    <a:pt x="2240" y="1903"/>
                  </a:lnTo>
                  <a:lnTo>
                    <a:pt x="2240" y="1903"/>
                  </a:lnTo>
                  <a:lnTo>
                    <a:pt x="2242" y="1905"/>
                  </a:lnTo>
                  <a:lnTo>
                    <a:pt x="2242" y="2272"/>
                  </a:lnTo>
                  <a:close/>
                  <a:moveTo>
                    <a:pt x="2240" y="1889"/>
                  </a:moveTo>
                  <a:lnTo>
                    <a:pt x="1921" y="1707"/>
                  </a:lnTo>
                  <a:lnTo>
                    <a:pt x="1921" y="1707"/>
                  </a:lnTo>
                  <a:lnTo>
                    <a:pt x="1921" y="1707"/>
                  </a:lnTo>
                  <a:lnTo>
                    <a:pt x="1604" y="1889"/>
                  </a:lnTo>
                  <a:lnTo>
                    <a:pt x="1604" y="1525"/>
                  </a:lnTo>
                  <a:lnTo>
                    <a:pt x="1923" y="1341"/>
                  </a:lnTo>
                  <a:lnTo>
                    <a:pt x="2240" y="1525"/>
                  </a:lnTo>
                  <a:lnTo>
                    <a:pt x="2240" y="1889"/>
                  </a:lnTo>
                  <a:close/>
                  <a:moveTo>
                    <a:pt x="1590" y="1894"/>
                  </a:moveTo>
                  <a:lnTo>
                    <a:pt x="1491" y="1953"/>
                  </a:lnTo>
                  <a:lnTo>
                    <a:pt x="1269" y="2080"/>
                  </a:lnTo>
                  <a:lnTo>
                    <a:pt x="957" y="1898"/>
                  </a:lnTo>
                  <a:lnTo>
                    <a:pt x="1111" y="1808"/>
                  </a:lnTo>
                  <a:lnTo>
                    <a:pt x="1170" y="1773"/>
                  </a:lnTo>
                  <a:lnTo>
                    <a:pt x="1271" y="1714"/>
                  </a:lnTo>
                  <a:lnTo>
                    <a:pt x="1271" y="1714"/>
                  </a:lnTo>
                  <a:lnTo>
                    <a:pt x="1271" y="1345"/>
                  </a:lnTo>
                  <a:lnTo>
                    <a:pt x="1590" y="1527"/>
                  </a:lnTo>
                  <a:lnTo>
                    <a:pt x="1590" y="1894"/>
                  </a:lnTo>
                  <a:close/>
                  <a:moveTo>
                    <a:pt x="1259" y="1319"/>
                  </a:moveTo>
                  <a:lnTo>
                    <a:pt x="945" y="1137"/>
                  </a:lnTo>
                  <a:lnTo>
                    <a:pt x="945" y="1137"/>
                  </a:lnTo>
                  <a:lnTo>
                    <a:pt x="943" y="1137"/>
                  </a:lnTo>
                  <a:lnTo>
                    <a:pt x="624" y="1322"/>
                  </a:lnTo>
                  <a:lnTo>
                    <a:pt x="624" y="958"/>
                  </a:lnTo>
                  <a:lnTo>
                    <a:pt x="647" y="943"/>
                  </a:lnTo>
                  <a:lnTo>
                    <a:pt x="945" y="776"/>
                  </a:lnTo>
                  <a:lnTo>
                    <a:pt x="1099" y="863"/>
                  </a:lnTo>
                  <a:lnTo>
                    <a:pt x="1259" y="958"/>
                  </a:lnTo>
                  <a:lnTo>
                    <a:pt x="1259" y="1319"/>
                  </a:lnTo>
                  <a:close/>
                  <a:moveTo>
                    <a:pt x="295" y="3026"/>
                  </a:moveTo>
                  <a:lnTo>
                    <a:pt x="295" y="2657"/>
                  </a:lnTo>
                  <a:lnTo>
                    <a:pt x="612" y="2475"/>
                  </a:lnTo>
                  <a:lnTo>
                    <a:pt x="612" y="2844"/>
                  </a:lnTo>
                  <a:lnTo>
                    <a:pt x="612" y="2844"/>
                  </a:lnTo>
                  <a:lnTo>
                    <a:pt x="763" y="2929"/>
                  </a:lnTo>
                  <a:lnTo>
                    <a:pt x="931" y="3028"/>
                  </a:lnTo>
                  <a:lnTo>
                    <a:pt x="617" y="3210"/>
                  </a:lnTo>
                  <a:lnTo>
                    <a:pt x="295" y="3026"/>
                  </a:lnTo>
                  <a:close/>
                  <a:moveTo>
                    <a:pt x="295" y="4155"/>
                  </a:moveTo>
                  <a:lnTo>
                    <a:pt x="295" y="3787"/>
                  </a:lnTo>
                  <a:lnTo>
                    <a:pt x="298" y="3787"/>
                  </a:lnTo>
                  <a:lnTo>
                    <a:pt x="612" y="3607"/>
                  </a:lnTo>
                  <a:lnTo>
                    <a:pt x="612" y="3973"/>
                  </a:lnTo>
                  <a:lnTo>
                    <a:pt x="612" y="3973"/>
                  </a:lnTo>
                  <a:lnTo>
                    <a:pt x="931" y="4158"/>
                  </a:lnTo>
                  <a:lnTo>
                    <a:pt x="614" y="4340"/>
                  </a:lnTo>
                  <a:lnTo>
                    <a:pt x="295" y="4155"/>
                  </a:lnTo>
                  <a:close/>
                  <a:moveTo>
                    <a:pt x="454" y="5377"/>
                  </a:moveTo>
                  <a:lnTo>
                    <a:pt x="295" y="5285"/>
                  </a:lnTo>
                  <a:lnTo>
                    <a:pt x="295" y="4919"/>
                  </a:lnTo>
                  <a:lnTo>
                    <a:pt x="560" y="4765"/>
                  </a:lnTo>
                  <a:lnTo>
                    <a:pt x="612" y="4734"/>
                  </a:lnTo>
                  <a:lnTo>
                    <a:pt x="612" y="5103"/>
                  </a:lnTo>
                  <a:lnTo>
                    <a:pt x="612" y="5105"/>
                  </a:lnTo>
                  <a:lnTo>
                    <a:pt x="929" y="5287"/>
                  </a:lnTo>
                  <a:lnTo>
                    <a:pt x="612" y="5469"/>
                  </a:lnTo>
                  <a:lnTo>
                    <a:pt x="454" y="5377"/>
                  </a:lnTo>
                  <a:close/>
                  <a:moveTo>
                    <a:pt x="432" y="6495"/>
                  </a:moveTo>
                  <a:lnTo>
                    <a:pt x="295" y="6415"/>
                  </a:lnTo>
                  <a:lnTo>
                    <a:pt x="295" y="6051"/>
                  </a:lnTo>
                  <a:lnTo>
                    <a:pt x="612" y="5866"/>
                  </a:lnTo>
                  <a:lnTo>
                    <a:pt x="612" y="6235"/>
                  </a:lnTo>
                  <a:lnTo>
                    <a:pt x="612" y="6235"/>
                  </a:lnTo>
                  <a:lnTo>
                    <a:pt x="929" y="6419"/>
                  </a:lnTo>
                  <a:lnTo>
                    <a:pt x="614" y="6599"/>
                  </a:lnTo>
                  <a:lnTo>
                    <a:pt x="432" y="6495"/>
                  </a:lnTo>
                  <a:close/>
                  <a:moveTo>
                    <a:pt x="295" y="7547"/>
                  </a:moveTo>
                  <a:lnTo>
                    <a:pt x="295" y="7180"/>
                  </a:lnTo>
                  <a:lnTo>
                    <a:pt x="605" y="7001"/>
                  </a:lnTo>
                  <a:lnTo>
                    <a:pt x="612" y="6996"/>
                  </a:lnTo>
                  <a:lnTo>
                    <a:pt x="612" y="7365"/>
                  </a:lnTo>
                  <a:lnTo>
                    <a:pt x="612" y="7365"/>
                  </a:lnTo>
                  <a:lnTo>
                    <a:pt x="929" y="7549"/>
                  </a:lnTo>
                  <a:lnTo>
                    <a:pt x="617" y="7731"/>
                  </a:lnTo>
                  <a:lnTo>
                    <a:pt x="295" y="7547"/>
                  </a:lnTo>
                  <a:close/>
                  <a:moveTo>
                    <a:pt x="295" y="8676"/>
                  </a:moveTo>
                  <a:lnTo>
                    <a:pt x="295" y="8310"/>
                  </a:lnTo>
                  <a:lnTo>
                    <a:pt x="612" y="8128"/>
                  </a:lnTo>
                  <a:lnTo>
                    <a:pt x="612" y="8497"/>
                  </a:lnTo>
                  <a:lnTo>
                    <a:pt x="612" y="8497"/>
                  </a:lnTo>
                  <a:lnTo>
                    <a:pt x="929" y="8679"/>
                  </a:lnTo>
                  <a:lnTo>
                    <a:pt x="614" y="8861"/>
                  </a:lnTo>
                  <a:lnTo>
                    <a:pt x="295" y="8676"/>
                  </a:lnTo>
                  <a:close/>
                  <a:moveTo>
                    <a:pt x="586" y="9976"/>
                  </a:moveTo>
                  <a:lnTo>
                    <a:pt x="454" y="9898"/>
                  </a:lnTo>
                  <a:lnTo>
                    <a:pt x="295" y="9806"/>
                  </a:lnTo>
                  <a:lnTo>
                    <a:pt x="295" y="9442"/>
                  </a:lnTo>
                  <a:lnTo>
                    <a:pt x="605" y="9260"/>
                  </a:lnTo>
                  <a:lnTo>
                    <a:pt x="612" y="9256"/>
                  </a:lnTo>
                  <a:lnTo>
                    <a:pt x="612" y="9627"/>
                  </a:lnTo>
                  <a:lnTo>
                    <a:pt x="612" y="9627"/>
                  </a:lnTo>
                  <a:lnTo>
                    <a:pt x="683" y="9667"/>
                  </a:lnTo>
                  <a:lnTo>
                    <a:pt x="929" y="9809"/>
                  </a:lnTo>
                  <a:lnTo>
                    <a:pt x="614" y="9991"/>
                  </a:lnTo>
                  <a:lnTo>
                    <a:pt x="586" y="9976"/>
                  </a:lnTo>
                  <a:close/>
                  <a:moveTo>
                    <a:pt x="395" y="10993"/>
                  </a:moveTo>
                  <a:lnTo>
                    <a:pt x="295" y="10936"/>
                  </a:lnTo>
                  <a:lnTo>
                    <a:pt x="295" y="10570"/>
                  </a:lnTo>
                  <a:lnTo>
                    <a:pt x="612" y="10385"/>
                  </a:lnTo>
                  <a:lnTo>
                    <a:pt x="612" y="10754"/>
                  </a:lnTo>
                  <a:lnTo>
                    <a:pt x="612" y="10756"/>
                  </a:lnTo>
                  <a:lnTo>
                    <a:pt x="695" y="10801"/>
                  </a:lnTo>
                  <a:lnTo>
                    <a:pt x="931" y="10941"/>
                  </a:lnTo>
                  <a:lnTo>
                    <a:pt x="617" y="11120"/>
                  </a:lnTo>
                  <a:lnTo>
                    <a:pt x="395" y="10993"/>
                  </a:lnTo>
                  <a:close/>
                  <a:moveTo>
                    <a:pt x="295" y="12070"/>
                  </a:moveTo>
                  <a:lnTo>
                    <a:pt x="295" y="11704"/>
                  </a:lnTo>
                  <a:lnTo>
                    <a:pt x="612" y="11522"/>
                  </a:lnTo>
                  <a:lnTo>
                    <a:pt x="612" y="11884"/>
                  </a:lnTo>
                  <a:lnTo>
                    <a:pt x="612" y="11891"/>
                  </a:lnTo>
                  <a:lnTo>
                    <a:pt x="929" y="12073"/>
                  </a:lnTo>
                  <a:lnTo>
                    <a:pt x="614" y="12255"/>
                  </a:lnTo>
                  <a:lnTo>
                    <a:pt x="295" y="12070"/>
                  </a:lnTo>
                  <a:close/>
                  <a:moveTo>
                    <a:pt x="1259" y="13013"/>
                  </a:moveTo>
                  <a:lnTo>
                    <a:pt x="1028" y="13148"/>
                  </a:lnTo>
                  <a:lnTo>
                    <a:pt x="943" y="13198"/>
                  </a:lnTo>
                  <a:lnTo>
                    <a:pt x="624" y="13013"/>
                  </a:lnTo>
                  <a:lnTo>
                    <a:pt x="624" y="12645"/>
                  </a:lnTo>
                  <a:lnTo>
                    <a:pt x="624" y="12645"/>
                  </a:lnTo>
                  <a:lnTo>
                    <a:pt x="945" y="12460"/>
                  </a:lnTo>
                  <a:lnTo>
                    <a:pt x="1148" y="12578"/>
                  </a:lnTo>
                  <a:lnTo>
                    <a:pt x="1259" y="12645"/>
                  </a:lnTo>
                  <a:lnTo>
                    <a:pt x="1259" y="13013"/>
                  </a:lnTo>
                  <a:close/>
                  <a:moveTo>
                    <a:pt x="1259" y="12628"/>
                  </a:moveTo>
                  <a:lnTo>
                    <a:pt x="945" y="12444"/>
                  </a:lnTo>
                  <a:lnTo>
                    <a:pt x="945" y="12444"/>
                  </a:lnTo>
                  <a:lnTo>
                    <a:pt x="943" y="12444"/>
                  </a:lnTo>
                  <a:lnTo>
                    <a:pt x="624" y="12628"/>
                  </a:lnTo>
                  <a:lnTo>
                    <a:pt x="624" y="12266"/>
                  </a:lnTo>
                  <a:lnTo>
                    <a:pt x="943" y="12082"/>
                  </a:lnTo>
                  <a:lnTo>
                    <a:pt x="1096" y="12170"/>
                  </a:lnTo>
                  <a:lnTo>
                    <a:pt x="1259" y="12266"/>
                  </a:lnTo>
                  <a:lnTo>
                    <a:pt x="1259" y="12628"/>
                  </a:lnTo>
                  <a:close/>
                  <a:moveTo>
                    <a:pt x="1269" y="12255"/>
                  </a:moveTo>
                  <a:lnTo>
                    <a:pt x="955" y="12073"/>
                  </a:lnTo>
                  <a:lnTo>
                    <a:pt x="1271" y="11891"/>
                  </a:lnTo>
                  <a:lnTo>
                    <a:pt x="1271" y="11884"/>
                  </a:lnTo>
                  <a:lnTo>
                    <a:pt x="1271" y="11520"/>
                  </a:lnTo>
                  <a:lnTo>
                    <a:pt x="1590" y="11704"/>
                  </a:lnTo>
                  <a:lnTo>
                    <a:pt x="1590" y="12070"/>
                  </a:lnTo>
                  <a:lnTo>
                    <a:pt x="1269" y="12255"/>
                  </a:lnTo>
                  <a:close/>
                  <a:moveTo>
                    <a:pt x="1274" y="12633"/>
                  </a:moveTo>
                  <a:lnTo>
                    <a:pt x="1274" y="12269"/>
                  </a:lnTo>
                  <a:lnTo>
                    <a:pt x="1593" y="12084"/>
                  </a:lnTo>
                  <a:lnTo>
                    <a:pt x="1593" y="12453"/>
                  </a:lnTo>
                  <a:lnTo>
                    <a:pt x="1593" y="12456"/>
                  </a:lnTo>
                  <a:lnTo>
                    <a:pt x="1909" y="12640"/>
                  </a:lnTo>
                  <a:lnTo>
                    <a:pt x="1907" y="12640"/>
                  </a:lnTo>
                  <a:lnTo>
                    <a:pt x="1595" y="12822"/>
                  </a:lnTo>
                  <a:lnTo>
                    <a:pt x="1274" y="12633"/>
                  </a:lnTo>
                  <a:close/>
                  <a:moveTo>
                    <a:pt x="2240" y="13193"/>
                  </a:moveTo>
                  <a:lnTo>
                    <a:pt x="1921" y="13011"/>
                  </a:lnTo>
                  <a:lnTo>
                    <a:pt x="1921" y="13011"/>
                  </a:lnTo>
                  <a:lnTo>
                    <a:pt x="1921" y="13011"/>
                  </a:lnTo>
                  <a:lnTo>
                    <a:pt x="1604" y="13191"/>
                  </a:lnTo>
                  <a:lnTo>
                    <a:pt x="1604" y="12831"/>
                  </a:lnTo>
                  <a:lnTo>
                    <a:pt x="1923" y="12647"/>
                  </a:lnTo>
                  <a:lnTo>
                    <a:pt x="1978" y="12678"/>
                  </a:lnTo>
                  <a:lnTo>
                    <a:pt x="2240" y="12831"/>
                  </a:lnTo>
                  <a:lnTo>
                    <a:pt x="2240" y="13193"/>
                  </a:lnTo>
                  <a:close/>
                  <a:moveTo>
                    <a:pt x="2566" y="12638"/>
                  </a:moveTo>
                  <a:lnTo>
                    <a:pt x="2479" y="12687"/>
                  </a:lnTo>
                  <a:lnTo>
                    <a:pt x="2249" y="12820"/>
                  </a:lnTo>
                  <a:lnTo>
                    <a:pt x="1938" y="12640"/>
                  </a:lnTo>
                  <a:lnTo>
                    <a:pt x="2254" y="12456"/>
                  </a:lnTo>
                  <a:lnTo>
                    <a:pt x="2254" y="12453"/>
                  </a:lnTo>
                  <a:lnTo>
                    <a:pt x="2254" y="12089"/>
                  </a:lnTo>
                  <a:lnTo>
                    <a:pt x="2566" y="12266"/>
                  </a:lnTo>
                  <a:lnTo>
                    <a:pt x="2566" y="12638"/>
                  </a:lnTo>
                  <a:close/>
                  <a:moveTo>
                    <a:pt x="2254" y="12073"/>
                  </a:moveTo>
                  <a:lnTo>
                    <a:pt x="2254" y="12070"/>
                  </a:lnTo>
                  <a:lnTo>
                    <a:pt x="2254" y="11704"/>
                  </a:lnTo>
                  <a:lnTo>
                    <a:pt x="2568" y="11522"/>
                  </a:lnTo>
                  <a:lnTo>
                    <a:pt x="2568" y="11891"/>
                  </a:lnTo>
                  <a:lnTo>
                    <a:pt x="2568" y="11891"/>
                  </a:lnTo>
                  <a:lnTo>
                    <a:pt x="2864" y="12061"/>
                  </a:lnTo>
                  <a:lnTo>
                    <a:pt x="2887" y="12075"/>
                  </a:lnTo>
                  <a:lnTo>
                    <a:pt x="2734" y="12162"/>
                  </a:lnTo>
                  <a:lnTo>
                    <a:pt x="2573" y="12255"/>
                  </a:lnTo>
                  <a:lnTo>
                    <a:pt x="2254" y="12073"/>
                  </a:lnTo>
                  <a:close/>
                  <a:moveTo>
                    <a:pt x="3223" y="13013"/>
                  </a:moveTo>
                  <a:lnTo>
                    <a:pt x="2902" y="13198"/>
                  </a:lnTo>
                  <a:lnTo>
                    <a:pt x="2583" y="13013"/>
                  </a:lnTo>
                  <a:lnTo>
                    <a:pt x="2583" y="12645"/>
                  </a:lnTo>
                  <a:lnTo>
                    <a:pt x="2717" y="12567"/>
                  </a:lnTo>
                  <a:lnTo>
                    <a:pt x="2902" y="12460"/>
                  </a:lnTo>
                  <a:lnTo>
                    <a:pt x="2975" y="12503"/>
                  </a:lnTo>
                  <a:lnTo>
                    <a:pt x="3223" y="12645"/>
                  </a:lnTo>
                  <a:lnTo>
                    <a:pt x="3223" y="13013"/>
                  </a:lnTo>
                  <a:close/>
                  <a:moveTo>
                    <a:pt x="3223" y="12628"/>
                  </a:moveTo>
                  <a:lnTo>
                    <a:pt x="2942" y="12467"/>
                  </a:lnTo>
                  <a:lnTo>
                    <a:pt x="2902" y="12444"/>
                  </a:lnTo>
                  <a:lnTo>
                    <a:pt x="2902" y="12444"/>
                  </a:lnTo>
                  <a:lnTo>
                    <a:pt x="2902" y="12444"/>
                  </a:lnTo>
                  <a:lnTo>
                    <a:pt x="2583" y="12628"/>
                  </a:lnTo>
                  <a:lnTo>
                    <a:pt x="2583" y="12266"/>
                  </a:lnTo>
                  <a:lnTo>
                    <a:pt x="2665" y="12217"/>
                  </a:lnTo>
                  <a:lnTo>
                    <a:pt x="2902" y="12082"/>
                  </a:lnTo>
                  <a:lnTo>
                    <a:pt x="2902" y="12082"/>
                  </a:lnTo>
                  <a:lnTo>
                    <a:pt x="2902" y="12082"/>
                  </a:lnTo>
                  <a:lnTo>
                    <a:pt x="3223" y="12269"/>
                  </a:lnTo>
                  <a:lnTo>
                    <a:pt x="3223" y="12628"/>
                  </a:lnTo>
                  <a:close/>
                  <a:moveTo>
                    <a:pt x="3230" y="12255"/>
                  </a:moveTo>
                  <a:lnTo>
                    <a:pt x="3067" y="12162"/>
                  </a:lnTo>
                  <a:lnTo>
                    <a:pt x="2913" y="12075"/>
                  </a:lnTo>
                  <a:lnTo>
                    <a:pt x="3235" y="11891"/>
                  </a:lnTo>
                  <a:lnTo>
                    <a:pt x="3235" y="11891"/>
                  </a:lnTo>
                  <a:lnTo>
                    <a:pt x="3235" y="11522"/>
                  </a:lnTo>
                  <a:lnTo>
                    <a:pt x="3547" y="11704"/>
                  </a:lnTo>
                  <a:lnTo>
                    <a:pt x="3547" y="12073"/>
                  </a:lnTo>
                  <a:lnTo>
                    <a:pt x="3445" y="12132"/>
                  </a:lnTo>
                  <a:lnTo>
                    <a:pt x="3230" y="12255"/>
                  </a:lnTo>
                  <a:close/>
                  <a:moveTo>
                    <a:pt x="3393" y="12730"/>
                  </a:moveTo>
                  <a:lnTo>
                    <a:pt x="3235" y="12638"/>
                  </a:lnTo>
                  <a:lnTo>
                    <a:pt x="3235" y="12266"/>
                  </a:lnTo>
                  <a:lnTo>
                    <a:pt x="3547" y="12087"/>
                  </a:lnTo>
                  <a:lnTo>
                    <a:pt x="3547" y="12453"/>
                  </a:lnTo>
                  <a:lnTo>
                    <a:pt x="3547" y="12456"/>
                  </a:lnTo>
                  <a:lnTo>
                    <a:pt x="3844" y="12626"/>
                  </a:lnTo>
                  <a:lnTo>
                    <a:pt x="3866" y="12638"/>
                  </a:lnTo>
                  <a:lnTo>
                    <a:pt x="3551" y="12822"/>
                  </a:lnTo>
                  <a:lnTo>
                    <a:pt x="3393" y="12730"/>
                  </a:lnTo>
                  <a:close/>
                  <a:moveTo>
                    <a:pt x="4196" y="13193"/>
                  </a:moveTo>
                  <a:lnTo>
                    <a:pt x="3998" y="13077"/>
                  </a:lnTo>
                  <a:lnTo>
                    <a:pt x="3880" y="13011"/>
                  </a:lnTo>
                  <a:lnTo>
                    <a:pt x="3880" y="13011"/>
                  </a:lnTo>
                  <a:lnTo>
                    <a:pt x="3880" y="13011"/>
                  </a:lnTo>
                  <a:lnTo>
                    <a:pt x="3748" y="13087"/>
                  </a:lnTo>
                  <a:lnTo>
                    <a:pt x="3558" y="13195"/>
                  </a:lnTo>
                  <a:lnTo>
                    <a:pt x="3558" y="12831"/>
                  </a:lnTo>
                  <a:lnTo>
                    <a:pt x="3849" y="12664"/>
                  </a:lnTo>
                  <a:lnTo>
                    <a:pt x="3880" y="12647"/>
                  </a:lnTo>
                  <a:lnTo>
                    <a:pt x="4196" y="12831"/>
                  </a:lnTo>
                  <a:lnTo>
                    <a:pt x="4196" y="13193"/>
                  </a:lnTo>
                  <a:close/>
                  <a:moveTo>
                    <a:pt x="4527" y="12638"/>
                  </a:moveTo>
                  <a:lnTo>
                    <a:pt x="4487" y="12659"/>
                  </a:lnTo>
                  <a:lnTo>
                    <a:pt x="4208" y="12822"/>
                  </a:lnTo>
                  <a:lnTo>
                    <a:pt x="3989" y="12694"/>
                  </a:lnTo>
                  <a:lnTo>
                    <a:pt x="3894" y="12640"/>
                  </a:lnTo>
                  <a:lnTo>
                    <a:pt x="4211" y="12456"/>
                  </a:lnTo>
                  <a:lnTo>
                    <a:pt x="4211" y="12453"/>
                  </a:lnTo>
                  <a:lnTo>
                    <a:pt x="4211" y="12087"/>
                  </a:lnTo>
                  <a:lnTo>
                    <a:pt x="4367" y="12177"/>
                  </a:lnTo>
                  <a:lnTo>
                    <a:pt x="4527" y="12269"/>
                  </a:lnTo>
                  <a:lnTo>
                    <a:pt x="4527" y="12638"/>
                  </a:lnTo>
                  <a:close/>
                  <a:moveTo>
                    <a:pt x="4291" y="12118"/>
                  </a:moveTo>
                  <a:lnTo>
                    <a:pt x="4213" y="12073"/>
                  </a:lnTo>
                  <a:lnTo>
                    <a:pt x="4213" y="11704"/>
                  </a:lnTo>
                  <a:lnTo>
                    <a:pt x="4527" y="11522"/>
                  </a:lnTo>
                  <a:lnTo>
                    <a:pt x="4527" y="11891"/>
                  </a:lnTo>
                  <a:lnTo>
                    <a:pt x="4527" y="11891"/>
                  </a:lnTo>
                  <a:lnTo>
                    <a:pt x="4638" y="11955"/>
                  </a:lnTo>
                  <a:lnTo>
                    <a:pt x="4844" y="12075"/>
                  </a:lnTo>
                  <a:lnTo>
                    <a:pt x="4532" y="12255"/>
                  </a:lnTo>
                  <a:lnTo>
                    <a:pt x="4291" y="12118"/>
                  </a:lnTo>
                  <a:close/>
                  <a:moveTo>
                    <a:pt x="5177" y="13013"/>
                  </a:moveTo>
                  <a:lnTo>
                    <a:pt x="4858" y="13198"/>
                  </a:lnTo>
                  <a:lnTo>
                    <a:pt x="4539" y="13013"/>
                  </a:lnTo>
                  <a:lnTo>
                    <a:pt x="4539" y="12645"/>
                  </a:lnTo>
                  <a:lnTo>
                    <a:pt x="4856" y="12460"/>
                  </a:lnTo>
                  <a:lnTo>
                    <a:pt x="5177" y="12645"/>
                  </a:lnTo>
                  <a:lnTo>
                    <a:pt x="5177" y="13013"/>
                  </a:lnTo>
                  <a:close/>
                  <a:moveTo>
                    <a:pt x="5177" y="12628"/>
                  </a:moveTo>
                  <a:lnTo>
                    <a:pt x="4858" y="12444"/>
                  </a:lnTo>
                  <a:lnTo>
                    <a:pt x="4856" y="12444"/>
                  </a:lnTo>
                  <a:lnTo>
                    <a:pt x="4856" y="12444"/>
                  </a:lnTo>
                  <a:lnTo>
                    <a:pt x="4565" y="12614"/>
                  </a:lnTo>
                  <a:lnTo>
                    <a:pt x="4539" y="12630"/>
                  </a:lnTo>
                  <a:lnTo>
                    <a:pt x="4539" y="12266"/>
                  </a:lnTo>
                  <a:lnTo>
                    <a:pt x="4622" y="12219"/>
                  </a:lnTo>
                  <a:lnTo>
                    <a:pt x="4856" y="12082"/>
                  </a:lnTo>
                  <a:lnTo>
                    <a:pt x="4856" y="12082"/>
                  </a:lnTo>
                  <a:lnTo>
                    <a:pt x="4856" y="12082"/>
                  </a:lnTo>
                  <a:lnTo>
                    <a:pt x="4858" y="12082"/>
                  </a:lnTo>
                  <a:lnTo>
                    <a:pt x="4964" y="12144"/>
                  </a:lnTo>
                  <a:lnTo>
                    <a:pt x="5177" y="12266"/>
                  </a:lnTo>
                  <a:lnTo>
                    <a:pt x="5177" y="12628"/>
                  </a:lnTo>
                  <a:close/>
                  <a:moveTo>
                    <a:pt x="5186" y="12255"/>
                  </a:moveTo>
                  <a:lnTo>
                    <a:pt x="4889" y="12087"/>
                  </a:lnTo>
                  <a:lnTo>
                    <a:pt x="4870" y="12075"/>
                  </a:lnTo>
                  <a:lnTo>
                    <a:pt x="5189" y="11891"/>
                  </a:lnTo>
                  <a:lnTo>
                    <a:pt x="5189" y="11891"/>
                  </a:lnTo>
                  <a:lnTo>
                    <a:pt x="5189" y="11522"/>
                  </a:lnTo>
                  <a:lnTo>
                    <a:pt x="5503" y="11704"/>
                  </a:lnTo>
                  <a:lnTo>
                    <a:pt x="5503" y="12073"/>
                  </a:lnTo>
                  <a:lnTo>
                    <a:pt x="5439" y="12110"/>
                  </a:lnTo>
                  <a:lnTo>
                    <a:pt x="5186" y="12255"/>
                  </a:lnTo>
                  <a:close/>
                  <a:moveTo>
                    <a:pt x="5189" y="12638"/>
                  </a:moveTo>
                  <a:lnTo>
                    <a:pt x="5189" y="12269"/>
                  </a:lnTo>
                  <a:lnTo>
                    <a:pt x="5352" y="12177"/>
                  </a:lnTo>
                  <a:lnTo>
                    <a:pt x="5503" y="12087"/>
                  </a:lnTo>
                  <a:lnTo>
                    <a:pt x="5503" y="12453"/>
                  </a:lnTo>
                  <a:lnTo>
                    <a:pt x="5503" y="12456"/>
                  </a:lnTo>
                  <a:lnTo>
                    <a:pt x="5671" y="12552"/>
                  </a:lnTo>
                  <a:lnTo>
                    <a:pt x="5749" y="12597"/>
                  </a:lnTo>
                  <a:lnTo>
                    <a:pt x="5822" y="12640"/>
                  </a:lnTo>
                  <a:lnTo>
                    <a:pt x="5671" y="12727"/>
                  </a:lnTo>
                  <a:lnTo>
                    <a:pt x="5510" y="12820"/>
                  </a:lnTo>
                  <a:lnTo>
                    <a:pt x="5189" y="12638"/>
                  </a:lnTo>
                  <a:close/>
                  <a:moveTo>
                    <a:pt x="6155" y="13193"/>
                  </a:moveTo>
                  <a:lnTo>
                    <a:pt x="6089" y="13155"/>
                  </a:lnTo>
                  <a:lnTo>
                    <a:pt x="5836" y="13011"/>
                  </a:lnTo>
                  <a:lnTo>
                    <a:pt x="5836" y="13011"/>
                  </a:lnTo>
                  <a:lnTo>
                    <a:pt x="5836" y="13011"/>
                  </a:lnTo>
                  <a:lnTo>
                    <a:pt x="5706" y="13084"/>
                  </a:lnTo>
                  <a:lnTo>
                    <a:pt x="5515" y="13195"/>
                  </a:lnTo>
                  <a:lnTo>
                    <a:pt x="5515" y="12834"/>
                  </a:lnTo>
                  <a:lnTo>
                    <a:pt x="5836" y="12647"/>
                  </a:lnTo>
                  <a:lnTo>
                    <a:pt x="6155" y="12831"/>
                  </a:lnTo>
                  <a:lnTo>
                    <a:pt x="6155" y="13193"/>
                  </a:lnTo>
                  <a:close/>
                  <a:moveTo>
                    <a:pt x="6481" y="12638"/>
                  </a:moveTo>
                  <a:lnTo>
                    <a:pt x="6162" y="12820"/>
                  </a:lnTo>
                  <a:lnTo>
                    <a:pt x="6002" y="12727"/>
                  </a:lnTo>
                  <a:lnTo>
                    <a:pt x="5850" y="12640"/>
                  </a:lnTo>
                  <a:lnTo>
                    <a:pt x="6004" y="12552"/>
                  </a:lnTo>
                  <a:lnTo>
                    <a:pt x="6169" y="12456"/>
                  </a:lnTo>
                  <a:lnTo>
                    <a:pt x="6169" y="12453"/>
                  </a:lnTo>
                  <a:lnTo>
                    <a:pt x="6169" y="12089"/>
                  </a:lnTo>
                  <a:lnTo>
                    <a:pt x="6481" y="12266"/>
                  </a:lnTo>
                  <a:lnTo>
                    <a:pt x="6481" y="12638"/>
                  </a:lnTo>
                  <a:close/>
                  <a:moveTo>
                    <a:pt x="6172" y="12073"/>
                  </a:moveTo>
                  <a:lnTo>
                    <a:pt x="6169" y="12073"/>
                  </a:lnTo>
                  <a:lnTo>
                    <a:pt x="6169" y="12070"/>
                  </a:lnTo>
                  <a:lnTo>
                    <a:pt x="6169" y="11704"/>
                  </a:lnTo>
                  <a:lnTo>
                    <a:pt x="6484" y="11522"/>
                  </a:lnTo>
                  <a:lnTo>
                    <a:pt x="6484" y="11891"/>
                  </a:lnTo>
                  <a:lnTo>
                    <a:pt x="6484" y="11891"/>
                  </a:lnTo>
                  <a:lnTo>
                    <a:pt x="6779" y="12061"/>
                  </a:lnTo>
                  <a:lnTo>
                    <a:pt x="6803" y="12075"/>
                  </a:lnTo>
                  <a:lnTo>
                    <a:pt x="6649" y="12162"/>
                  </a:lnTo>
                  <a:lnTo>
                    <a:pt x="6486" y="12255"/>
                  </a:lnTo>
                  <a:lnTo>
                    <a:pt x="6172" y="12073"/>
                  </a:lnTo>
                  <a:close/>
                  <a:moveTo>
                    <a:pt x="7136" y="13013"/>
                  </a:moveTo>
                  <a:lnTo>
                    <a:pt x="6817" y="13198"/>
                  </a:lnTo>
                  <a:lnTo>
                    <a:pt x="6495" y="13013"/>
                  </a:lnTo>
                  <a:lnTo>
                    <a:pt x="6495" y="12645"/>
                  </a:lnTo>
                  <a:lnTo>
                    <a:pt x="6633" y="12564"/>
                  </a:lnTo>
                  <a:lnTo>
                    <a:pt x="6814" y="12460"/>
                  </a:lnTo>
                  <a:lnTo>
                    <a:pt x="6890" y="12503"/>
                  </a:lnTo>
                  <a:lnTo>
                    <a:pt x="7136" y="12645"/>
                  </a:lnTo>
                  <a:lnTo>
                    <a:pt x="7136" y="13013"/>
                  </a:lnTo>
                  <a:close/>
                  <a:moveTo>
                    <a:pt x="7136" y="12628"/>
                  </a:moveTo>
                  <a:lnTo>
                    <a:pt x="6855" y="12467"/>
                  </a:lnTo>
                  <a:lnTo>
                    <a:pt x="6814" y="12444"/>
                  </a:lnTo>
                  <a:lnTo>
                    <a:pt x="6814" y="12444"/>
                  </a:lnTo>
                  <a:lnTo>
                    <a:pt x="6814" y="12444"/>
                  </a:lnTo>
                  <a:lnTo>
                    <a:pt x="6495" y="12628"/>
                  </a:lnTo>
                  <a:lnTo>
                    <a:pt x="6495" y="12266"/>
                  </a:lnTo>
                  <a:lnTo>
                    <a:pt x="6581" y="12217"/>
                  </a:lnTo>
                  <a:lnTo>
                    <a:pt x="6814" y="12082"/>
                  </a:lnTo>
                  <a:lnTo>
                    <a:pt x="6817" y="12082"/>
                  </a:lnTo>
                  <a:lnTo>
                    <a:pt x="6817" y="12082"/>
                  </a:lnTo>
                  <a:lnTo>
                    <a:pt x="7136" y="12269"/>
                  </a:lnTo>
                  <a:lnTo>
                    <a:pt x="7136" y="12628"/>
                  </a:lnTo>
                  <a:close/>
                  <a:moveTo>
                    <a:pt x="7145" y="12255"/>
                  </a:moveTo>
                  <a:lnTo>
                    <a:pt x="6982" y="12162"/>
                  </a:lnTo>
                  <a:lnTo>
                    <a:pt x="6829" y="12075"/>
                  </a:lnTo>
                  <a:lnTo>
                    <a:pt x="7148" y="11891"/>
                  </a:lnTo>
                  <a:lnTo>
                    <a:pt x="7148" y="11891"/>
                  </a:lnTo>
                  <a:lnTo>
                    <a:pt x="7148" y="11522"/>
                  </a:lnTo>
                  <a:lnTo>
                    <a:pt x="7462" y="11704"/>
                  </a:lnTo>
                  <a:lnTo>
                    <a:pt x="7462" y="12073"/>
                  </a:lnTo>
                  <a:lnTo>
                    <a:pt x="7360" y="12132"/>
                  </a:lnTo>
                  <a:lnTo>
                    <a:pt x="7145" y="12255"/>
                  </a:lnTo>
                  <a:close/>
                  <a:moveTo>
                    <a:pt x="7148" y="12638"/>
                  </a:moveTo>
                  <a:lnTo>
                    <a:pt x="7148" y="12266"/>
                  </a:lnTo>
                  <a:lnTo>
                    <a:pt x="7462" y="12087"/>
                  </a:lnTo>
                  <a:lnTo>
                    <a:pt x="7462" y="12453"/>
                  </a:lnTo>
                  <a:lnTo>
                    <a:pt x="7462" y="12456"/>
                  </a:lnTo>
                  <a:lnTo>
                    <a:pt x="7760" y="12626"/>
                  </a:lnTo>
                  <a:lnTo>
                    <a:pt x="7781" y="12638"/>
                  </a:lnTo>
                  <a:lnTo>
                    <a:pt x="7467" y="12822"/>
                  </a:lnTo>
                  <a:lnTo>
                    <a:pt x="7148" y="12638"/>
                  </a:lnTo>
                  <a:close/>
                  <a:moveTo>
                    <a:pt x="8109" y="13193"/>
                  </a:moveTo>
                  <a:lnTo>
                    <a:pt x="7911" y="13077"/>
                  </a:lnTo>
                  <a:lnTo>
                    <a:pt x="7795" y="13011"/>
                  </a:lnTo>
                  <a:lnTo>
                    <a:pt x="7795" y="13011"/>
                  </a:lnTo>
                  <a:lnTo>
                    <a:pt x="7795" y="13011"/>
                  </a:lnTo>
                  <a:lnTo>
                    <a:pt x="7660" y="13087"/>
                  </a:lnTo>
                  <a:lnTo>
                    <a:pt x="7474" y="13195"/>
                  </a:lnTo>
                  <a:lnTo>
                    <a:pt x="7474" y="12831"/>
                  </a:lnTo>
                  <a:lnTo>
                    <a:pt x="7764" y="12664"/>
                  </a:lnTo>
                  <a:lnTo>
                    <a:pt x="7793" y="12647"/>
                  </a:lnTo>
                  <a:lnTo>
                    <a:pt x="8109" y="12831"/>
                  </a:lnTo>
                  <a:lnTo>
                    <a:pt x="8109" y="13193"/>
                  </a:lnTo>
                  <a:close/>
                  <a:moveTo>
                    <a:pt x="8442" y="12635"/>
                  </a:moveTo>
                  <a:lnTo>
                    <a:pt x="8121" y="12820"/>
                  </a:lnTo>
                  <a:lnTo>
                    <a:pt x="7901" y="12694"/>
                  </a:lnTo>
                  <a:lnTo>
                    <a:pt x="7809" y="12640"/>
                  </a:lnTo>
                  <a:lnTo>
                    <a:pt x="8126" y="12456"/>
                  </a:lnTo>
                  <a:lnTo>
                    <a:pt x="8126" y="12453"/>
                  </a:lnTo>
                  <a:lnTo>
                    <a:pt x="8126" y="12089"/>
                  </a:lnTo>
                  <a:lnTo>
                    <a:pt x="8442" y="12269"/>
                  </a:lnTo>
                  <a:lnTo>
                    <a:pt x="8442" y="12635"/>
                  </a:lnTo>
                  <a:close/>
                  <a:moveTo>
                    <a:pt x="8126" y="12070"/>
                  </a:moveTo>
                  <a:lnTo>
                    <a:pt x="8126" y="12070"/>
                  </a:lnTo>
                  <a:lnTo>
                    <a:pt x="8126" y="11704"/>
                  </a:lnTo>
                  <a:lnTo>
                    <a:pt x="8442" y="11520"/>
                  </a:lnTo>
                  <a:lnTo>
                    <a:pt x="8442" y="11891"/>
                  </a:lnTo>
                  <a:lnTo>
                    <a:pt x="8442" y="11891"/>
                  </a:lnTo>
                  <a:lnTo>
                    <a:pt x="8551" y="11955"/>
                  </a:lnTo>
                  <a:lnTo>
                    <a:pt x="8759" y="12075"/>
                  </a:lnTo>
                  <a:lnTo>
                    <a:pt x="8445" y="12255"/>
                  </a:lnTo>
                  <a:lnTo>
                    <a:pt x="8126" y="12070"/>
                  </a:lnTo>
                  <a:close/>
                  <a:moveTo>
                    <a:pt x="9092" y="13013"/>
                  </a:moveTo>
                  <a:lnTo>
                    <a:pt x="8771" y="13198"/>
                  </a:lnTo>
                  <a:lnTo>
                    <a:pt x="8454" y="13013"/>
                  </a:lnTo>
                  <a:lnTo>
                    <a:pt x="8454" y="12645"/>
                  </a:lnTo>
                  <a:lnTo>
                    <a:pt x="8747" y="12472"/>
                  </a:lnTo>
                  <a:lnTo>
                    <a:pt x="8771" y="12460"/>
                  </a:lnTo>
                  <a:lnTo>
                    <a:pt x="9092" y="12645"/>
                  </a:lnTo>
                  <a:lnTo>
                    <a:pt x="9092" y="13013"/>
                  </a:lnTo>
                  <a:close/>
                  <a:moveTo>
                    <a:pt x="9092" y="12628"/>
                  </a:moveTo>
                  <a:lnTo>
                    <a:pt x="8771" y="12444"/>
                  </a:lnTo>
                  <a:lnTo>
                    <a:pt x="8771" y="12444"/>
                  </a:lnTo>
                  <a:lnTo>
                    <a:pt x="8771" y="12444"/>
                  </a:lnTo>
                  <a:lnTo>
                    <a:pt x="8752" y="12456"/>
                  </a:lnTo>
                  <a:lnTo>
                    <a:pt x="8454" y="12628"/>
                  </a:lnTo>
                  <a:lnTo>
                    <a:pt x="8454" y="12266"/>
                  </a:lnTo>
                  <a:lnTo>
                    <a:pt x="8584" y="12188"/>
                  </a:lnTo>
                  <a:lnTo>
                    <a:pt x="8771" y="12082"/>
                  </a:lnTo>
                  <a:lnTo>
                    <a:pt x="8771" y="12082"/>
                  </a:lnTo>
                  <a:lnTo>
                    <a:pt x="8771" y="12082"/>
                  </a:lnTo>
                  <a:lnTo>
                    <a:pt x="8773" y="12082"/>
                  </a:lnTo>
                  <a:lnTo>
                    <a:pt x="8880" y="12144"/>
                  </a:lnTo>
                  <a:lnTo>
                    <a:pt x="9092" y="12266"/>
                  </a:lnTo>
                  <a:lnTo>
                    <a:pt x="9092" y="12628"/>
                  </a:lnTo>
                  <a:close/>
                  <a:moveTo>
                    <a:pt x="9099" y="12255"/>
                  </a:moveTo>
                  <a:lnTo>
                    <a:pt x="8802" y="12087"/>
                  </a:lnTo>
                  <a:lnTo>
                    <a:pt x="8783" y="12075"/>
                  </a:lnTo>
                  <a:lnTo>
                    <a:pt x="9104" y="11891"/>
                  </a:lnTo>
                  <a:lnTo>
                    <a:pt x="9104" y="11891"/>
                  </a:lnTo>
                  <a:lnTo>
                    <a:pt x="9104" y="11522"/>
                  </a:lnTo>
                  <a:lnTo>
                    <a:pt x="9418" y="11704"/>
                  </a:lnTo>
                  <a:lnTo>
                    <a:pt x="9418" y="12073"/>
                  </a:lnTo>
                  <a:lnTo>
                    <a:pt x="9352" y="12110"/>
                  </a:lnTo>
                  <a:lnTo>
                    <a:pt x="9099" y="12255"/>
                  </a:lnTo>
                  <a:close/>
                  <a:moveTo>
                    <a:pt x="9104" y="12638"/>
                  </a:moveTo>
                  <a:lnTo>
                    <a:pt x="9104" y="12269"/>
                  </a:lnTo>
                  <a:lnTo>
                    <a:pt x="9418" y="12087"/>
                  </a:lnTo>
                  <a:lnTo>
                    <a:pt x="9418" y="12453"/>
                  </a:lnTo>
                  <a:lnTo>
                    <a:pt x="9418" y="12456"/>
                  </a:lnTo>
                  <a:lnTo>
                    <a:pt x="9664" y="12597"/>
                  </a:lnTo>
                  <a:lnTo>
                    <a:pt x="9737" y="12640"/>
                  </a:lnTo>
                  <a:lnTo>
                    <a:pt x="9423" y="12820"/>
                  </a:lnTo>
                  <a:lnTo>
                    <a:pt x="9104" y="12638"/>
                  </a:lnTo>
                  <a:close/>
                  <a:moveTo>
                    <a:pt x="10070" y="13195"/>
                  </a:moveTo>
                  <a:lnTo>
                    <a:pt x="10004" y="13155"/>
                  </a:lnTo>
                  <a:lnTo>
                    <a:pt x="9751" y="13011"/>
                  </a:lnTo>
                  <a:lnTo>
                    <a:pt x="9751" y="13011"/>
                  </a:lnTo>
                  <a:lnTo>
                    <a:pt x="9751" y="13011"/>
                  </a:lnTo>
                  <a:lnTo>
                    <a:pt x="9622" y="13084"/>
                  </a:lnTo>
                  <a:lnTo>
                    <a:pt x="9430" y="13195"/>
                  </a:lnTo>
                  <a:lnTo>
                    <a:pt x="9430" y="12834"/>
                  </a:lnTo>
                  <a:lnTo>
                    <a:pt x="9751" y="12647"/>
                  </a:lnTo>
                  <a:lnTo>
                    <a:pt x="10070" y="12834"/>
                  </a:lnTo>
                  <a:lnTo>
                    <a:pt x="10070" y="13195"/>
                  </a:lnTo>
                  <a:close/>
                  <a:moveTo>
                    <a:pt x="10397" y="12638"/>
                  </a:moveTo>
                  <a:lnTo>
                    <a:pt x="10078" y="12820"/>
                  </a:lnTo>
                  <a:lnTo>
                    <a:pt x="9766" y="12640"/>
                  </a:lnTo>
                  <a:lnTo>
                    <a:pt x="10085" y="12456"/>
                  </a:lnTo>
                  <a:lnTo>
                    <a:pt x="10085" y="12453"/>
                  </a:lnTo>
                  <a:lnTo>
                    <a:pt x="10085" y="12453"/>
                  </a:lnTo>
                  <a:lnTo>
                    <a:pt x="10085" y="12087"/>
                  </a:lnTo>
                  <a:lnTo>
                    <a:pt x="10326" y="12226"/>
                  </a:lnTo>
                  <a:lnTo>
                    <a:pt x="10397" y="12266"/>
                  </a:lnTo>
                  <a:lnTo>
                    <a:pt x="10397" y="12638"/>
                  </a:lnTo>
                  <a:close/>
                  <a:moveTo>
                    <a:pt x="10245" y="12167"/>
                  </a:moveTo>
                  <a:lnTo>
                    <a:pt x="10085" y="12073"/>
                  </a:lnTo>
                  <a:lnTo>
                    <a:pt x="10085" y="11704"/>
                  </a:lnTo>
                  <a:lnTo>
                    <a:pt x="10397" y="11522"/>
                  </a:lnTo>
                  <a:lnTo>
                    <a:pt x="10397" y="11891"/>
                  </a:lnTo>
                  <a:lnTo>
                    <a:pt x="10397" y="11891"/>
                  </a:lnTo>
                  <a:lnTo>
                    <a:pt x="10675" y="12051"/>
                  </a:lnTo>
                  <a:lnTo>
                    <a:pt x="10718" y="12075"/>
                  </a:lnTo>
                  <a:lnTo>
                    <a:pt x="10401" y="12255"/>
                  </a:lnTo>
                  <a:lnTo>
                    <a:pt x="10245" y="12167"/>
                  </a:lnTo>
                  <a:close/>
                  <a:moveTo>
                    <a:pt x="11046" y="13013"/>
                  </a:moveTo>
                  <a:lnTo>
                    <a:pt x="10730" y="13198"/>
                  </a:lnTo>
                  <a:lnTo>
                    <a:pt x="10411" y="13013"/>
                  </a:lnTo>
                  <a:lnTo>
                    <a:pt x="10411" y="12645"/>
                  </a:lnTo>
                  <a:lnTo>
                    <a:pt x="10730" y="12460"/>
                  </a:lnTo>
                  <a:lnTo>
                    <a:pt x="10763" y="12479"/>
                  </a:lnTo>
                  <a:lnTo>
                    <a:pt x="11046" y="12645"/>
                  </a:lnTo>
                  <a:lnTo>
                    <a:pt x="11046" y="13013"/>
                  </a:lnTo>
                  <a:close/>
                  <a:moveTo>
                    <a:pt x="11046" y="12628"/>
                  </a:moveTo>
                  <a:lnTo>
                    <a:pt x="10819" y="12496"/>
                  </a:lnTo>
                  <a:lnTo>
                    <a:pt x="10730" y="12444"/>
                  </a:lnTo>
                  <a:lnTo>
                    <a:pt x="10730" y="12444"/>
                  </a:lnTo>
                  <a:lnTo>
                    <a:pt x="10730" y="12444"/>
                  </a:lnTo>
                  <a:lnTo>
                    <a:pt x="10411" y="12628"/>
                  </a:lnTo>
                  <a:lnTo>
                    <a:pt x="10411" y="12266"/>
                  </a:lnTo>
                  <a:lnTo>
                    <a:pt x="10730" y="12082"/>
                  </a:lnTo>
                  <a:lnTo>
                    <a:pt x="10730" y="12082"/>
                  </a:lnTo>
                  <a:lnTo>
                    <a:pt x="10730" y="12082"/>
                  </a:lnTo>
                  <a:lnTo>
                    <a:pt x="10940" y="12203"/>
                  </a:lnTo>
                  <a:lnTo>
                    <a:pt x="11046" y="12266"/>
                  </a:lnTo>
                  <a:lnTo>
                    <a:pt x="11046" y="12628"/>
                  </a:lnTo>
                  <a:close/>
                  <a:moveTo>
                    <a:pt x="11056" y="12255"/>
                  </a:moveTo>
                  <a:lnTo>
                    <a:pt x="10741" y="12075"/>
                  </a:lnTo>
                  <a:lnTo>
                    <a:pt x="11060" y="11891"/>
                  </a:lnTo>
                  <a:lnTo>
                    <a:pt x="11060" y="11891"/>
                  </a:lnTo>
                  <a:lnTo>
                    <a:pt x="11060" y="11522"/>
                  </a:lnTo>
                  <a:lnTo>
                    <a:pt x="11377" y="11704"/>
                  </a:lnTo>
                  <a:lnTo>
                    <a:pt x="11377" y="12070"/>
                  </a:lnTo>
                  <a:lnTo>
                    <a:pt x="11056" y="12255"/>
                  </a:lnTo>
                  <a:close/>
                  <a:moveTo>
                    <a:pt x="11060" y="12638"/>
                  </a:moveTo>
                  <a:lnTo>
                    <a:pt x="11060" y="12266"/>
                  </a:lnTo>
                  <a:lnTo>
                    <a:pt x="11377" y="12087"/>
                  </a:lnTo>
                  <a:lnTo>
                    <a:pt x="11377" y="12453"/>
                  </a:lnTo>
                  <a:lnTo>
                    <a:pt x="11377" y="12456"/>
                  </a:lnTo>
                  <a:lnTo>
                    <a:pt x="11694" y="12640"/>
                  </a:lnTo>
                  <a:lnTo>
                    <a:pt x="11613" y="12685"/>
                  </a:lnTo>
                  <a:lnTo>
                    <a:pt x="11379" y="12822"/>
                  </a:lnTo>
                  <a:lnTo>
                    <a:pt x="11060" y="12638"/>
                  </a:lnTo>
                  <a:close/>
                  <a:moveTo>
                    <a:pt x="12025" y="13193"/>
                  </a:moveTo>
                  <a:lnTo>
                    <a:pt x="11706" y="13011"/>
                  </a:lnTo>
                  <a:lnTo>
                    <a:pt x="11706" y="13011"/>
                  </a:lnTo>
                  <a:lnTo>
                    <a:pt x="11706" y="13011"/>
                  </a:lnTo>
                  <a:lnTo>
                    <a:pt x="11684" y="13023"/>
                  </a:lnTo>
                  <a:lnTo>
                    <a:pt x="11389" y="13193"/>
                  </a:lnTo>
                  <a:lnTo>
                    <a:pt x="11389" y="12831"/>
                  </a:lnTo>
                  <a:lnTo>
                    <a:pt x="11708" y="12647"/>
                  </a:lnTo>
                  <a:lnTo>
                    <a:pt x="11871" y="12739"/>
                  </a:lnTo>
                  <a:lnTo>
                    <a:pt x="12025" y="12831"/>
                  </a:lnTo>
                  <a:lnTo>
                    <a:pt x="12025" y="13193"/>
                  </a:lnTo>
                  <a:close/>
                  <a:moveTo>
                    <a:pt x="12353" y="12635"/>
                  </a:moveTo>
                  <a:lnTo>
                    <a:pt x="12034" y="12820"/>
                  </a:lnTo>
                  <a:lnTo>
                    <a:pt x="11722" y="12640"/>
                  </a:lnTo>
                  <a:lnTo>
                    <a:pt x="12039" y="12456"/>
                  </a:lnTo>
                  <a:lnTo>
                    <a:pt x="12039" y="12453"/>
                  </a:lnTo>
                  <a:lnTo>
                    <a:pt x="12039" y="12089"/>
                  </a:lnTo>
                  <a:lnTo>
                    <a:pt x="12353" y="12269"/>
                  </a:lnTo>
                  <a:lnTo>
                    <a:pt x="12353" y="12635"/>
                  </a:lnTo>
                  <a:close/>
                  <a:moveTo>
                    <a:pt x="12062" y="12087"/>
                  </a:moveTo>
                  <a:lnTo>
                    <a:pt x="12039" y="12073"/>
                  </a:lnTo>
                  <a:lnTo>
                    <a:pt x="12039" y="12070"/>
                  </a:lnTo>
                  <a:lnTo>
                    <a:pt x="12039" y="11704"/>
                  </a:lnTo>
                  <a:lnTo>
                    <a:pt x="12355" y="11520"/>
                  </a:lnTo>
                  <a:lnTo>
                    <a:pt x="12355" y="11891"/>
                  </a:lnTo>
                  <a:lnTo>
                    <a:pt x="12355" y="11891"/>
                  </a:lnTo>
                  <a:lnTo>
                    <a:pt x="12466" y="11955"/>
                  </a:lnTo>
                  <a:lnTo>
                    <a:pt x="12672" y="12075"/>
                  </a:lnTo>
                  <a:lnTo>
                    <a:pt x="12358" y="12257"/>
                  </a:lnTo>
                  <a:lnTo>
                    <a:pt x="12062" y="12087"/>
                  </a:lnTo>
                  <a:close/>
                  <a:moveTo>
                    <a:pt x="13007" y="13013"/>
                  </a:moveTo>
                  <a:lnTo>
                    <a:pt x="12686" y="13198"/>
                  </a:lnTo>
                  <a:lnTo>
                    <a:pt x="12367" y="13013"/>
                  </a:lnTo>
                  <a:lnTo>
                    <a:pt x="12367" y="12645"/>
                  </a:lnTo>
                  <a:lnTo>
                    <a:pt x="12662" y="12472"/>
                  </a:lnTo>
                  <a:lnTo>
                    <a:pt x="12686" y="12460"/>
                  </a:lnTo>
                  <a:lnTo>
                    <a:pt x="13007" y="12645"/>
                  </a:lnTo>
                  <a:lnTo>
                    <a:pt x="13007" y="13013"/>
                  </a:lnTo>
                  <a:close/>
                  <a:moveTo>
                    <a:pt x="13007" y="12628"/>
                  </a:moveTo>
                  <a:lnTo>
                    <a:pt x="12686" y="12444"/>
                  </a:lnTo>
                  <a:lnTo>
                    <a:pt x="12686" y="12444"/>
                  </a:lnTo>
                  <a:lnTo>
                    <a:pt x="12686" y="12444"/>
                  </a:lnTo>
                  <a:lnTo>
                    <a:pt x="12667" y="12456"/>
                  </a:lnTo>
                  <a:lnTo>
                    <a:pt x="12367" y="12628"/>
                  </a:lnTo>
                  <a:lnTo>
                    <a:pt x="12367" y="12266"/>
                  </a:lnTo>
                  <a:lnTo>
                    <a:pt x="12499" y="12188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686" y="12082"/>
                  </a:lnTo>
                  <a:lnTo>
                    <a:pt x="12792" y="12144"/>
                  </a:lnTo>
                  <a:lnTo>
                    <a:pt x="13007" y="12266"/>
                  </a:lnTo>
                  <a:lnTo>
                    <a:pt x="13007" y="12628"/>
                  </a:lnTo>
                  <a:close/>
                  <a:moveTo>
                    <a:pt x="13015" y="12255"/>
                  </a:moveTo>
                  <a:lnTo>
                    <a:pt x="12717" y="12087"/>
                  </a:lnTo>
                  <a:lnTo>
                    <a:pt x="12698" y="12075"/>
                  </a:lnTo>
                  <a:lnTo>
                    <a:pt x="13019" y="11891"/>
                  </a:lnTo>
                  <a:lnTo>
                    <a:pt x="13019" y="11891"/>
                  </a:lnTo>
                  <a:lnTo>
                    <a:pt x="13019" y="11522"/>
                  </a:lnTo>
                  <a:lnTo>
                    <a:pt x="13334" y="11704"/>
                  </a:lnTo>
                  <a:lnTo>
                    <a:pt x="13334" y="12073"/>
                  </a:lnTo>
                  <a:lnTo>
                    <a:pt x="13267" y="12110"/>
                  </a:lnTo>
                  <a:lnTo>
                    <a:pt x="13015" y="12255"/>
                  </a:lnTo>
                  <a:close/>
                  <a:moveTo>
                    <a:pt x="13019" y="12638"/>
                  </a:moveTo>
                  <a:lnTo>
                    <a:pt x="13019" y="12269"/>
                  </a:lnTo>
                  <a:lnTo>
                    <a:pt x="13334" y="12087"/>
                  </a:lnTo>
                  <a:lnTo>
                    <a:pt x="13334" y="12453"/>
                  </a:lnTo>
                  <a:lnTo>
                    <a:pt x="13334" y="12456"/>
                  </a:lnTo>
                  <a:lnTo>
                    <a:pt x="13579" y="12597"/>
                  </a:lnTo>
                  <a:lnTo>
                    <a:pt x="13653" y="12640"/>
                  </a:lnTo>
                  <a:lnTo>
                    <a:pt x="13338" y="12820"/>
                  </a:lnTo>
                  <a:lnTo>
                    <a:pt x="13019" y="12638"/>
                  </a:lnTo>
                  <a:close/>
                  <a:moveTo>
                    <a:pt x="13986" y="13195"/>
                  </a:moveTo>
                  <a:lnTo>
                    <a:pt x="13920" y="13155"/>
                  </a:lnTo>
                  <a:lnTo>
                    <a:pt x="13667" y="13011"/>
                  </a:lnTo>
                  <a:lnTo>
                    <a:pt x="13664" y="13011"/>
                  </a:lnTo>
                  <a:lnTo>
                    <a:pt x="13664" y="13011"/>
                  </a:lnTo>
                  <a:lnTo>
                    <a:pt x="13534" y="13084"/>
                  </a:lnTo>
                  <a:lnTo>
                    <a:pt x="13345" y="13195"/>
                  </a:lnTo>
                  <a:lnTo>
                    <a:pt x="13345" y="12834"/>
                  </a:lnTo>
                  <a:lnTo>
                    <a:pt x="13664" y="12647"/>
                  </a:lnTo>
                  <a:lnTo>
                    <a:pt x="13986" y="12834"/>
                  </a:lnTo>
                  <a:lnTo>
                    <a:pt x="13986" y="13195"/>
                  </a:lnTo>
                  <a:close/>
                  <a:moveTo>
                    <a:pt x="14309" y="12638"/>
                  </a:moveTo>
                  <a:lnTo>
                    <a:pt x="13993" y="12820"/>
                  </a:lnTo>
                  <a:lnTo>
                    <a:pt x="13678" y="12640"/>
                  </a:lnTo>
                  <a:lnTo>
                    <a:pt x="13997" y="12456"/>
                  </a:lnTo>
                  <a:lnTo>
                    <a:pt x="13997" y="12453"/>
                  </a:lnTo>
                  <a:lnTo>
                    <a:pt x="13997" y="12453"/>
                  </a:lnTo>
                  <a:lnTo>
                    <a:pt x="13997" y="12087"/>
                  </a:lnTo>
                  <a:lnTo>
                    <a:pt x="14309" y="12266"/>
                  </a:lnTo>
                  <a:lnTo>
                    <a:pt x="14309" y="12638"/>
                  </a:lnTo>
                  <a:close/>
                  <a:moveTo>
                    <a:pt x="14111" y="12136"/>
                  </a:moveTo>
                  <a:lnTo>
                    <a:pt x="14000" y="12073"/>
                  </a:lnTo>
                  <a:lnTo>
                    <a:pt x="14000" y="11704"/>
                  </a:lnTo>
                  <a:lnTo>
                    <a:pt x="14312" y="11522"/>
                  </a:lnTo>
                  <a:lnTo>
                    <a:pt x="14312" y="11891"/>
                  </a:lnTo>
                  <a:lnTo>
                    <a:pt x="14312" y="11891"/>
                  </a:lnTo>
                  <a:lnTo>
                    <a:pt x="14591" y="12051"/>
                  </a:lnTo>
                  <a:lnTo>
                    <a:pt x="14631" y="12075"/>
                  </a:lnTo>
                  <a:lnTo>
                    <a:pt x="14316" y="12255"/>
                  </a:lnTo>
                  <a:lnTo>
                    <a:pt x="14111" y="12136"/>
                  </a:lnTo>
                  <a:close/>
                  <a:moveTo>
                    <a:pt x="14962" y="13013"/>
                  </a:moveTo>
                  <a:lnTo>
                    <a:pt x="14664" y="13186"/>
                  </a:lnTo>
                  <a:lnTo>
                    <a:pt x="14645" y="13198"/>
                  </a:lnTo>
                  <a:lnTo>
                    <a:pt x="14326" y="13013"/>
                  </a:lnTo>
                  <a:lnTo>
                    <a:pt x="14326" y="12645"/>
                  </a:lnTo>
                  <a:lnTo>
                    <a:pt x="14645" y="12460"/>
                  </a:lnTo>
                  <a:lnTo>
                    <a:pt x="14678" y="12479"/>
                  </a:lnTo>
                  <a:lnTo>
                    <a:pt x="14962" y="12645"/>
                  </a:lnTo>
                  <a:lnTo>
                    <a:pt x="14962" y="13013"/>
                  </a:lnTo>
                  <a:close/>
                  <a:moveTo>
                    <a:pt x="14962" y="12628"/>
                  </a:moveTo>
                  <a:lnTo>
                    <a:pt x="14732" y="12496"/>
                  </a:lnTo>
                  <a:lnTo>
                    <a:pt x="14645" y="12444"/>
                  </a:lnTo>
                  <a:lnTo>
                    <a:pt x="14645" y="12444"/>
                  </a:lnTo>
                  <a:lnTo>
                    <a:pt x="14645" y="12444"/>
                  </a:lnTo>
                  <a:lnTo>
                    <a:pt x="14326" y="12628"/>
                  </a:lnTo>
                  <a:lnTo>
                    <a:pt x="14326" y="12266"/>
                  </a:lnTo>
                  <a:lnTo>
                    <a:pt x="14491" y="12170"/>
                  </a:lnTo>
                  <a:lnTo>
                    <a:pt x="14643" y="12082"/>
                  </a:lnTo>
                  <a:lnTo>
                    <a:pt x="14645" y="12082"/>
                  </a:lnTo>
                  <a:lnTo>
                    <a:pt x="14645" y="12082"/>
                  </a:lnTo>
                  <a:lnTo>
                    <a:pt x="14853" y="12203"/>
                  </a:lnTo>
                  <a:lnTo>
                    <a:pt x="14962" y="12266"/>
                  </a:lnTo>
                  <a:lnTo>
                    <a:pt x="14962" y="12628"/>
                  </a:lnTo>
                  <a:close/>
                  <a:moveTo>
                    <a:pt x="14973" y="12257"/>
                  </a:moveTo>
                  <a:lnTo>
                    <a:pt x="14657" y="12075"/>
                  </a:lnTo>
                  <a:lnTo>
                    <a:pt x="14976" y="11891"/>
                  </a:lnTo>
                  <a:lnTo>
                    <a:pt x="14976" y="11891"/>
                  </a:lnTo>
                  <a:lnTo>
                    <a:pt x="14976" y="11522"/>
                  </a:lnTo>
                  <a:lnTo>
                    <a:pt x="15292" y="11704"/>
                  </a:lnTo>
                  <a:lnTo>
                    <a:pt x="15292" y="12073"/>
                  </a:lnTo>
                  <a:lnTo>
                    <a:pt x="15177" y="12139"/>
                  </a:lnTo>
                  <a:lnTo>
                    <a:pt x="14973" y="12257"/>
                  </a:lnTo>
                  <a:close/>
                  <a:moveTo>
                    <a:pt x="14978" y="12638"/>
                  </a:moveTo>
                  <a:lnTo>
                    <a:pt x="14978" y="12266"/>
                  </a:lnTo>
                  <a:lnTo>
                    <a:pt x="15051" y="12224"/>
                  </a:lnTo>
                  <a:lnTo>
                    <a:pt x="15292" y="12087"/>
                  </a:lnTo>
                  <a:lnTo>
                    <a:pt x="15292" y="12453"/>
                  </a:lnTo>
                  <a:lnTo>
                    <a:pt x="15292" y="12456"/>
                  </a:lnTo>
                  <a:lnTo>
                    <a:pt x="15590" y="12626"/>
                  </a:lnTo>
                  <a:lnTo>
                    <a:pt x="15609" y="12640"/>
                  </a:lnTo>
                  <a:lnTo>
                    <a:pt x="15295" y="12822"/>
                  </a:lnTo>
                  <a:lnTo>
                    <a:pt x="14978" y="12638"/>
                  </a:lnTo>
                  <a:close/>
                  <a:moveTo>
                    <a:pt x="15940" y="13193"/>
                  </a:moveTo>
                  <a:lnTo>
                    <a:pt x="15777" y="13098"/>
                  </a:lnTo>
                  <a:lnTo>
                    <a:pt x="15623" y="13011"/>
                  </a:lnTo>
                  <a:lnTo>
                    <a:pt x="15623" y="13011"/>
                  </a:lnTo>
                  <a:lnTo>
                    <a:pt x="15623" y="13011"/>
                  </a:lnTo>
                  <a:lnTo>
                    <a:pt x="15434" y="13120"/>
                  </a:lnTo>
                  <a:lnTo>
                    <a:pt x="15304" y="13195"/>
                  </a:lnTo>
                  <a:lnTo>
                    <a:pt x="15304" y="12831"/>
                  </a:lnTo>
                  <a:lnTo>
                    <a:pt x="15623" y="12647"/>
                  </a:lnTo>
                  <a:lnTo>
                    <a:pt x="15940" y="12831"/>
                  </a:lnTo>
                  <a:lnTo>
                    <a:pt x="15940" y="13193"/>
                  </a:lnTo>
                  <a:close/>
                  <a:moveTo>
                    <a:pt x="16271" y="12635"/>
                  </a:moveTo>
                  <a:lnTo>
                    <a:pt x="16030" y="12775"/>
                  </a:lnTo>
                  <a:lnTo>
                    <a:pt x="15952" y="12822"/>
                  </a:lnTo>
                  <a:lnTo>
                    <a:pt x="15732" y="12694"/>
                  </a:lnTo>
                  <a:lnTo>
                    <a:pt x="15637" y="12640"/>
                  </a:lnTo>
                  <a:lnTo>
                    <a:pt x="15954" y="12456"/>
                  </a:lnTo>
                  <a:lnTo>
                    <a:pt x="15954" y="12453"/>
                  </a:lnTo>
                  <a:lnTo>
                    <a:pt x="15954" y="12087"/>
                  </a:lnTo>
                  <a:lnTo>
                    <a:pt x="16271" y="12269"/>
                  </a:lnTo>
                  <a:lnTo>
                    <a:pt x="16271" y="12635"/>
                  </a:lnTo>
                  <a:close/>
                  <a:moveTo>
                    <a:pt x="15980" y="12084"/>
                  </a:moveTo>
                  <a:lnTo>
                    <a:pt x="15956" y="12073"/>
                  </a:lnTo>
                  <a:lnTo>
                    <a:pt x="15956" y="11704"/>
                  </a:lnTo>
                  <a:lnTo>
                    <a:pt x="16271" y="11522"/>
                  </a:lnTo>
                  <a:lnTo>
                    <a:pt x="16271" y="11891"/>
                  </a:lnTo>
                  <a:lnTo>
                    <a:pt x="16271" y="11891"/>
                  </a:lnTo>
                  <a:lnTo>
                    <a:pt x="16382" y="11955"/>
                  </a:lnTo>
                  <a:lnTo>
                    <a:pt x="16587" y="12075"/>
                  </a:lnTo>
                  <a:lnTo>
                    <a:pt x="16275" y="12255"/>
                  </a:lnTo>
                  <a:lnTo>
                    <a:pt x="15980" y="12084"/>
                  </a:lnTo>
                  <a:close/>
                  <a:moveTo>
                    <a:pt x="16923" y="13013"/>
                  </a:moveTo>
                  <a:lnTo>
                    <a:pt x="16601" y="13198"/>
                  </a:lnTo>
                  <a:lnTo>
                    <a:pt x="16282" y="13013"/>
                  </a:lnTo>
                  <a:lnTo>
                    <a:pt x="16282" y="12645"/>
                  </a:lnTo>
                  <a:lnTo>
                    <a:pt x="16393" y="12581"/>
                  </a:lnTo>
                  <a:lnTo>
                    <a:pt x="16601" y="12460"/>
                  </a:lnTo>
                  <a:lnTo>
                    <a:pt x="16923" y="12645"/>
                  </a:lnTo>
                  <a:lnTo>
                    <a:pt x="16923" y="13013"/>
                  </a:lnTo>
                  <a:close/>
                  <a:moveTo>
                    <a:pt x="16923" y="12628"/>
                  </a:moveTo>
                  <a:lnTo>
                    <a:pt x="16601" y="12444"/>
                  </a:lnTo>
                  <a:lnTo>
                    <a:pt x="16601" y="12444"/>
                  </a:lnTo>
                  <a:lnTo>
                    <a:pt x="16599" y="12444"/>
                  </a:lnTo>
                  <a:lnTo>
                    <a:pt x="16450" y="12531"/>
                  </a:lnTo>
                  <a:lnTo>
                    <a:pt x="16282" y="12628"/>
                  </a:lnTo>
                  <a:lnTo>
                    <a:pt x="16282" y="12266"/>
                  </a:lnTo>
                  <a:lnTo>
                    <a:pt x="16334" y="12236"/>
                  </a:lnTo>
                  <a:lnTo>
                    <a:pt x="16601" y="12082"/>
                  </a:lnTo>
                  <a:lnTo>
                    <a:pt x="16708" y="12144"/>
                  </a:lnTo>
                  <a:lnTo>
                    <a:pt x="16923" y="12266"/>
                  </a:lnTo>
                  <a:lnTo>
                    <a:pt x="16923" y="12628"/>
                  </a:lnTo>
                  <a:close/>
                  <a:moveTo>
                    <a:pt x="16930" y="12255"/>
                  </a:moveTo>
                  <a:lnTo>
                    <a:pt x="16632" y="12087"/>
                  </a:lnTo>
                  <a:lnTo>
                    <a:pt x="16613" y="12075"/>
                  </a:lnTo>
                  <a:lnTo>
                    <a:pt x="16934" y="11891"/>
                  </a:lnTo>
                  <a:lnTo>
                    <a:pt x="16934" y="11891"/>
                  </a:lnTo>
                  <a:lnTo>
                    <a:pt x="16934" y="11522"/>
                  </a:lnTo>
                  <a:lnTo>
                    <a:pt x="17246" y="11704"/>
                  </a:lnTo>
                  <a:lnTo>
                    <a:pt x="17246" y="12073"/>
                  </a:lnTo>
                  <a:lnTo>
                    <a:pt x="17183" y="12110"/>
                  </a:lnTo>
                  <a:lnTo>
                    <a:pt x="16930" y="12255"/>
                  </a:lnTo>
                  <a:close/>
                  <a:moveTo>
                    <a:pt x="16934" y="12638"/>
                  </a:moveTo>
                  <a:lnTo>
                    <a:pt x="16934" y="12269"/>
                  </a:lnTo>
                  <a:lnTo>
                    <a:pt x="17246" y="12087"/>
                  </a:lnTo>
                  <a:lnTo>
                    <a:pt x="17246" y="12453"/>
                  </a:lnTo>
                  <a:lnTo>
                    <a:pt x="17246" y="12456"/>
                  </a:lnTo>
                  <a:lnTo>
                    <a:pt x="17532" y="12619"/>
                  </a:lnTo>
                  <a:lnTo>
                    <a:pt x="17568" y="12640"/>
                  </a:lnTo>
                  <a:lnTo>
                    <a:pt x="17253" y="12820"/>
                  </a:lnTo>
                  <a:lnTo>
                    <a:pt x="16934" y="12638"/>
                  </a:lnTo>
                  <a:close/>
                  <a:moveTo>
                    <a:pt x="17899" y="13193"/>
                  </a:moveTo>
                  <a:lnTo>
                    <a:pt x="17580" y="13011"/>
                  </a:lnTo>
                  <a:lnTo>
                    <a:pt x="17580" y="13011"/>
                  </a:lnTo>
                  <a:lnTo>
                    <a:pt x="17580" y="13011"/>
                  </a:lnTo>
                  <a:lnTo>
                    <a:pt x="17258" y="13195"/>
                  </a:lnTo>
                  <a:lnTo>
                    <a:pt x="17258" y="12834"/>
                  </a:lnTo>
                  <a:lnTo>
                    <a:pt x="17580" y="12647"/>
                  </a:lnTo>
                  <a:lnTo>
                    <a:pt x="17899" y="12831"/>
                  </a:lnTo>
                  <a:lnTo>
                    <a:pt x="17899" y="13193"/>
                  </a:lnTo>
                  <a:close/>
                  <a:moveTo>
                    <a:pt x="18227" y="12638"/>
                  </a:moveTo>
                  <a:lnTo>
                    <a:pt x="18227" y="12638"/>
                  </a:lnTo>
                  <a:lnTo>
                    <a:pt x="18168" y="12671"/>
                  </a:lnTo>
                  <a:lnTo>
                    <a:pt x="17908" y="12822"/>
                  </a:lnTo>
                  <a:lnTo>
                    <a:pt x="17594" y="12640"/>
                  </a:lnTo>
                  <a:lnTo>
                    <a:pt x="17913" y="12456"/>
                  </a:lnTo>
                  <a:lnTo>
                    <a:pt x="17913" y="12453"/>
                  </a:lnTo>
                  <a:lnTo>
                    <a:pt x="17913" y="12087"/>
                  </a:lnTo>
                  <a:lnTo>
                    <a:pt x="18227" y="12266"/>
                  </a:lnTo>
                  <a:lnTo>
                    <a:pt x="18227" y="12638"/>
                  </a:lnTo>
                  <a:close/>
                  <a:moveTo>
                    <a:pt x="17960" y="12099"/>
                  </a:moveTo>
                  <a:lnTo>
                    <a:pt x="17915" y="12073"/>
                  </a:lnTo>
                  <a:lnTo>
                    <a:pt x="17915" y="11704"/>
                  </a:lnTo>
                  <a:lnTo>
                    <a:pt x="18227" y="11522"/>
                  </a:lnTo>
                  <a:lnTo>
                    <a:pt x="18227" y="11891"/>
                  </a:lnTo>
                  <a:lnTo>
                    <a:pt x="18227" y="11891"/>
                  </a:lnTo>
                  <a:lnTo>
                    <a:pt x="18503" y="12051"/>
                  </a:lnTo>
                  <a:lnTo>
                    <a:pt x="18546" y="12075"/>
                  </a:lnTo>
                  <a:lnTo>
                    <a:pt x="18232" y="12255"/>
                  </a:lnTo>
                  <a:lnTo>
                    <a:pt x="17960" y="12099"/>
                  </a:lnTo>
                  <a:close/>
                  <a:moveTo>
                    <a:pt x="18877" y="13013"/>
                  </a:moveTo>
                  <a:lnTo>
                    <a:pt x="18560" y="13198"/>
                  </a:lnTo>
                  <a:lnTo>
                    <a:pt x="18239" y="13013"/>
                  </a:lnTo>
                  <a:lnTo>
                    <a:pt x="18239" y="12645"/>
                  </a:lnTo>
                  <a:lnTo>
                    <a:pt x="18560" y="12460"/>
                  </a:lnTo>
                  <a:lnTo>
                    <a:pt x="18593" y="12479"/>
                  </a:lnTo>
                  <a:lnTo>
                    <a:pt x="18877" y="12645"/>
                  </a:lnTo>
                  <a:lnTo>
                    <a:pt x="18877" y="13013"/>
                  </a:lnTo>
                  <a:close/>
                  <a:moveTo>
                    <a:pt x="18877" y="12628"/>
                  </a:moveTo>
                  <a:lnTo>
                    <a:pt x="18648" y="12496"/>
                  </a:lnTo>
                  <a:lnTo>
                    <a:pt x="18560" y="12444"/>
                  </a:lnTo>
                  <a:lnTo>
                    <a:pt x="18560" y="12444"/>
                  </a:lnTo>
                  <a:lnTo>
                    <a:pt x="18560" y="12444"/>
                  </a:lnTo>
                  <a:lnTo>
                    <a:pt x="18241" y="12628"/>
                  </a:lnTo>
                  <a:lnTo>
                    <a:pt x="18241" y="12266"/>
                  </a:lnTo>
                  <a:lnTo>
                    <a:pt x="18558" y="12082"/>
                  </a:lnTo>
                  <a:lnTo>
                    <a:pt x="18560" y="12082"/>
                  </a:lnTo>
                  <a:lnTo>
                    <a:pt x="18560" y="12082"/>
                  </a:lnTo>
                  <a:lnTo>
                    <a:pt x="18768" y="12203"/>
                  </a:lnTo>
                  <a:lnTo>
                    <a:pt x="18877" y="12266"/>
                  </a:lnTo>
                  <a:lnTo>
                    <a:pt x="18877" y="12628"/>
                  </a:lnTo>
                  <a:close/>
                  <a:moveTo>
                    <a:pt x="18886" y="12257"/>
                  </a:moveTo>
                  <a:lnTo>
                    <a:pt x="18572" y="12075"/>
                  </a:lnTo>
                  <a:lnTo>
                    <a:pt x="18889" y="11891"/>
                  </a:lnTo>
                  <a:lnTo>
                    <a:pt x="18889" y="11891"/>
                  </a:lnTo>
                  <a:lnTo>
                    <a:pt x="18889" y="11522"/>
                  </a:lnTo>
                  <a:lnTo>
                    <a:pt x="19205" y="11704"/>
                  </a:lnTo>
                  <a:lnTo>
                    <a:pt x="19205" y="12073"/>
                  </a:lnTo>
                  <a:lnTo>
                    <a:pt x="19182" y="12087"/>
                  </a:lnTo>
                  <a:lnTo>
                    <a:pt x="18886" y="12257"/>
                  </a:lnTo>
                  <a:close/>
                  <a:moveTo>
                    <a:pt x="18893" y="12638"/>
                  </a:moveTo>
                  <a:lnTo>
                    <a:pt x="18893" y="12266"/>
                  </a:lnTo>
                  <a:lnTo>
                    <a:pt x="18950" y="12233"/>
                  </a:lnTo>
                  <a:lnTo>
                    <a:pt x="19205" y="12087"/>
                  </a:lnTo>
                  <a:lnTo>
                    <a:pt x="19205" y="12453"/>
                  </a:lnTo>
                  <a:lnTo>
                    <a:pt x="19205" y="12456"/>
                  </a:lnTo>
                  <a:lnTo>
                    <a:pt x="19522" y="12640"/>
                  </a:lnTo>
                  <a:lnTo>
                    <a:pt x="19250" y="12798"/>
                  </a:lnTo>
                  <a:lnTo>
                    <a:pt x="19210" y="12822"/>
                  </a:lnTo>
                  <a:lnTo>
                    <a:pt x="18893" y="12638"/>
                  </a:lnTo>
                  <a:close/>
                  <a:moveTo>
                    <a:pt x="19855" y="13193"/>
                  </a:moveTo>
                  <a:lnTo>
                    <a:pt x="19536" y="13011"/>
                  </a:lnTo>
                  <a:lnTo>
                    <a:pt x="19536" y="13011"/>
                  </a:lnTo>
                  <a:lnTo>
                    <a:pt x="19534" y="13011"/>
                  </a:lnTo>
                  <a:lnTo>
                    <a:pt x="19413" y="13082"/>
                  </a:lnTo>
                  <a:lnTo>
                    <a:pt x="19217" y="13193"/>
                  </a:lnTo>
                  <a:lnTo>
                    <a:pt x="19217" y="12831"/>
                  </a:lnTo>
                  <a:lnTo>
                    <a:pt x="19536" y="12647"/>
                  </a:lnTo>
                  <a:lnTo>
                    <a:pt x="19699" y="12739"/>
                  </a:lnTo>
                  <a:lnTo>
                    <a:pt x="19855" y="12831"/>
                  </a:lnTo>
                  <a:lnTo>
                    <a:pt x="19855" y="13193"/>
                  </a:lnTo>
                  <a:close/>
                  <a:moveTo>
                    <a:pt x="20181" y="12638"/>
                  </a:moveTo>
                  <a:lnTo>
                    <a:pt x="19864" y="12822"/>
                  </a:lnTo>
                  <a:lnTo>
                    <a:pt x="19550" y="12640"/>
                  </a:lnTo>
                  <a:lnTo>
                    <a:pt x="19869" y="12456"/>
                  </a:lnTo>
                  <a:lnTo>
                    <a:pt x="19869" y="12453"/>
                  </a:lnTo>
                  <a:lnTo>
                    <a:pt x="19869" y="12087"/>
                  </a:lnTo>
                  <a:lnTo>
                    <a:pt x="20181" y="12266"/>
                  </a:lnTo>
                  <a:lnTo>
                    <a:pt x="20181" y="12638"/>
                  </a:lnTo>
                  <a:close/>
                  <a:moveTo>
                    <a:pt x="20042" y="12172"/>
                  </a:moveTo>
                  <a:lnTo>
                    <a:pt x="19869" y="12073"/>
                  </a:lnTo>
                  <a:lnTo>
                    <a:pt x="19869" y="11704"/>
                  </a:lnTo>
                  <a:lnTo>
                    <a:pt x="20186" y="11522"/>
                  </a:lnTo>
                  <a:lnTo>
                    <a:pt x="20186" y="11891"/>
                  </a:lnTo>
                  <a:lnTo>
                    <a:pt x="20186" y="11891"/>
                  </a:lnTo>
                  <a:lnTo>
                    <a:pt x="20294" y="11955"/>
                  </a:lnTo>
                  <a:lnTo>
                    <a:pt x="20502" y="12075"/>
                  </a:lnTo>
                  <a:lnTo>
                    <a:pt x="20188" y="12257"/>
                  </a:lnTo>
                  <a:lnTo>
                    <a:pt x="20042" y="12172"/>
                  </a:lnTo>
                  <a:close/>
                  <a:moveTo>
                    <a:pt x="20836" y="13013"/>
                  </a:moveTo>
                  <a:lnTo>
                    <a:pt x="20514" y="13198"/>
                  </a:lnTo>
                  <a:lnTo>
                    <a:pt x="20198" y="13013"/>
                  </a:lnTo>
                  <a:lnTo>
                    <a:pt x="20198" y="12645"/>
                  </a:lnTo>
                  <a:lnTo>
                    <a:pt x="20306" y="12581"/>
                  </a:lnTo>
                  <a:lnTo>
                    <a:pt x="20514" y="12460"/>
                  </a:lnTo>
                  <a:lnTo>
                    <a:pt x="20836" y="12645"/>
                  </a:lnTo>
                  <a:lnTo>
                    <a:pt x="20836" y="13013"/>
                  </a:lnTo>
                  <a:close/>
                  <a:moveTo>
                    <a:pt x="20836" y="12628"/>
                  </a:moveTo>
                  <a:lnTo>
                    <a:pt x="20514" y="12444"/>
                  </a:lnTo>
                  <a:lnTo>
                    <a:pt x="20514" y="12444"/>
                  </a:lnTo>
                  <a:lnTo>
                    <a:pt x="20514" y="12444"/>
                  </a:lnTo>
                  <a:lnTo>
                    <a:pt x="20365" y="12531"/>
                  </a:lnTo>
                  <a:lnTo>
                    <a:pt x="20198" y="12628"/>
                  </a:lnTo>
                  <a:lnTo>
                    <a:pt x="20198" y="12266"/>
                  </a:lnTo>
                  <a:lnTo>
                    <a:pt x="20250" y="12236"/>
                  </a:lnTo>
                  <a:lnTo>
                    <a:pt x="20517" y="12082"/>
                  </a:lnTo>
                  <a:lnTo>
                    <a:pt x="20623" y="12144"/>
                  </a:lnTo>
                  <a:lnTo>
                    <a:pt x="20836" y="12266"/>
                  </a:lnTo>
                  <a:lnTo>
                    <a:pt x="20836" y="12628"/>
                  </a:lnTo>
                  <a:close/>
                  <a:moveTo>
                    <a:pt x="20845" y="12255"/>
                  </a:moveTo>
                  <a:lnTo>
                    <a:pt x="20545" y="12087"/>
                  </a:lnTo>
                  <a:lnTo>
                    <a:pt x="20528" y="12075"/>
                  </a:lnTo>
                  <a:lnTo>
                    <a:pt x="20847" y="11891"/>
                  </a:lnTo>
                  <a:lnTo>
                    <a:pt x="20847" y="11891"/>
                  </a:lnTo>
                  <a:lnTo>
                    <a:pt x="20847" y="11522"/>
                  </a:lnTo>
                  <a:lnTo>
                    <a:pt x="21162" y="11704"/>
                  </a:lnTo>
                  <a:lnTo>
                    <a:pt x="21162" y="12073"/>
                  </a:lnTo>
                  <a:lnTo>
                    <a:pt x="21095" y="12110"/>
                  </a:lnTo>
                  <a:lnTo>
                    <a:pt x="20845" y="12255"/>
                  </a:lnTo>
                  <a:close/>
                  <a:moveTo>
                    <a:pt x="20847" y="12638"/>
                  </a:moveTo>
                  <a:lnTo>
                    <a:pt x="20847" y="12269"/>
                  </a:lnTo>
                  <a:lnTo>
                    <a:pt x="21162" y="12087"/>
                  </a:lnTo>
                  <a:lnTo>
                    <a:pt x="21162" y="12453"/>
                  </a:lnTo>
                  <a:lnTo>
                    <a:pt x="21162" y="12456"/>
                  </a:lnTo>
                  <a:lnTo>
                    <a:pt x="21447" y="12619"/>
                  </a:lnTo>
                  <a:lnTo>
                    <a:pt x="21481" y="12640"/>
                  </a:lnTo>
                  <a:lnTo>
                    <a:pt x="21166" y="12820"/>
                  </a:lnTo>
                  <a:lnTo>
                    <a:pt x="20847" y="12638"/>
                  </a:lnTo>
                  <a:close/>
                  <a:moveTo>
                    <a:pt x="21814" y="13193"/>
                  </a:moveTo>
                  <a:lnTo>
                    <a:pt x="21495" y="13011"/>
                  </a:lnTo>
                  <a:lnTo>
                    <a:pt x="21495" y="13011"/>
                  </a:lnTo>
                  <a:lnTo>
                    <a:pt x="21495" y="13011"/>
                  </a:lnTo>
                  <a:lnTo>
                    <a:pt x="21173" y="13195"/>
                  </a:lnTo>
                  <a:lnTo>
                    <a:pt x="21173" y="12834"/>
                  </a:lnTo>
                  <a:lnTo>
                    <a:pt x="21495" y="12647"/>
                  </a:lnTo>
                  <a:lnTo>
                    <a:pt x="21814" y="12831"/>
                  </a:lnTo>
                  <a:lnTo>
                    <a:pt x="21814" y="13193"/>
                  </a:lnTo>
                  <a:close/>
                  <a:moveTo>
                    <a:pt x="22140" y="12638"/>
                  </a:moveTo>
                  <a:lnTo>
                    <a:pt x="22140" y="12638"/>
                  </a:lnTo>
                  <a:lnTo>
                    <a:pt x="22083" y="12671"/>
                  </a:lnTo>
                  <a:lnTo>
                    <a:pt x="21823" y="12822"/>
                  </a:lnTo>
                  <a:lnTo>
                    <a:pt x="21509" y="12640"/>
                  </a:lnTo>
                  <a:lnTo>
                    <a:pt x="21828" y="12456"/>
                  </a:lnTo>
                  <a:lnTo>
                    <a:pt x="21828" y="12453"/>
                  </a:lnTo>
                  <a:lnTo>
                    <a:pt x="21828" y="12087"/>
                  </a:lnTo>
                  <a:lnTo>
                    <a:pt x="22140" y="12269"/>
                  </a:lnTo>
                  <a:lnTo>
                    <a:pt x="22140" y="12638"/>
                  </a:lnTo>
                  <a:close/>
                  <a:moveTo>
                    <a:pt x="21861" y="12092"/>
                  </a:moveTo>
                  <a:lnTo>
                    <a:pt x="21828" y="12073"/>
                  </a:lnTo>
                  <a:lnTo>
                    <a:pt x="21828" y="11704"/>
                  </a:lnTo>
                  <a:lnTo>
                    <a:pt x="22140" y="11522"/>
                  </a:lnTo>
                  <a:lnTo>
                    <a:pt x="22140" y="11891"/>
                  </a:lnTo>
                  <a:lnTo>
                    <a:pt x="22140" y="11891"/>
                  </a:lnTo>
                  <a:lnTo>
                    <a:pt x="22338" y="12004"/>
                  </a:lnTo>
                  <a:lnTo>
                    <a:pt x="22461" y="12075"/>
                  </a:lnTo>
                  <a:lnTo>
                    <a:pt x="22147" y="12255"/>
                  </a:lnTo>
                  <a:lnTo>
                    <a:pt x="21861" y="12092"/>
                  </a:lnTo>
                  <a:close/>
                  <a:moveTo>
                    <a:pt x="22790" y="13013"/>
                  </a:moveTo>
                  <a:lnTo>
                    <a:pt x="22492" y="13186"/>
                  </a:lnTo>
                  <a:lnTo>
                    <a:pt x="22473" y="13198"/>
                  </a:lnTo>
                  <a:lnTo>
                    <a:pt x="22154" y="13013"/>
                  </a:lnTo>
                  <a:lnTo>
                    <a:pt x="22154" y="12645"/>
                  </a:lnTo>
                  <a:lnTo>
                    <a:pt x="22397" y="12505"/>
                  </a:lnTo>
                  <a:lnTo>
                    <a:pt x="22475" y="12460"/>
                  </a:lnTo>
                  <a:lnTo>
                    <a:pt x="22790" y="12645"/>
                  </a:lnTo>
                  <a:lnTo>
                    <a:pt x="22790" y="13013"/>
                  </a:lnTo>
                  <a:close/>
                  <a:moveTo>
                    <a:pt x="22790" y="12626"/>
                  </a:moveTo>
                  <a:lnTo>
                    <a:pt x="22475" y="12444"/>
                  </a:lnTo>
                  <a:lnTo>
                    <a:pt x="22475" y="12444"/>
                  </a:lnTo>
                  <a:lnTo>
                    <a:pt x="22473" y="12444"/>
                  </a:lnTo>
                  <a:lnTo>
                    <a:pt x="22367" y="12505"/>
                  </a:lnTo>
                  <a:lnTo>
                    <a:pt x="22156" y="12628"/>
                  </a:lnTo>
                  <a:lnTo>
                    <a:pt x="22156" y="12266"/>
                  </a:lnTo>
                  <a:lnTo>
                    <a:pt x="22319" y="12170"/>
                  </a:lnTo>
                  <a:lnTo>
                    <a:pt x="22473" y="12082"/>
                  </a:lnTo>
                  <a:lnTo>
                    <a:pt x="22473" y="12082"/>
                  </a:lnTo>
                  <a:lnTo>
                    <a:pt x="22473" y="12082"/>
                  </a:lnTo>
                  <a:lnTo>
                    <a:pt x="22617" y="12165"/>
                  </a:lnTo>
                  <a:lnTo>
                    <a:pt x="22790" y="12266"/>
                  </a:lnTo>
                  <a:lnTo>
                    <a:pt x="22790" y="12626"/>
                  </a:lnTo>
                  <a:close/>
                  <a:moveTo>
                    <a:pt x="22801" y="12257"/>
                  </a:moveTo>
                  <a:lnTo>
                    <a:pt x="22485" y="12075"/>
                  </a:lnTo>
                  <a:lnTo>
                    <a:pt x="22804" y="11891"/>
                  </a:lnTo>
                  <a:lnTo>
                    <a:pt x="22804" y="11891"/>
                  </a:lnTo>
                  <a:lnTo>
                    <a:pt x="22804" y="11520"/>
                  </a:lnTo>
                  <a:lnTo>
                    <a:pt x="23123" y="11704"/>
                  </a:lnTo>
                  <a:lnTo>
                    <a:pt x="23123" y="12070"/>
                  </a:lnTo>
                  <a:lnTo>
                    <a:pt x="22801" y="12257"/>
                  </a:lnTo>
                  <a:close/>
                  <a:moveTo>
                    <a:pt x="23439" y="12638"/>
                  </a:moveTo>
                  <a:lnTo>
                    <a:pt x="23125" y="12820"/>
                  </a:lnTo>
                  <a:lnTo>
                    <a:pt x="22896" y="12687"/>
                  </a:lnTo>
                  <a:lnTo>
                    <a:pt x="22808" y="12638"/>
                  </a:lnTo>
                  <a:lnTo>
                    <a:pt x="22808" y="12266"/>
                  </a:lnTo>
                  <a:lnTo>
                    <a:pt x="23123" y="12087"/>
                  </a:lnTo>
                  <a:lnTo>
                    <a:pt x="23123" y="12453"/>
                  </a:lnTo>
                  <a:lnTo>
                    <a:pt x="23123" y="12456"/>
                  </a:lnTo>
                  <a:lnTo>
                    <a:pt x="23439" y="12638"/>
                  </a:lnTo>
                  <a:close/>
                  <a:moveTo>
                    <a:pt x="23439" y="11503"/>
                  </a:moveTo>
                  <a:lnTo>
                    <a:pt x="23125" y="11685"/>
                  </a:lnTo>
                  <a:lnTo>
                    <a:pt x="22808" y="11503"/>
                  </a:lnTo>
                  <a:lnTo>
                    <a:pt x="22808" y="11134"/>
                  </a:lnTo>
                  <a:lnTo>
                    <a:pt x="23123" y="10952"/>
                  </a:lnTo>
                  <a:lnTo>
                    <a:pt x="23123" y="11321"/>
                  </a:lnTo>
                  <a:lnTo>
                    <a:pt x="23123" y="11321"/>
                  </a:lnTo>
                  <a:lnTo>
                    <a:pt x="23439" y="11503"/>
                  </a:lnTo>
                  <a:close/>
                  <a:moveTo>
                    <a:pt x="23439" y="10373"/>
                  </a:moveTo>
                  <a:lnTo>
                    <a:pt x="23125" y="10558"/>
                  </a:lnTo>
                  <a:lnTo>
                    <a:pt x="23106" y="10546"/>
                  </a:lnTo>
                  <a:lnTo>
                    <a:pt x="22808" y="10373"/>
                  </a:lnTo>
                  <a:lnTo>
                    <a:pt x="22808" y="10002"/>
                  </a:lnTo>
                  <a:lnTo>
                    <a:pt x="23123" y="9823"/>
                  </a:lnTo>
                  <a:lnTo>
                    <a:pt x="23123" y="10189"/>
                  </a:lnTo>
                  <a:lnTo>
                    <a:pt x="23123" y="10191"/>
                  </a:lnTo>
                  <a:lnTo>
                    <a:pt x="23439" y="10373"/>
                  </a:lnTo>
                  <a:close/>
                  <a:moveTo>
                    <a:pt x="23286" y="9154"/>
                  </a:moveTo>
                  <a:lnTo>
                    <a:pt x="23439" y="9244"/>
                  </a:lnTo>
                  <a:lnTo>
                    <a:pt x="23127" y="9426"/>
                  </a:lnTo>
                  <a:lnTo>
                    <a:pt x="22808" y="9241"/>
                  </a:lnTo>
                  <a:lnTo>
                    <a:pt x="22808" y="8873"/>
                  </a:lnTo>
                  <a:lnTo>
                    <a:pt x="23033" y="8743"/>
                  </a:lnTo>
                  <a:lnTo>
                    <a:pt x="23123" y="8691"/>
                  </a:lnTo>
                  <a:lnTo>
                    <a:pt x="23123" y="9059"/>
                  </a:lnTo>
                  <a:lnTo>
                    <a:pt x="23123" y="9059"/>
                  </a:lnTo>
                  <a:lnTo>
                    <a:pt x="23286" y="9154"/>
                  </a:lnTo>
                  <a:close/>
                  <a:moveTo>
                    <a:pt x="23220" y="7986"/>
                  </a:moveTo>
                  <a:lnTo>
                    <a:pt x="23439" y="8116"/>
                  </a:lnTo>
                  <a:lnTo>
                    <a:pt x="23224" y="8239"/>
                  </a:lnTo>
                  <a:lnTo>
                    <a:pt x="23127" y="8296"/>
                  </a:lnTo>
                  <a:lnTo>
                    <a:pt x="22905" y="8168"/>
                  </a:lnTo>
                  <a:lnTo>
                    <a:pt x="22808" y="8112"/>
                  </a:lnTo>
                  <a:lnTo>
                    <a:pt x="22808" y="7745"/>
                  </a:lnTo>
                  <a:lnTo>
                    <a:pt x="23045" y="7606"/>
                  </a:lnTo>
                  <a:lnTo>
                    <a:pt x="23123" y="7561"/>
                  </a:lnTo>
                  <a:lnTo>
                    <a:pt x="23123" y="7930"/>
                  </a:lnTo>
                  <a:lnTo>
                    <a:pt x="23123" y="7930"/>
                  </a:lnTo>
                  <a:lnTo>
                    <a:pt x="23220" y="7986"/>
                  </a:lnTo>
                  <a:close/>
                  <a:moveTo>
                    <a:pt x="23236" y="6868"/>
                  </a:moveTo>
                  <a:lnTo>
                    <a:pt x="23439" y="6984"/>
                  </a:lnTo>
                  <a:lnTo>
                    <a:pt x="23217" y="7112"/>
                  </a:lnTo>
                  <a:lnTo>
                    <a:pt x="23125" y="7166"/>
                  </a:lnTo>
                  <a:lnTo>
                    <a:pt x="22825" y="6991"/>
                  </a:lnTo>
                  <a:lnTo>
                    <a:pt x="22808" y="6982"/>
                  </a:lnTo>
                  <a:lnTo>
                    <a:pt x="22808" y="6616"/>
                  </a:lnTo>
                  <a:lnTo>
                    <a:pt x="23123" y="6431"/>
                  </a:lnTo>
                  <a:lnTo>
                    <a:pt x="23123" y="6802"/>
                  </a:lnTo>
                  <a:lnTo>
                    <a:pt x="23123" y="6802"/>
                  </a:lnTo>
                  <a:lnTo>
                    <a:pt x="23236" y="6868"/>
                  </a:lnTo>
                  <a:close/>
                  <a:moveTo>
                    <a:pt x="23439" y="5855"/>
                  </a:moveTo>
                  <a:lnTo>
                    <a:pt x="23127" y="6037"/>
                  </a:lnTo>
                  <a:lnTo>
                    <a:pt x="22808" y="5852"/>
                  </a:lnTo>
                  <a:lnTo>
                    <a:pt x="22808" y="5484"/>
                  </a:lnTo>
                  <a:lnTo>
                    <a:pt x="23123" y="5299"/>
                  </a:lnTo>
                  <a:lnTo>
                    <a:pt x="23123" y="5668"/>
                  </a:lnTo>
                  <a:lnTo>
                    <a:pt x="23123" y="5670"/>
                  </a:lnTo>
                  <a:lnTo>
                    <a:pt x="23439" y="5855"/>
                  </a:lnTo>
                  <a:close/>
                  <a:moveTo>
                    <a:pt x="23295" y="4637"/>
                  </a:moveTo>
                  <a:lnTo>
                    <a:pt x="23442" y="4723"/>
                  </a:lnTo>
                  <a:lnTo>
                    <a:pt x="23430" y="4730"/>
                  </a:lnTo>
                  <a:lnTo>
                    <a:pt x="23127" y="4905"/>
                  </a:lnTo>
                  <a:lnTo>
                    <a:pt x="22808" y="4723"/>
                  </a:lnTo>
                  <a:lnTo>
                    <a:pt x="22808" y="4351"/>
                  </a:lnTo>
                  <a:lnTo>
                    <a:pt x="23123" y="4169"/>
                  </a:lnTo>
                  <a:lnTo>
                    <a:pt x="23123" y="4538"/>
                  </a:lnTo>
                  <a:lnTo>
                    <a:pt x="23123" y="4538"/>
                  </a:lnTo>
                  <a:lnTo>
                    <a:pt x="23295" y="4637"/>
                  </a:lnTo>
                  <a:close/>
                  <a:moveTo>
                    <a:pt x="23442" y="3593"/>
                  </a:moveTo>
                  <a:lnTo>
                    <a:pt x="23316" y="3664"/>
                  </a:lnTo>
                  <a:lnTo>
                    <a:pt x="23125" y="3775"/>
                  </a:lnTo>
                  <a:lnTo>
                    <a:pt x="22967" y="3683"/>
                  </a:lnTo>
                  <a:lnTo>
                    <a:pt x="22808" y="3590"/>
                  </a:lnTo>
                  <a:lnTo>
                    <a:pt x="22808" y="3224"/>
                  </a:lnTo>
                  <a:lnTo>
                    <a:pt x="23123" y="3042"/>
                  </a:lnTo>
                  <a:lnTo>
                    <a:pt x="23123" y="3408"/>
                  </a:lnTo>
                  <a:lnTo>
                    <a:pt x="23123" y="3411"/>
                  </a:lnTo>
                  <a:lnTo>
                    <a:pt x="23442" y="3593"/>
                  </a:lnTo>
                  <a:close/>
                  <a:moveTo>
                    <a:pt x="23439" y="2463"/>
                  </a:moveTo>
                  <a:lnTo>
                    <a:pt x="23125" y="2643"/>
                  </a:lnTo>
                  <a:lnTo>
                    <a:pt x="23118" y="2640"/>
                  </a:lnTo>
                  <a:lnTo>
                    <a:pt x="22808" y="2461"/>
                  </a:lnTo>
                  <a:lnTo>
                    <a:pt x="22808" y="2092"/>
                  </a:lnTo>
                  <a:lnTo>
                    <a:pt x="22986" y="1988"/>
                  </a:lnTo>
                  <a:lnTo>
                    <a:pt x="23123" y="1910"/>
                  </a:lnTo>
                  <a:lnTo>
                    <a:pt x="23123" y="2281"/>
                  </a:lnTo>
                  <a:lnTo>
                    <a:pt x="23439" y="2463"/>
                  </a:lnTo>
                  <a:close/>
                  <a:moveTo>
                    <a:pt x="23288" y="1244"/>
                  </a:moveTo>
                  <a:lnTo>
                    <a:pt x="23442" y="1331"/>
                  </a:lnTo>
                  <a:lnTo>
                    <a:pt x="23127" y="1513"/>
                  </a:lnTo>
                  <a:lnTo>
                    <a:pt x="22808" y="1329"/>
                  </a:lnTo>
                  <a:lnTo>
                    <a:pt x="22808" y="962"/>
                  </a:lnTo>
                  <a:lnTo>
                    <a:pt x="23123" y="778"/>
                  </a:lnTo>
                  <a:lnTo>
                    <a:pt x="23123" y="1147"/>
                  </a:lnTo>
                  <a:lnTo>
                    <a:pt x="23123" y="1147"/>
                  </a:lnTo>
                  <a:lnTo>
                    <a:pt x="23288" y="1244"/>
                  </a:lnTo>
                  <a:close/>
                  <a:moveTo>
                    <a:pt x="22804" y="582"/>
                  </a:moveTo>
                  <a:lnTo>
                    <a:pt x="22804" y="580"/>
                  </a:lnTo>
                  <a:lnTo>
                    <a:pt x="22804" y="213"/>
                  </a:lnTo>
                  <a:lnTo>
                    <a:pt x="23123" y="398"/>
                  </a:lnTo>
                  <a:lnTo>
                    <a:pt x="23123" y="764"/>
                  </a:lnTo>
                  <a:lnTo>
                    <a:pt x="22976" y="849"/>
                  </a:lnTo>
                  <a:lnTo>
                    <a:pt x="22801" y="948"/>
                  </a:lnTo>
                  <a:lnTo>
                    <a:pt x="22549" y="804"/>
                  </a:lnTo>
                  <a:lnTo>
                    <a:pt x="22485" y="766"/>
                  </a:lnTo>
                  <a:lnTo>
                    <a:pt x="22804" y="582"/>
                  </a:lnTo>
                  <a:close/>
                  <a:moveTo>
                    <a:pt x="22154" y="208"/>
                  </a:moveTo>
                  <a:lnTo>
                    <a:pt x="22156" y="208"/>
                  </a:lnTo>
                  <a:lnTo>
                    <a:pt x="22156" y="206"/>
                  </a:lnTo>
                  <a:lnTo>
                    <a:pt x="22475" y="22"/>
                  </a:lnTo>
                  <a:lnTo>
                    <a:pt x="22790" y="206"/>
                  </a:lnTo>
                  <a:lnTo>
                    <a:pt x="22790" y="575"/>
                  </a:lnTo>
                  <a:lnTo>
                    <a:pt x="22532" y="726"/>
                  </a:lnTo>
                  <a:lnTo>
                    <a:pt x="22473" y="759"/>
                  </a:lnTo>
                  <a:lnTo>
                    <a:pt x="22154" y="575"/>
                  </a:lnTo>
                  <a:lnTo>
                    <a:pt x="22154" y="208"/>
                  </a:lnTo>
                  <a:close/>
                  <a:moveTo>
                    <a:pt x="21828" y="395"/>
                  </a:moveTo>
                  <a:lnTo>
                    <a:pt x="22140" y="218"/>
                  </a:lnTo>
                  <a:lnTo>
                    <a:pt x="22140" y="580"/>
                  </a:lnTo>
                  <a:lnTo>
                    <a:pt x="22140" y="582"/>
                  </a:lnTo>
                  <a:lnTo>
                    <a:pt x="22461" y="766"/>
                  </a:lnTo>
                  <a:lnTo>
                    <a:pt x="22145" y="948"/>
                  </a:lnTo>
                  <a:lnTo>
                    <a:pt x="22074" y="906"/>
                  </a:lnTo>
                  <a:lnTo>
                    <a:pt x="21828" y="764"/>
                  </a:lnTo>
                  <a:lnTo>
                    <a:pt x="21828" y="395"/>
                  </a:lnTo>
                  <a:close/>
                  <a:moveTo>
                    <a:pt x="21828" y="1147"/>
                  </a:moveTo>
                  <a:lnTo>
                    <a:pt x="21828" y="1147"/>
                  </a:lnTo>
                  <a:lnTo>
                    <a:pt x="21828" y="778"/>
                  </a:lnTo>
                  <a:lnTo>
                    <a:pt x="21989" y="873"/>
                  </a:lnTo>
                  <a:lnTo>
                    <a:pt x="22140" y="962"/>
                  </a:lnTo>
                  <a:lnTo>
                    <a:pt x="22140" y="1331"/>
                  </a:lnTo>
                  <a:lnTo>
                    <a:pt x="21821" y="1515"/>
                  </a:lnTo>
                  <a:lnTo>
                    <a:pt x="21507" y="1333"/>
                  </a:lnTo>
                  <a:lnTo>
                    <a:pt x="21828" y="1147"/>
                  </a:lnTo>
                  <a:close/>
                  <a:moveTo>
                    <a:pt x="21173" y="395"/>
                  </a:moveTo>
                  <a:lnTo>
                    <a:pt x="21495" y="211"/>
                  </a:lnTo>
                  <a:lnTo>
                    <a:pt x="21495" y="211"/>
                  </a:lnTo>
                  <a:lnTo>
                    <a:pt x="21495" y="211"/>
                  </a:lnTo>
                  <a:lnTo>
                    <a:pt x="21603" y="272"/>
                  </a:lnTo>
                  <a:lnTo>
                    <a:pt x="21814" y="395"/>
                  </a:lnTo>
                  <a:lnTo>
                    <a:pt x="21814" y="757"/>
                  </a:lnTo>
                  <a:lnTo>
                    <a:pt x="21585" y="622"/>
                  </a:lnTo>
                  <a:lnTo>
                    <a:pt x="21495" y="572"/>
                  </a:lnTo>
                  <a:lnTo>
                    <a:pt x="21495" y="572"/>
                  </a:lnTo>
                  <a:lnTo>
                    <a:pt x="21495" y="572"/>
                  </a:lnTo>
                  <a:lnTo>
                    <a:pt x="21313" y="676"/>
                  </a:lnTo>
                  <a:lnTo>
                    <a:pt x="21173" y="759"/>
                  </a:lnTo>
                  <a:lnTo>
                    <a:pt x="21173" y="395"/>
                  </a:lnTo>
                  <a:close/>
                  <a:moveTo>
                    <a:pt x="21483" y="1333"/>
                  </a:moveTo>
                  <a:lnTo>
                    <a:pt x="21169" y="1515"/>
                  </a:lnTo>
                  <a:lnTo>
                    <a:pt x="21058" y="1452"/>
                  </a:lnTo>
                  <a:lnTo>
                    <a:pt x="20847" y="1331"/>
                  </a:lnTo>
                  <a:lnTo>
                    <a:pt x="20847" y="962"/>
                  </a:lnTo>
                  <a:lnTo>
                    <a:pt x="20944" y="906"/>
                  </a:lnTo>
                  <a:lnTo>
                    <a:pt x="21162" y="780"/>
                  </a:lnTo>
                  <a:lnTo>
                    <a:pt x="21162" y="1147"/>
                  </a:lnTo>
                  <a:lnTo>
                    <a:pt x="21162" y="1147"/>
                  </a:lnTo>
                  <a:lnTo>
                    <a:pt x="21483" y="1333"/>
                  </a:lnTo>
                  <a:close/>
                  <a:moveTo>
                    <a:pt x="20847" y="582"/>
                  </a:moveTo>
                  <a:lnTo>
                    <a:pt x="20847" y="580"/>
                  </a:lnTo>
                  <a:lnTo>
                    <a:pt x="20847" y="216"/>
                  </a:lnTo>
                  <a:lnTo>
                    <a:pt x="21162" y="395"/>
                  </a:lnTo>
                  <a:lnTo>
                    <a:pt x="21162" y="766"/>
                  </a:lnTo>
                  <a:lnTo>
                    <a:pt x="21121" y="787"/>
                  </a:lnTo>
                  <a:lnTo>
                    <a:pt x="20845" y="948"/>
                  </a:lnTo>
                  <a:lnTo>
                    <a:pt x="20528" y="766"/>
                  </a:lnTo>
                  <a:lnTo>
                    <a:pt x="20847" y="582"/>
                  </a:lnTo>
                  <a:close/>
                  <a:moveTo>
                    <a:pt x="20198" y="206"/>
                  </a:moveTo>
                  <a:lnTo>
                    <a:pt x="20422" y="76"/>
                  </a:lnTo>
                  <a:lnTo>
                    <a:pt x="20514" y="22"/>
                  </a:lnTo>
                  <a:lnTo>
                    <a:pt x="20774" y="171"/>
                  </a:lnTo>
                  <a:lnTo>
                    <a:pt x="20836" y="206"/>
                  </a:lnTo>
                  <a:lnTo>
                    <a:pt x="20836" y="575"/>
                  </a:lnTo>
                  <a:lnTo>
                    <a:pt x="20514" y="759"/>
                  </a:lnTo>
                  <a:lnTo>
                    <a:pt x="20198" y="575"/>
                  </a:lnTo>
                  <a:lnTo>
                    <a:pt x="20198" y="206"/>
                  </a:lnTo>
                  <a:close/>
                  <a:moveTo>
                    <a:pt x="19869" y="395"/>
                  </a:moveTo>
                  <a:lnTo>
                    <a:pt x="20186" y="213"/>
                  </a:lnTo>
                  <a:lnTo>
                    <a:pt x="20186" y="580"/>
                  </a:lnTo>
                  <a:lnTo>
                    <a:pt x="20186" y="582"/>
                  </a:lnTo>
                  <a:lnTo>
                    <a:pt x="20306" y="653"/>
                  </a:lnTo>
                  <a:lnTo>
                    <a:pt x="20502" y="766"/>
                  </a:lnTo>
                  <a:lnTo>
                    <a:pt x="20316" y="875"/>
                  </a:lnTo>
                  <a:lnTo>
                    <a:pt x="20190" y="948"/>
                  </a:lnTo>
                  <a:lnTo>
                    <a:pt x="19869" y="766"/>
                  </a:lnTo>
                  <a:lnTo>
                    <a:pt x="19869" y="395"/>
                  </a:lnTo>
                  <a:close/>
                  <a:moveTo>
                    <a:pt x="19869" y="1147"/>
                  </a:moveTo>
                  <a:lnTo>
                    <a:pt x="19869" y="1147"/>
                  </a:lnTo>
                  <a:lnTo>
                    <a:pt x="19869" y="780"/>
                  </a:lnTo>
                  <a:lnTo>
                    <a:pt x="20181" y="962"/>
                  </a:lnTo>
                  <a:lnTo>
                    <a:pt x="20181" y="1331"/>
                  </a:lnTo>
                  <a:lnTo>
                    <a:pt x="19864" y="1513"/>
                  </a:lnTo>
                  <a:lnTo>
                    <a:pt x="19550" y="1333"/>
                  </a:lnTo>
                  <a:lnTo>
                    <a:pt x="19869" y="1147"/>
                  </a:lnTo>
                  <a:close/>
                  <a:moveTo>
                    <a:pt x="19217" y="395"/>
                  </a:moveTo>
                  <a:lnTo>
                    <a:pt x="19304" y="346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536" y="211"/>
                  </a:lnTo>
                  <a:lnTo>
                    <a:pt x="19855" y="395"/>
                  </a:lnTo>
                  <a:lnTo>
                    <a:pt x="19855" y="754"/>
                  </a:lnTo>
                  <a:lnTo>
                    <a:pt x="19536" y="572"/>
                  </a:lnTo>
                  <a:lnTo>
                    <a:pt x="19536" y="572"/>
                  </a:lnTo>
                  <a:lnTo>
                    <a:pt x="19534" y="572"/>
                  </a:lnTo>
                  <a:lnTo>
                    <a:pt x="19349" y="681"/>
                  </a:lnTo>
                  <a:lnTo>
                    <a:pt x="19217" y="757"/>
                  </a:lnTo>
                  <a:lnTo>
                    <a:pt x="19217" y="395"/>
                  </a:lnTo>
                  <a:close/>
                  <a:moveTo>
                    <a:pt x="19217" y="773"/>
                  </a:moveTo>
                  <a:lnTo>
                    <a:pt x="19269" y="743"/>
                  </a:lnTo>
                  <a:lnTo>
                    <a:pt x="19536" y="587"/>
                  </a:lnTo>
                  <a:lnTo>
                    <a:pt x="19855" y="773"/>
                  </a:lnTo>
                  <a:lnTo>
                    <a:pt x="19855" y="1142"/>
                  </a:lnTo>
                  <a:lnTo>
                    <a:pt x="19536" y="1326"/>
                  </a:lnTo>
                  <a:lnTo>
                    <a:pt x="19295" y="1187"/>
                  </a:lnTo>
                  <a:lnTo>
                    <a:pt x="19217" y="1142"/>
                  </a:lnTo>
                  <a:lnTo>
                    <a:pt x="19217" y="773"/>
                  </a:lnTo>
                  <a:close/>
                  <a:moveTo>
                    <a:pt x="19311" y="1208"/>
                  </a:moveTo>
                  <a:lnTo>
                    <a:pt x="19524" y="1333"/>
                  </a:lnTo>
                  <a:lnTo>
                    <a:pt x="19210" y="1515"/>
                  </a:lnTo>
                  <a:lnTo>
                    <a:pt x="18893" y="1331"/>
                  </a:lnTo>
                  <a:lnTo>
                    <a:pt x="18893" y="962"/>
                  </a:lnTo>
                  <a:lnTo>
                    <a:pt x="19205" y="780"/>
                  </a:lnTo>
                  <a:lnTo>
                    <a:pt x="19205" y="1147"/>
                  </a:lnTo>
                  <a:lnTo>
                    <a:pt x="19205" y="1147"/>
                  </a:lnTo>
                  <a:lnTo>
                    <a:pt x="19311" y="1208"/>
                  </a:lnTo>
                  <a:close/>
                  <a:moveTo>
                    <a:pt x="18889" y="582"/>
                  </a:moveTo>
                  <a:lnTo>
                    <a:pt x="18889" y="580"/>
                  </a:lnTo>
                  <a:lnTo>
                    <a:pt x="18889" y="213"/>
                  </a:lnTo>
                  <a:lnTo>
                    <a:pt x="19205" y="395"/>
                  </a:lnTo>
                  <a:lnTo>
                    <a:pt x="19205" y="764"/>
                  </a:lnTo>
                  <a:lnTo>
                    <a:pt x="19132" y="806"/>
                  </a:lnTo>
                  <a:lnTo>
                    <a:pt x="18884" y="948"/>
                  </a:lnTo>
                  <a:lnTo>
                    <a:pt x="18721" y="854"/>
                  </a:lnTo>
                  <a:lnTo>
                    <a:pt x="18572" y="766"/>
                  </a:lnTo>
                  <a:lnTo>
                    <a:pt x="18889" y="582"/>
                  </a:lnTo>
                  <a:close/>
                  <a:moveTo>
                    <a:pt x="18239" y="208"/>
                  </a:moveTo>
                  <a:lnTo>
                    <a:pt x="18241" y="208"/>
                  </a:lnTo>
                  <a:lnTo>
                    <a:pt x="18241" y="206"/>
                  </a:lnTo>
                  <a:lnTo>
                    <a:pt x="18300" y="171"/>
                  </a:lnTo>
                  <a:lnTo>
                    <a:pt x="18560" y="22"/>
                  </a:lnTo>
                  <a:lnTo>
                    <a:pt x="18579" y="34"/>
                  </a:lnTo>
                  <a:lnTo>
                    <a:pt x="18877" y="206"/>
                  </a:lnTo>
                  <a:lnTo>
                    <a:pt x="18877" y="575"/>
                  </a:lnTo>
                  <a:lnTo>
                    <a:pt x="18560" y="759"/>
                  </a:lnTo>
                  <a:lnTo>
                    <a:pt x="18560" y="759"/>
                  </a:lnTo>
                  <a:lnTo>
                    <a:pt x="18239" y="575"/>
                  </a:lnTo>
                  <a:lnTo>
                    <a:pt x="18239" y="208"/>
                  </a:lnTo>
                  <a:close/>
                  <a:moveTo>
                    <a:pt x="17915" y="395"/>
                  </a:moveTo>
                  <a:lnTo>
                    <a:pt x="18227" y="218"/>
                  </a:lnTo>
                  <a:lnTo>
                    <a:pt x="18227" y="580"/>
                  </a:lnTo>
                  <a:lnTo>
                    <a:pt x="18227" y="582"/>
                  </a:lnTo>
                  <a:lnTo>
                    <a:pt x="18546" y="766"/>
                  </a:lnTo>
                  <a:lnTo>
                    <a:pt x="18234" y="948"/>
                  </a:lnTo>
                  <a:lnTo>
                    <a:pt x="17995" y="811"/>
                  </a:lnTo>
                  <a:lnTo>
                    <a:pt x="17915" y="764"/>
                  </a:lnTo>
                  <a:lnTo>
                    <a:pt x="17915" y="395"/>
                  </a:lnTo>
                  <a:close/>
                  <a:moveTo>
                    <a:pt x="17913" y="1147"/>
                  </a:moveTo>
                  <a:lnTo>
                    <a:pt x="17913" y="1147"/>
                  </a:lnTo>
                  <a:lnTo>
                    <a:pt x="17913" y="778"/>
                  </a:lnTo>
                  <a:lnTo>
                    <a:pt x="18227" y="960"/>
                  </a:lnTo>
                  <a:lnTo>
                    <a:pt x="18227" y="1331"/>
                  </a:lnTo>
                  <a:lnTo>
                    <a:pt x="17908" y="1515"/>
                  </a:lnTo>
                  <a:lnTo>
                    <a:pt x="17591" y="1333"/>
                  </a:lnTo>
                  <a:lnTo>
                    <a:pt x="17913" y="1147"/>
                  </a:lnTo>
                  <a:close/>
                  <a:moveTo>
                    <a:pt x="17258" y="395"/>
                  </a:moveTo>
                  <a:lnTo>
                    <a:pt x="17580" y="211"/>
                  </a:lnTo>
                  <a:lnTo>
                    <a:pt x="17580" y="211"/>
                  </a:lnTo>
                  <a:lnTo>
                    <a:pt x="17580" y="211"/>
                  </a:lnTo>
                  <a:lnTo>
                    <a:pt x="17688" y="272"/>
                  </a:lnTo>
                  <a:lnTo>
                    <a:pt x="17899" y="395"/>
                  </a:lnTo>
                  <a:lnTo>
                    <a:pt x="17899" y="757"/>
                  </a:lnTo>
                  <a:lnTo>
                    <a:pt x="17669" y="622"/>
                  </a:lnTo>
                  <a:lnTo>
                    <a:pt x="17580" y="572"/>
                  </a:lnTo>
                  <a:lnTo>
                    <a:pt x="17580" y="572"/>
                  </a:lnTo>
                  <a:lnTo>
                    <a:pt x="17580" y="572"/>
                  </a:lnTo>
                  <a:lnTo>
                    <a:pt x="17398" y="676"/>
                  </a:lnTo>
                  <a:lnTo>
                    <a:pt x="17258" y="759"/>
                  </a:lnTo>
                  <a:lnTo>
                    <a:pt x="17258" y="395"/>
                  </a:lnTo>
                  <a:close/>
                  <a:moveTo>
                    <a:pt x="17568" y="1333"/>
                  </a:moveTo>
                  <a:lnTo>
                    <a:pt x="17253" y="1515"/>
                  </a:lnTo>
                  <a:lnTo>
                    <a:pt x="17142" y="1452"/>
                  </a:lnTo>
                  <a:lnTo>
                    <a:pt x="16934" y="1331"/>
                  </a:lnTo>
                  <a:lnTo>
                    <a:pt x="16934" y="962"/>
                  </a:lnTo>
                  <a:lnTo>
                    <a:pt x="17029" y="906"/>
                  </a:lnTo>
                  <a:lnTo>
                    <a:pt x="17246" y="780"/>
                  </a:lnTo>
                  <a:lnTo>
                    <a:pt x="17246" y="1147"/>
                  </a:lnTo>
                  <a:lnTo>
                    <a:pt x="17246" y="1147"/>
                  </a:lnTo>
                  <a:lnTo>
                    <a:pt x="17568" y="1333"/>
                  </a:lnTo>
                  <a:close/>
                  <a:moveTo>
                    <a:pt x="16934" y="582"/>
                  </a:moveTo>
                  <a:lnTo>
                    <a:pt x="16934" y="580"/>
                  </a:lnTo>
                  <a:lnTo>
                    <a:pt x="16934" y="216"/>
                  </a:lnTo>
                  <a:lnTo>
                    <a:pt x="17246" y="395"/>
                  </a:lnTo>
                  <a:lnTo>
                    <a:pt x="17246" y="766"/>
                  </a:lnTo>
                  <a:lnTo>
                    <a:pt x="17209" y="787"/>
                  </a:lnTo>
                  <a:lnTo>
                    <a:pt x="16930" y="948"/>
                  </a:lnTo>
                  <a:lnTo>
                    <a:pt x="16613" y="766"/>
                  </a:lnTo>
                  <a:lnTo>
                    <a:pt x="16934" y="582"/>
                  </a:lnTo>
                  <a:close/>
                  <a:moveTo>
                    <a:pt x="16282" y="206"/>
                  </a:moveTo>
                  <a:lnTo>
                    <a:pt x="16507" y="76"/>
                  </a:lnTo>
                  <a:lnTo>
                    <a:pt x="16601" y="22"/>
                  </a:lnTo>
                  <a:lnTo>
                    <a:pt x="16859" y="171"/>
                  </a:lnTo>
                  <a:lnTo>
                    <a:pt x="16923" y="206"/>
                  </a:lnTo>
                  <a:lnTo>
                    <a:pt x="16923" y="575"/>
                  </a:lnTo>
                  <a:lnTo>
                    <a:pt x="16601" y="759"/>
                  </a:lnTo>
                  <a:lnTo>
                    <a:pt x="16282" y="575"/>
                  </a:lnTo>
                  <a:lnTo>
                    <a:pt x="16282" y="206"/>
                  </a:lnTo>
                  <a:close/>
                  <a:moveTo>
                    <a:pt x="15956" y="395"/>
                  </a:moveTo>
                  <a:lnTo>
                    <a:pt x="16271" y="216"/>
                  </a:lnTo>
                  <a:lnTo>
                    <a:pt x="16271" y="580"/>
                  </a:lnTo>
                  <a:lnTo>
                    <a:pt x="16271" y="582"/>
                  </a:lnTo>
                  <a:lnTo>
                    <a:pt x="16393" y="653"/>
                  </a:lnTo>
                  <a:lnTo>
                    <a:pt x="16587" y="766"/>
                  </a:lnTo>
                  <a:lnTo>
                    <a:pt x="16403" y="875"/>
                  </a:lnTo>
                  <a:lnTo>
                    <a:pt x="16275" y="948"/>
                  </a:lnTo>
                  <a:lnTo>
                    <a:pt x="16063" y="828"/>
                  </a:lnTo>
                  <a:lnTo>
                    <a:pt x="15956" y="764"/>
                  </a:lnTo>
                  <a:lnTo>
                    <a:pt x="15956" y="395"/>
                  </a:lnTo>
                  <a:close/>
                  <a:moveTo>
                    <a:pt x="15954" y="1147"/>
                  </a:moveTo>
                  <a:lnTo>
                    <a:pt x="15954" y="1147"/>
                  </a:lnTo>
                  <a:lnTo>
                    <a:pt x="15954" y="778"/>
                  </a:lnTo>
                  <a:lnTo>
                    <a:pt x="16138" y="884"/>
                  </a:lnTo>
                  <a:lnTo>
                    <a:pt x="16271" y="962"/>
                  </a:lnTo>
                  <a:lnTo>
                    <a:pt x="16271" y="1329"/>
                  </a:lnTo>
                  <a:lnTo>
                    <a:pt x="15949" y="1513"/>
                  </a:lnTo>
                  <a:lnTo>
                    <a:pt x="15635" y="1333"/>
                  </a:lnTo>
                  <a:lnTo>
                    <a:pt x="15954" y="1147"/>
                  </a:lnTo>
                  <a:close/>
                  <a:moveTo>
                    <a:pt x="15304" y="395"/>
                  </a:moveTo>
                  <a:lnTo>
                    <a:pt x="15623" y="211"/>
                  </a:lnTo>
                  <a:lnTo>
                    <a:pt x="15623" y="211"/>
                  </a:lnTo>
                  <a:lnTo>
                    <a:pt x="15625" y="211"/>
                  </a:lnTo>
                  <a:lnTo>
                    <a:pt x="15661" y="230"/>
                  </a:lnTo>
                  <a:lnTo>
                    <a:pt x="15940" y="395"/>
                  </a:lnTo>
                  <a:lnTo>
                    <a:pt x="15940" y="754"/>
                  </a:lnTo>
                  <a:lnTo>
                    <a:pt x="15623" y="572"/>
                  </a:lnTo>
                  <a:lnTo>
                    <a:pt x="15623" y="572"/>
                  </a:lnTo>
                  <a:lnTo>
                    <a:pt x="15623" y="572"/>
                  </a:lnTo>
                  <a:lnTo>
                    <a:pt x="15304" y="759"/>
                  </a:lnTo>
                  <a:lnTo>
                    <a:pt x="15304" y="395"/>
                  </a:lnTo>
                  <a:close/>
                  <a:moveTo>
                    <a:pt x="15304" y="773"/>
                  </a:moveTo>
                  <a:lnTo>
                    <a:pt x="15623" y="587"/>
                  </a:lnTo>
                  <a:lnTo>
                    <a:pt x="15744" y="658"/>
                  </a:lnTo>
                  <a:lnTo>
                    <a:pt x="15940" y="771"/>
                  </a:lnTo>
                  <a:lnTo>
                    <a:pt x="15940" y="1142"/>
                  </a:lnTo>
                  <a:lnTo>
                    <a:pt x="15833" y="1203"/>
                  </a:lnTo>
                  <a:lnTo>
                    <a:pt x="15623" y="1326"/>
                  </a:lnTo>
                  <a:lnTo>
                    <a:pt x="15304" y="1142"/>
                  </a:lnTo>
                  <a:lnTo>
                    <a:pt x="15304" y="773"/>
                  </a:lnTo>
                  <a:close/>
                  <a:moveTo>
                    <a:pt x="15611" y="1333"/>
                  </a:moveTo>
                  <a:lnTo>
                    <a:pt x="15297" y="1515"/>
                  </a:lnTo>
                  <a:lnTo>
                    <a:pt x="14978" y="1331"/>
                  </a:lnTo>
                  <a:lnTo>
                    <a:pt x="14978" y="962"/>
                  </a:lnTo>
                  <a:lnTo>
                    <a:pt x="15292" y="780"/>
                  </a:lnTo>
                  <a:lnTo>
                    <a:pt x="15292" y="1147"/>
                  </a:lnTo>
                  <a:lnTo>
                    <a:pt x="15292" y="1147"/>
                  </a:lnTo>
                  <a:lnTo>
                    <a:pt x="15611" y="1333"/>
                  </a:lnTo>
                  <a:close/>
                  <a:moveTo>
                    <a:pt x="14976" y="582"/>
                  </a:moveTo>
                  <a:lnTo>
                    <a:pt x="14976" y="580"/>
                  </a:lnTo>
                  <a:lnTo>
                    <a:pt x="14976" y="213"/>
                  </a:lnTo>
                  <a:lnTo>
                    <a:pt x="15292" y="395"/>
                  </a:lnTo>
                  <a:lnTo>
                    <a:pt x="15292" y="766"/>
                  </a:lnTo>
                  <a:lnTo>
                    <a:pt x="15269" y="778"/>
                  </a:lnTo>
                  <a:lnTo>
                    <a:pt x="14971" y="948"/>
                  </a:lnTo>
                  <a:lnTo>
                    <a:pt x="14806" y="854"/>
                  </a:lnTo>
                  <a:lnTo>
                    <a:pt x="14657" y="766"/>
                  </a:lnTo>
                  <a:lnTo>
                    <a:pt x="14976" y="582"/>
                  </a:lnTo>
                  <a:close/>
                  <a:moveTo>
                    <a:pt x="14326" y="206"/>
                  </a:moveTo>
                  <a:lnTo>
                    <a:pt x="14385" y="171"/>
                  </a:lnTo>
                  <a:lnTo>
                    <a:pt x="14645" y="22"/>
                  </a:lnTo>
                  <a:lnTo>
                    <a:pt x="14664" y="34"/>
                  </a:lnTo>
                  <a:lnTo>
                    <a:pt x="14962" y="206"/>
                  </a:lnTo>
                  <a:lnTo>
                    <a:pt x="14962" y="575"/>
                  </a:lnTo>
                  <a:lnTo>
                    <a:pt x="14704" y="726"/>
                  </a:lnTo>
                  <a:lnTo>
                    <a:pt x="14645" y="759"/>
                  </a:lnTo>
                  <a:lnTo>
                    <a:pt x="14326" y="575"/>
                  </a:lnTo>
                  <a:lnTo>
                    <a:pt x="14326" y="206"/>
                  </a:lnTo>
                  <a:close/>
                  <a:moveTo>
                    <a:pt x="14000" y="395"/>
                  </a:moveTo>
                  <a:lnTo>
                    <a:pt x="14087" y="343"/>
                  </a:lnTo>
                  <a:lnTo>
                    <a:pt x="14312" y="216"/>
                  </a:lnTo>
                  <a:lnTo>
                    <a:pt x="14312" y="580"/>
                  </a:lnTo>
                  <a:lnTo>
                    <a:pt x="14312" y="582"/>
                  </a:lnTo>
                  <a:lnTo>
                    <a:pt x="14631" y="766"/>
                  </a:lnTo>
                  <a:lnTo>
                    <a:pt x="14316" y="948"/>
                  </a:lnTo>
                  <a:lnTo>
                    <a:pt x="14000" y="766"/>
                  </a:lnTo>
                  <a:lnTo>
                    <a:pt x="14000" y="395"/>
                  </a:lnTo>
                  <a:close/>
                  <a:moveTo>
                    <a:pt x="13997" y="1147"/>
                  </a:moveTo>
                  <a:lnTo>
                    <a:pt x="13997" y="780"/>
                  </a:lnTo>
                  <a:lnTo>
                    <a:pt x="14309" y="962"/>
                  </a:lnTo>
                  <a:lnTo>
                    <a:pt x="14309" y="1331"/>
                  </a:lnTo>
                  <a:lnTo>
                    <a:pt x="14137" y="1430"/>
                  </a:lnTo>
                  <a:lnTo>
                    <a:pt x="13990" y="1515"/>
                  </a:lnTo>
                  <a:lnTo>
                    <a:pt x="13678" y="1333"/>
                  </a:lnTo>
                  <a:lnTo>
                    <a:pt x="13997" y="1147"/>
                  </a:lnTo>
                  <a:close/>
                  <a:moveTo>
                    <a:pt x="13345" y="395"/>
                  </a:moveTo>
                  <a:lnTo>
                    <a:pt x="13664" y="211"/>
                  </a:lnTo>
                  <a:lnTo>
                    <a:pt x="13664" y="211"/>
                  </a:lnTo>
                  <a:lnTo>
                    <a:pt x="13667" y="211"/>
                  </a:lnTo>
                  <a:lnTo>
                    <a:pt x="13986" y="395"/>
                  </a:lnTo>
                  <a:lnTo>
                    <a:pt x="13986" y="757"/>
                  </a:lnTo>
                  <a:lnTo>
                    <a:pt x="13667" y="572"/>
                  </a:lnTo>
                  <a:lnTo>
                    <a:pt x="13664" y="572"/>
                  </a:lnTo>
                  <a:lnTo>
                    <a:pt x="13664" y="572"/>
                  </a:lnTo>
                  <a:lnTo>
                    <a:pt x="13345" y="759"/>
                  </a:lnTo>
                  <a:lnTo>
                    <a:pt x="13345" y="395"/>
                  </a:lnTo>
                  <a:close/>
                  <a:moveTo>
                    <a:pt x="13345" y="773"/>
                  </a:moveTo>
                  <a:lnTo>
                    <a:pt x="13664" y="587"/>
                  </a:lnTo>
                  <a:lnTo>
                    <a:pt x="13986" y="773"/>
                  </a:lnTo>
                  <a:lnTo>
                    <a:pt x="13986" y="1142"/>
                  </a:lnTo>
                  <a:lnTo>
                    <a:pt x="13664" y="1326"/>
                  </a:lnTo>
                  <a:lnTo>
                    <a:pt x="13345" y="1142"/>
                  </a:lnTo>
                  <a:lnTo>
                    <a:pt x="13345" y="773"/>
                  </a:lnTo>
                  <a:close/>
                  <a:moveTo>
                    <a:pt x="13653" y="1333"/>
                  </a:moveTo>
                  <a:lnTo>
                    <a:pt x="13341" y="1515"/>
                  </a:lnTo>
                  <a:lnTo>
                    <a:pt x="13227" y="1452"/>
                  </a:lnTo>
                  <a:lnTo>
                    <a:pt x="13019" y="1331"/>
                  </a:lnTo>
                  <a:lnTo>
                    <a:pt x="13019" y="962"/>
                  </a:lnTo>
                  <a:lnTo>
                    <a:pt x="13116" y="906"/>
                  </a:lnTo>
                  <a:lnTo>
                    <a:pt x="13334" y="780"/>
                  </a:lnTo>
                  <a:lnTo>
                    <a:pt x="13334" y="1147"/>
                  </a:lnTo>
                  <a:lnTo>
                    <a:pt x="13334" y="1147"/>
                  </a:lnTo>
                  <a:lnTo>
                    <a:pt x="13653" y="1333"/>
                  </a:lnTo>
                  <a:close/>
                  <a:moveTo>
                    <a:pt x="13019" y="582"/>
                  </a:moveTo>
                  <a:lnTo>
                    <a:pt x="13019" y="580"/>
                  </a:lnTo>
                  <a:lnTo>
                    <a:pt x="13019" y="216"/>
                  </a:lnTo>
                  <a:lnTo>
                    <a:pt x="13334" y="395"/>
                  </a:lnTo>
                  <a:lnTo>
                    <a:pt x="13334" y="766"/>
                  </a:lnTo>
                  <a:lnTo>
                    <a:pt x="13293" y="787"/>
                  </a:lnTo>
                  <a:lnTo>
                    <a:pt x="13015" y="948"/>
                  </a:lnTo>
                  <a:lnTo>
                    <a:pt x="12700" y="766"/>
                  </a:lnTo>
                  <a:lnTo>
                    <a:pt x="13019" y="582"/>
                  </a:lnTo>
                  <a:close/>
                  <a:moveTo>
                    <a:pt x="12367" y="206"/>
                  </a:moveTo>
                  <a:lnTo>
                    <a:pt x="12672" y="29"/>
                  </a:lnTo>
                  <a:lnTo>
                    <a:pt x="12686" y="22"/>
                  </a:lnTo>
                  <a:lnTo>
                    <a:pt x="12809" y="93"/>
                  </a:lnTo>
                  <a:lnTo>
                    <a:pt x="13007" y="206"/>
                  </a:lnTo>
                  <a:lnTo>
                    <a:pt x="13007" y="575"/>
                  </a:lnTo>
                  <a:lnTo>
                    <a:pt x="12686" y="759"/>
                  </a:lnTo>
                  <a:lnTo>
                    <a:pt x="12367" y="575"/>
                  </a:lnTo>
                  <a:lnTo>
                    <a:pt x="12367" y="206"/>
                  </a:lnTo>
                  <a:close/>
                  <a:moveTo>
                    <a:pt x="12039" y="766"/>
                  </a:moveTo>
                  <a:lnTo>
                    <a:pt x="12039" y="398"/>
                  </a:lnTo>
                  <a:lnTo>
                    <a:pt x="12355" y="213"/>
                  </a:lnTo>
                  <a:lnTo>
                    <a:pt x="12355" y="580"/>
                  </a:lnTo>
                  <a:lnTo>
                    <a:pt x="12355" y="582"/>
                  </a:lnTo>
                  <a:lnTo>
                    <a:pt x="12478" y="653"/>
                  </a:lnTo>
                  <a:lnTo>
                    <a:pt x="12672" y="766"/>
                  </a:lnTo>
                  <a:lnTo>
                    <a:pt x="12561" y="832"/>
                  </a:lnTo>
                  <a:lnTo>
                    <a:pt x="12358" y="948"/>
                  </a:lnTo>
                  <a:lnTo>
                    <a:pt x="12128" y="818"/>
                  </a:lnTo>
                  <a:lnTo>
                    <a:pt x="12039" y="766"/>
                  </a:lnTo>
                  <a:lnTo>
                    <a:pt x="12039" y="766"/>
                  </a:lnTo>
                  <a:close/>
                  <a:moveTo>
                    <a:pt x="12039" y="1147"/>
                  </a:moveTo>
                  <a:lnTo>
                    <a:pt x="12039" y="1147"/>
                  </a:lnTo>
                  <a:lnTo>
                    <a:pt x="12039" y="780"/>
                  </a:lnTo>
                  <a:lnTo>
                    <a:pt x="12343" y="955"/>
                  </a:lnTo>
                  <a:lnTo>
                    <a:pt x="12353" y="962"/>
                  </a:lnTo>
                  <a:lnTo>
                    <a:pt x="12353" y="1329"/>
                  </a:lnTo>
                  <a:lnTo>
                    <a:pt x="12034" y="1513"/>
                  </a:lnTo>
                  <a:lnTo>
                    <a:pt x="11720" y="1333"/>
                  </a:lnTo>
                  <a:lnTo>
                    <a:pt x="12039" y="1147"/>
                  </a:lnTo>
                  <a:close/>
                  <a:moveTo>
                    <a:pt x="11389" y="395"/>
                  </a:moveTo>
                  <a:lnTo>
                    <a:pt x="11604" y="268"/>
                  </a:lnTo>
                  <a:lnTo>
                    <a:pt x="11706" y="211"/>
                  </a:lnTo>
                  <a:lnTo>
                    <a:pt x="11706" y="211"/>
                  </a:lnTo>
                  <a:lnTo>
                    <a:pt x="11708" y="211"/>
                  </a:lnTo>
                  <a:lnTo>
                    <a:pt x="12025" y="393"/>
                  </a:lnTo>
                  <a:lnTo>
                    <a:pt x="12025" y="754"/>
                  </a:lnTo>
                  <a:lnTo>
                    <a:pt x="11706" y="572"/>
                  </a:lnTo>
                  <a:lnTo>
                    <a:pt x="11706" y="572"/>
                  </a:lnTo>
                  <a:lnTo>
                    <a:pt x="11706" y="572"/>
                  </a:lnTo>
                  <a:lnTo>
                    <a:pt x="11677" y="589"/>
                  </a:lnTo>
                  <a:lnTo>
                    <a:pt x="11389" y="757"/>
                  </a:lnTo>
                  <a:lnTo>
                    <a:pt x="11389" y="395"/>
                  </a:lnTo>
                  <a:close/>
                  <a:moveTo>
                    <a:pt x="11389" y="773"/>
                  </a:moveTo>
                  <a:lnTo>
                    <a:pt x="11668" y="610"/>
                  </a:lnTo>
                  <a:lnTo>
                    <a:pt x="11706" y="587"/>
                  </a:lnTo>
                  <a:lnTo>
                    <a:pt x="12027" y="773"/>
                  </a:lnTo>
                  <a:lnTo>
                    <a:pt x="12027" y="1142"/>
                  </a:lnTo>
                  <a:lnTo>
                    <a:pt x="11786" y="1281"/>
                  </a:lnTo>
                  <a:lnTo>
                    <a:pt x="11708" y="1326"/>
                  </a:lnTo>
                  <a:lnTo>
                    <a:pt x="11465" y="1187"/>
                  </a:lnTo>
                  <a:lnTo>
                    <a:pt x="11389" y="1142"/>
                  </a:lnTo>
                  <a:lnTo>
                    <a:pt x="11389" y="773"/>
                  </a:lnTo>
                  <a:close/>
                  <a:moveTo>
                    <a:pt x="11481" y="1208"/>
                  </a:moveTo>
                  <a:lnTo>
                    <a:pt x="11694" y="1333"/>
                  </a:lnTo>
                  <a:lnTo>
                    <a:pt x="11382" y="1513"/>
                  </a:lnTo>
                  <a:lnTo>
                    <a:pt x="11060" y="1329"/>
                  </a:lnTo>
                  <a:lnTo>
                    <a:pt x="11060" y="962"/>
                  </a:lnTo>
                  <a:lnTo>
                    <a:pt x="11377" y="778"/>
                  </a:lnTo>
                  <a:lnTo>
                    <a:pt x="11377" y="1147"/>
                  </a:lnTo>
                  <a:lnTo>
                    <a:pt x="11377" y="1147"/>
                  </a:lnTo>
                  <a:lnTo>
                    <a:pt x="11481" y="1208"/>
                  </a:lnTo>
                  <a:close/>
                  <a:moveTo>
                    <a:pt x="11060" y="582"/>
                  </a:moveTo>
                  <a:lnTo>
                    <a:pt x="11060" y="580"/>
                  </a:lnTo>
                  <a:lnTo>
                    <a:pt x="11060" y="216"/>
                  </a:lnTo>
                  <a:lnTo>
                    <a:pt x="11377" y="398"/>
                  </a:lnTo>
                  <a:lnTo>
                    <a:pt x="11377" y="764"/>
                  </a:lnTo>
                  <a:lnTo>
                    <a:pt x="11200" y="868"/>
                  </a:lnTo>
                  <a:lnTo>
                    <a:pt x="11056" y="948"/>
                  </a:lnTo>
                  <a:lnTo>
                    <a:pt x="10890" y="854"/>
                  </a:lnTo>
                  <a:lnTo>
                    <a:pt x="10744" y="766"/>
                  </a:lnTo>
                  <a:lnTo>
                    <a:pt x="11060" y="582"/>
                  </a:lnTo>
                  <a:close/>
                  <a:moveTo>
                    <a:pt x="10411" y="206"/>
                  </a:moveTo>
                  <a:lnTo>
                    <a:pt x="10472" y="171"/>
                  </a:lnTo>
                  <a:lnTo>
                    <a:pt x="10730" y="22"/>
                  </a:lnTo>
                  <a:lnTo>
                    <a:pt x="10749" y="34"/>
                  </a:lnTo>
                  <a:lnTo>
                    <a:pt x="11046" y="206"/>
                  </a:lnTo>
                  <a:lnTo>
                    <a:pt x="11046" y="575"/>
                  </a:lnTo>
                  <a:lnTo>
                    <a:pt x="10730" y="759"/>
                  </a:lnTo>
                  <a:lnTo>
                    <a:pt x="10730" y="759"/>
                  </a:lnTo>
                  <a:lnTo>
                    <a:pt x="10730" y="759"/>
                  </a:lnTo>
                  <a:lnTo>
                    <a:pt x="10411" y="575"/>
                  </a:lnTo>
                  <a:lnTo>
                    <a:pt x="10411" y="206"/>
                  </a:lnTo>
                  <a:close/>
                  <a:moveTo>
                    <a:pt x="10085" y="395"/>
                  </a:moveTo>
                  <a:lnTo>
                    <a:pt x="10172" y="343"/>
                  </a:lnTo>
                  <a:lnTo>
                    <a:pt x="10397" y="216"/>
                  </a:lnTo>
                  <a:lnTo>
                    <a:pt x="10397" y="580"/>
                  </a:lnTo>
                  <a:lnTo>
                    <a:pt x="10397" y="582"/>
                  </a:lnTo>
                  <a:lnTo>
                    <a:pt x="10716" y="766"/>
                  </a:lnTo>
                  <a:lnTo>
                    <a:pt x="10404" y="948"/>
                  </a:lnTo>
                  <a:lnTo>
                    <a:pt x="10085" y="766"/>
                  </a:lnTo>
                  <a:lnTo>
                    <a:pt x="10085" y="395"/>
                  </a:lnTo>
                  <a:close/>
                  <a:moveTo>
                    <a:pt x="10085" y="1147"/>
                  </a:moveTo>
                  <a:lnTo>
                    <a:pt x="10085" y="780"/>
                  </a:lnTo>
                  <a:lnTo>
                    <a:pt x="10397" y="962"/>
                  </a:lnTo>
                  <a:lnTo>
                    <a:pt x="10397" y="1331"/>
                  </a:lnTo>
                  <a:lnTo>
                    <a:pt x="10224" y="1430"/>
                  </a:lnTo>
                  <a:lnTo>
                    <a:pt x="10078" y="1515"/>
                  </a:lnTo>
                  <a:lnTo>
                    <a:pt x="9763" y="1333"/>
                  </a:lnTo>
                  <a:lnTo>
                    <a:pt x="10085" y="1147"/>
                  </a:lnTo>
                  <a:close/>
                  <a:moveTo>
                    <a:pt x="9430" y="395"/>
                  </a:moveTo>
                  <a:lnTo>
                    <a:pt x="9751" y="211"/>
                  </a:lnTo>
                  <a:lnTo>
                    <a:pt x="9751" y="211"/>
                  </a:lnTo>
                  <a:lnTo>
                    <a:pt x="9751" y="211"/>
                  </a:lnTo>
                  <a:lnTo>
                    <a:pt x="10070" y="395"/>
                  </a:lnTo>
                  <a:lnTo>
                    <a:pt x="10070" y="757"/>
                  </a:lnTo>
                  <a:lnTo>
                    <a:pt x="9751" y="572"/>
                  </a:lnTo>
                  <a:lnTo>
                    <a:pt x="9751" y="572"/>
                  </a:lnTo>
                  <a:lnTo>
                    <a:pt x="9751" y="572"/>
                  </a:lnTo>
                  <a:lnTo>
                    <a:pt x="9430" y="759"/>
                  </a:lnTo>
                  <a:lnTo>
                    <a:pt x="9430" y="395"/>
                  </a:lnTo>
                  <a:close/>
                  <a:moveTo>
                    <a:pt x="9430" y="773"/>
                  </a:moveTo>
                  <a:lnTo>
                    <a:pt x="9751" y="587"/>
                  </a:lnTo>
                  <a:lnTo>
                    <a:pt x="10070" y="773"/>
                  </a:lnTo>
                  <a:lnTo>
                    <a:pt x="10070" y="1142"/>
                  </a:lnTo>
                  <a:lnTo>
                    <a:pt x="9749" y="1326"/>
                  </a:lnTo>
                  <a:lnTo>
                    <a:pt x="9430" y="1142"/>
                  </a:lnTo>
                  <a:lnTo>
                    <a:pt x="9430" y="773"/>
                  </a:lnTo>
                  <a:close/>
                  <a:moveTo>
                    <a:pt x="9740" y="1333"/>
                  </a:moveTo>
                  <a:lnTo>
                    <a:pt x="9425" y="1515"/>
                  </a:lnTo>
                  <a:lnTo>
                    <a:pt x="9314" y="1452"/>
                  </a:lnTo>
                  <a:lnTo>
                    <a:pt x="9104" y="1331"/>
                  </a:lnTo>
                  <a:lnTo>
                    <a:pt x="9104" y="962"/>
                  </a:lnTo>
                  <a:lnTo>
                    <a:pt x="9201" y="906"/>
                  </a:lnTo>
                  <a:lnTo>
                    <a:pt x="9418" y="780"/>
                  </a:lnTo>
                  <a:lnTo>
                    <a:pt x="9418" y="1147"/>
                  </a:lnTo>
                  <a:lnTo>
                    <a:pt x="9418" y="1147"/>
                  </a:lnTo>
                  <a:lnTo>
                    <a:pt x="9740" y="1333"/>
                  </a:lnTo>
                  <a:close/>
                  <a:moveTo>
                    <a:pt x="9104" y="582"/>
                  </a:moveTo>
                  <a:lnTo>
                    <a:pt x="9104" y="580"/>
                  </a:lnTo>
                  <a:lnTo>
                    <a:pt x="9104" y="216"/>
                  </a:lnTo>
                  <a:lnTo>
                    <a:pt x="9418" y="395"/>
                  </a:lnTo>
                  <a:lnTo>
                    <a:pt x="9418" y="766"/>
                  </a:lnTo>
                  <a:lnTo>
                    <a:pt x="9378" y="787"/>
                  </a:lnTo>
                  <a:lnTo>
                    <a:pt x="9102" y="948"/>
                  </a:lnTo>
                  <a:lnTo>
                    <a:pt x="8785" y="766"/>
                  </a:lnTo>
                  <a:lnTo>
                    <a:pt x="9104" y="582"/>
                  </a:lnTo>
                  <a:close/>
                  <a:moveTo>
                    <a:pt x="8454" y="206"/>
                  </a:moveTo>
                  <a:lnTo>
                    <a:pt x="8759" y="29"/>
                  </a:lnTo>
                  <a:lnTo>
                    <a:pt x="8771" y="22"/>
                  </a:lnTo>
                  <a:lnTo>
                    <a:pt x="8894" y="93"/>
                  </a:lnTo>
                  <a:lnTo>
                    <a:pt x="9092" y="206"/>
                  </a:lnTo>
                  <a:lnTo>
                    <a:pt x="9092" y="575"/>
                  </a:lnTo>
                  <a:lnTo>
                    <a:pt x="8771" y="759"/>
                  </a:lnTo>
                  <a:lnTo>
                    <a:pt x="8454" y="575"/>
                  </a:lnTo>
                  <a:lnTo>
                    <a:pt x="8454" y="206"/>
                  </a:lnTo>
                  <a:close/>
                  <a:moveTo>
                    <a:pt x="8126" y="398"/>
                  </a:moveTo>
                  <a:lnTo>
                    <a:pt x="8442" y="216"/>
                  </a:lnTo>
                  <a:lnTo>
                    <a:pt x="8442" y="580"/>
                  </a:lnTo>
                  <a:lnTo>
                    <a:pt x="8442" y="582"/>
                  </a:lnTo>
                  <a:lnTo>
                    <a:pt x="8563" y="653"/>
                  </a:lnTo>
                  <a:lnTo>
                    <a:pt x="8759" y="766"/>
                  </a:lnTo>
                  <a:lnTo>
                    <a:pt x="8648" y="832"/>
                  </a:lnTo>
                  <a:lnTo>
                    <a:pt x="8445" y="948"/>
                  </a:lnTo>
                  <a:lnTo>
                    <a:pt x="8381" y="913"/>
                  </a:lnTo>
                  <a:lnTo>
                    <a:pt x="8126" y="764"/>
                  </a:lnTo>
                  <a:lnTo>
                    <a:pt x="8126" y="398"/>
                  </a:lnTo>
                  <a:close/>
                  <a:moveTo>
                    <a:pt x="8126" y="1147"/>
                  </a:moveTo>
                  <a:lnTo>
                    <a:pt x="8126" y="1147"/>
                  </a:lnTo>
                  <a:lnTo>
                    <a:pt x="8126" y="780"/>
                  </a:lnTo>
                  <a:lnTo>
                    <a:pt x="8442" y="962"/>
                  </a:lnTo>
                  <a:lnTo>
                    <a:pt x="8442" y="1326"/>
                  </a:lnTo>
                  <a:lnTo>
                    <a:pt x="8119" y="1513"/>
                  </a:lnTo>
                  <a:lnTo>
                    <a:pt x="7807" y="1333"/>
                  </a:lnTo>
                  <a:lnTo>
                    <a:pt x="7838" y="1315"/>
                  </a:lnTo>
                  <a:lnTo>
                    <a:pt x="8126" y="1147"/>
                  </a:lnTo>
                  <a:close/>
                  <a:moveTo>
                    <a:pt x="7474" y="395"/>
                  </a:moveTo>
                  <a:lnTo>
                    <a:pt x="7793" y="211"/>
                  </a:lnTo>
                  <a:lnTo>
                    <a:pt x="7795" y="211"/>
                  </a:lnTo>
                  <a:lnTo>
                    <a:pt x="7795" y="211"/>
                  </a:lnTo>
                  <a:lnTo>
                    <a:pt x="7830" y="230"/>
                  </a:lnTo>
                  <a:lnTo>
                    <a:pt x="8109" y="393"/>
                  </a:lnTo>
                  <a:lnTo>
                    <a:pt x="8109" y="754"/>
                  </a:lnTo>
                  <a:lnTo>
                    <a:pt x="7795" y="572"/>
                  </a:lnTo>
                  <a:lnTo>
                    <a:pt x="7795" y="572"/>
                  </a:lnTo>
                  <a:lnTo>
                    <a:pt x="7795" y="572"/>
                  </a:lnTo>
                  <a:lnTo>
                    <a:pt x="7474" y="759"/>
                  </a:lnTo>
                  <a:lnTo>
                    <a:pt x="7474" y="395"/>
                  </a:lnTo>
                  <a:close/>
                  <a:moveTo>
                    <a:pt x="7474" y="773"/>
                  </a:moveTo>
                  <a:lnTo>
                    <a:pt x="7795" y="587"/>
                  </a:lnTo>
                  <a:lnTo>
                    <a:pt x="7882" y="639"/>
                  </a:lnTo>
                  <a:lnTo>
                    <a:pt x="8112" y="771"/>
                  </a:lnTo>
                  <a:lnTo>
                    <a:pt x="8112" y="1142"/>
                  </a:lnTo>
                  <a:lnTo>
                    <a:pt x="8020" y="1194"/>
                  </a:lnTo>
                  <a:lnTo>
                    <a:pt x="7793" y="1326"/>
                  </a:lnTo>
                  <a:lnTo>
                    <a:pt x="7474" y="1142"/>
                  </a:lnTo>
                  <a:lnTo>
                    <a:pt x="7474" y="773"/>
                  </a:lnTo>
                  <a:close/>
                  <a:moveTo>
                    <a:pt x="7781" y="1333"/>
                  </a:moveTo>
                  <a:lnTo>
                    <a:pt x="7467" y="1513"/>
                  </a:lnTo>
                  <a:lnTo>
                    <a:pt x="7148" y="1331"/>
                  </a:lnTo>
                  <a:lnTo>
                    <a:pt x="7148" y="962"/>
                  </a:lnTo>
                  <a:lnTo>
                    <a:pt x="7462" y="780"/>
                  </a:lnTo>
                  <a:lnTo>
                    <a:pt x="7462" y="1147"/>
                  </a:lnTo>
                  <a:lnTo>
                    <a:pt x="7462" y="1147"/>
                  </a:lnTo>
                  <a:lnTo>
                    <a:pt x="7781" y="1333"/>
                  </a:lnTo>
                  <a:close/>
                  <a:moveTo>
                    <a:pt x="7148" y="582"/>
                  </a:moveTo>
                  <a:lnTo>
                    <a:pt x="7148" y="580"/>
                  </a:lnTo>
                  <a:lnTo>
                    <a:pt x="7148" y="216"/>
                  </a:lnTo>
                  <a:lnTo>
                    <a:pt x="7462" y="395"/>
                  </a:lnTo>
                  <a:lnTo>
                    <a:pt x="7462" y="766"/>
                  </a:lnTo>
                  <a:lnTo>
                    <a:pt x="7431" y="783"/>
                  </a:lnTo>
                  <a:lnTo>
                    <a:pt x="7143" y="948"/>
                  </a:lnTo>
                  <a:lnTo>
                    <a:pt x="6982" y="856"/>
                  </a:lnTo>
                  <a:lnTo>
                    <a:pt x="6829" y="766"/>
                  </a:lnTo>
                  <a:lnTo>
                    <a:pt x="7148" y="582"/>
                  </a:lnTo>
                  <a:close/>
                  <a:moveTo>
                    <a:pt x="6495" y="206"/>
                  </a:moveTo>
                  <a:lnTo>
                    <a:pt x="6814" y="22"/>
                  </a:lnTo>
                  <a:lnTo>
                    <a:pt x="7044" y="152"/>
                  </a:lnTo>
                  <a:lnTo>
                    <a:pt x="7136" y="206"/>
                  </a:lnTo>
                  <a:lnTo>
                    <a:pt x="7136" y="575"/>
                  </a:lnTo>
                  <a:lnTo>
                    <a:pt x="6838" y="747"/>
                  </a:lnTo>
                  <a:lnTo>
                    <a:pt x="6817" y="759"/>
                  </a:lnTo>
                  <a:lnTo>
                    <a:pt x="6817" y="759"/>
                  </a:lnTo>
                  <a:lnTo>
                    <a:pt x="6817" y="759"/>
                  </a:lnTo>
                  <a:lnTo>
                    <a:pt x="6637" y="658"/>
                  </a:lnTo>
                  <a:lnTo>
                    <a:pt x="6495" y="575"/>
                  </a:lnTo>
                  <a:lnTo>
                    <a:pt x="6495" y="206"/>
                  </a:lnTo>
                  <a:close/>
                  <a:moveTo>
                    <a:pt x="6169" y="766"/>
                  </a:moveTo>
                  <a:lnTo>
                    <a:pt x="6169" y="395"/>
                  </a:lnTo>
                  <a:lnTo>
                    <a:pt x="6484" y="216"/>
                  </a:lnTo>
                  <a:lnTo>
                    <a:pt x="6484" y="580"/>
                  </a:lnTo>
                  <a:lnTo>
                    <a:pt x="6484" y="582"/>
                  </a:lnTo>
                  <a:lnTo>
                    <a:pt x="6803" y="766"/>
                  </a:lnTo>
                  <a:lnTo>
                    <a:pt x="6649" y="856"/>
                  </a:lnTo>
                  <a:lnTo>
                    <a:pt x="6618" y="875"/>
                  </a:lnTo>
                  <a:lnTo>
                    <a:pt x="6488" y="948"/>
                  </a:lnTo>
                  <a:lnTo>
                    <a:pt x="6271" y="825"/>
                  </a:lnTo>
                  <a:lnTo>
                    <a:pt x="6169" y="766"/>
                  </a:lnTo>
                  <a:lnTo>
                    <a:pt x="6169" y="766"/>
                  </a:lnTo>
                  <a:close/>
                  <a:moveTo>
                    <a:pt x="6169" y="1147"/>
                  </a:moveTo>
                  <a:lnTo>
                    <a:pt x="6169" y="1147"/>
                  </a:lnTo>
                  <a:lnTo>
                    <a:pt x="6169" y="780"/>
                  </a:lnTo>
                  <a:lnTo>
                    <a:pt x="6481" y="962"/>
                  </a:lnTo>
                  <a:lnTo>
                    <a:pt x="6481" y="1329"/>
                  </a:lnTo>
                  <a:lnTo>
                    <a:pt x="6162" y="1513"/>
                  </a:lnTo>
                  <a:lnTo>
                    <a:pt x="5848" y="1333"/>
                  </a:lnTo>
                  <a:lnTo>
                    <a:pt x="6169" y="1147"/>
                  </a:lnTo>
                  <a:close/>
                  <a:moveTo>
                    <a:pt x="5515" y="395"/>
                  </a:moveTo>
                  <a:lnTo>
                    <a:pt x="5836" y="211"/>
                  </a:lnTo>
                  <a:lnTo>
                    <a:pt x="5836" y="211"/>
                  </a:lnTo>
                  <a:lnTo>
                    <a:pt x="5836" y="211"/>
                  </a:lnTo>
                  <a:lnTo>
                    <a:pt x="6155" y="395"/>
                  </a:lnTo>
                  <a:lnTo>
                    <a:pt x="6155" y="754"/>
                  </a:lnTo>
                  <a:lnTo>
                    <a:pt x="5836" y="572"/>
                  </a:lnTo>
                  <a:lnTo>
                    <a:pt x="5836" y="572"/>
                  </a:lnTo>
                  <a:lnTo>
                    <a:pt x="5836" y="572"/>
                  </a:lnTo>
                  <a:lnTo>
                    <a:pt x="5515" y="759"/>
                  </a:lnTo>
                  <a:lnTo>
                    <a:pt x="5515" y="395"/>
                  </a:lnTo>
                  <a:close/>
                  <a:moveTo>
                    <a:pt x="5515" y="773"/>
                  </a:moveTo>
                  <a:lnTo>
                    <a:pt x="5836" y="587"/>
                  </a:lnTo>
                  <a:lnTo>
                    <a:pt x="6155" y="773"/>
                  </a:lnTo>
                  <a:lnTo>
                    <a:pt x="6155" y="1142"/>
                  </a:lnTo>
                  <a:lnTo>
                    <a:pt x="5836" y="1326"/>
                  </a:lnTo>
                  <a:lnTo>
                    <a:pt x="5515" y="1142"/>
                  </a:lnTo>
                  <a:lnTo>
                    <a:pt x="5515" y="773"/>
                  </a:lnTo>
                  <a:close/>
                  <a:moveTo>
                    <a:pt x="5824" y="1333"/>
                  </a:moveTo>
                  <a:lnTo>
                    <a:pt x="5510" y="1515"/>
                  </a:lnTo>
                  <a:lnTo>
                    <a:pt x="5399" y="1452"/>
                  </a:lnTo>
                  <a:lnTo>
                    <a:pt x="5189" y="1331"/>
                  </a:lnTo>
                  <a:lnTo>
                    <a:pt x="5189" y="962"/>
                  </a:lnTo>
                  <a:lnTo>
                    <a:pt x="5286" y="906"/>
                  </a:lnTo>
                  <a:lnTo>
                    <a:pt x="5503" y="780"/>
                  </a:lnTo>
                  <a:lnTo>
                    <a:pt x="5503" y="1147"/>
                  </a:lnTo>
                  <a:lnTo>
                    <a:pt x="5503" y="1147"/>
                  </a:lnTo>
                  <a:lnTo>
                    <a:pt x="5824" y="1333"/>
                  </a:lnTo>
                  <a:close/>
                  <a:moveTo>
                    <a:pt x="5189" y="582"/>
                  </a:moveTo>
                  <a:lnTo>
                    <a:pt x="5189" y="580"/>
                  </a:lnTo>
                  <a:lnTo>
                    <a:pt x="5189" y="216"/>
                  </a:lnTo>
                  <a:lnTo>
                    <a:pt x="5503" y="395"/>
                  </a:lnTo>
                  <a:lnTo>
                    <a:pt x="5503" y="766"/>
                  </a:lnTo>
                  <a:lnTo>
                    <a:pt x="5465" y="787"/>
                  </a:lnTo>
                  <a:lnTo>
                    <a:pt x="5345" y="856"/>
                  </a:lnTo>
                  <a:lnTo>
                    <a:pt x="5186" y="948"/>
                  </a:lnTo>
                  <a:lnTo>
                    <a:pt x="4870" y="766"/>
                  </a:lnTo>
                  <a:lnTo>
                    <a:pt x="5189" y="582"/>
                  </a:lnTo>
                  <a:close/>
                  <a:moveTo>
                    <a:pt x="4539" y="206"/>
                  </a:moveTo>
                  <a:lnTo>
                    <a:pt x="4771" y="71"/>
                  </a:lnTo>
                  <a:lnTo>
                    <a:pt x="4856" y="22"/>
                  </a:lnTo>
                  <a:lnTo>
                    <a:pt x="5094" y="159"/>
                  </a:lnTo>
                  <a:lnTo>
                    <a:pt x="5130" y="180"/>
                  </a:lnTo>
                  <a:lnTo>
                    <a:pt x="5177" y="206"/>
                  </a:lnTo>
                  <a:lnTo>
                    <a:pt x="5177" y="575"/>
                  </a:lnTo>
                  <a:lnTo>
                    <a:pt x="4858" y="759"/>
                  </a:lnTo>
                  <a:lnTo>
                    <a:pt x="4539" y="575"/>
                  </a:lnTo>
                  <a:lnTo>
                    <a:pt x="4539" y="206"/>
                  </a:lnTo>
                  <a:close/>
                  <a:moveTo>
                    <a:pt x="4213" y="395"/>
                  </a:moveTo>
                  <a:lnTo>
                    <a:pt x="4527" y="216"/>
                  </a:lnTo>
                  <a:lnTo>
                    <a:pt x="4527" y="580"/>
                  </a:lnTo>
                  <a:lnTo>
                    <a:pt x="4527" y="582"/>
                  </a:lnTo>
                  <a:lnTo>
                    <a:pt x="4650" y="653"/>
                  </a:lnTo>
                  <a:lnTo>
                    <a:pt x="4844" y="766"/>
                  </a:lnTo>
                  <a:lnTo>
                    <a:pt x="4688" y="858"/>
                  </a:lnTo>
                  <a:lnTo>
                    <a:pt x="4530" y="948"/>
                  </a:lnTo>
                  <a:lnTo>
                    <a:pt x="4371" y="856"/>
                  </a:lnTo>
                  <a:lnTo>
                    <a:pt x="4213" y="766"/>
                  </a:lnTo>
                  <a:lnTo>
                    <a:pt x="4213" y="395"/>
                  </a:lnTo>
                  <a:close/>
                  <a:moveTo>
                    <a:pt x="4211" y="1147"/>
                  </a:moveTo>
                  <a:lnTo>
                    <a:pt x="4211" y="1147"/>
                  </a:lnTo>
                  <a:lnTo>
                    <a:pt x="4211" y="778"/>
                  </a:lnTo>
                  <a:lnTo>
                    <a:pt x="4437" y="910"/>
                  </a:lnTo>
                  <a:lnTo>
                    <a:pt x="4527" y="962"/>
                  </a:lnTo>
                  <a:lnTo>
                    <a:pt x="4527" y="1329"/>
                  </a:lnTo>
                  <a:lnTo>
                    <a:pt x="4230" y="1501"/>
                  </a:lnTo>
                  <a:lnTo>
                    <a:pt x="4208" y="1515"/>
                  </a:lnTo>
                  <a:lnTo>
                    <a:pt x="3892" y="1333"/>
                  </a:lnTo>
                  <a:lnTo>
                    <a:pt x="3922" y="1315"/>
                  </a:lnTo>
                  <a:lnTo>
                    <a:pt x="4211" y="1147"/>
                  </a:lnTo>
                  <a:close/>
                  <a:moveTo>
                    <a:pt x="3558" y="395"/>
                  </a:moveTo>
                  <a:lnTo>
                    <a:pt x="3877" y="211"/>
                  </a:lnTo>
                  <a:lnTo>
                    <a:pt x="3880" y="211"/>
                  </a:lnTo>
                  <a:lnTo>
                    <a:pt x="3880" y="211"/>
                  </a:lnTo>
                  <a:lnTo>
                    <a:pt x="3918" y="230"/>
                  </a:lnTo>
                  <a:lnTo>
                    <a:pt x="4196" y="395"/>
                  </a:lnTo>
                  <a:lnTo>
                    <a:pt x="4196" y="754"/>
                  </a:lnTo>
                  <a:lnTo>
                    <a:pt x="3880" y="572"/>
                  </a:lnTo>
                  <a:lnTo>
                    <a:pt x="3880" y="572"/>
                  </a:lnTo>
                  <a:lnTo>
                    <a:pt x="3880" y="572"/>
                  </a:lnTo>
                  <a:lnTo>
                    <a:pt x="3558" y="759"/>
                  </a:lnTo>
                  <a:lnTo>
                    <a:pt x="3558" y="395"/>
                  </a:lnTo>
                  <a:close/>
                  <a:moveTo>
                    <a:pt x="3558" y="773"/>
                  </a:moveTo>
                  <a:lnTo>
                    <a:pt x="3880" y="587"/>
                  </a:lnTo>
                  <a:lnTo>
                    <a:pt x="3967" y="639"/>
                  </a:lnTo>
                  <a:lnTo>
                    <a:pt x="4045" y="684"/>
                  </a:lnTo>
                  <a:lnTo>
                    <a:pt x="4196" y="771"/>
                  </a:lnTo>
                  <a:lnTo>
                    <a:pt x="4196" y="1142"/>
                  </a:lnTo>
                  <a:lnTo>
                    <a:pt x="4107" y="1194"/>
                  </a:lnTo>
                  <a:lnTo>
                    <a:pt x="3880" y="1326"/>
                  </a:lnTo>
                  <a:lnTo>
                    <a:pt x="3558" y="1142"/>
                  </a:lnTo>
                  <a:lnTo>
                    <a:pt x="3558" y="773"/>
                  </a:lnTo>
                  <a:close/>
                  <a:moveTo>
                    <a:pt x="3866" y="1333"/>
                  </a:moveTo>
                  <a:lnTo>
                    <a:pt x="3551" y="1513"/>
                  </a:lnTo>
                  <a:lnTo>
                    <a:pt x="3235" y="1331"/>
                  </a:lnTo>
                  <a:lnTo>
                    <a:pt x="3235" y="962"/>
                  </a:lnTo>
                  <a:lnTo>
                    <a:pt x="3547" y="780"/>
                  </a:lnTo>
                  <a:lnTo>
                    <a:pt x="3547" y="1147"/>
                  </a:lnTo>
                  <a:lnTo>
                    <a:pt x="3547" y="1147"/>
                  </a:lnTo>
                  <a:lnTo>
                    <a:pt x="3866" y="1333"/>
                  </a:lnTo>
                  <a:close/>
                  <a:moveTo>
                    <a:pt x="3235" y="582"/>
                  </a:moveTo>
                  <a:lnTo>
                    <a:pt x="3235" y="580"/>
                  </a:lnTo>
                  <a:lnTo>
                    <a:pt x="3235" y="216"/>
                  </a:lnTo>
                  <a:lnTo>
                    <a:pt x="3547" y="395"/>
                  </a:lnTo>
                  <a:lnTo>
                    <a:pt x="3547" y="766"/>
                  </a:lnTo>
                  <a:lnTo>
                    <a:pt x="3516" y="783"/>
                  </a:lnTo>
                  <a:lnTo>
                    <a:pt x="3228" y="948"/>
                  </a:lnTo>
                  <a:lnTo>
                    <a:pt x="3067" y="856"/>
                  </a:lnTo>
                  <a:lnTo>
                    <a:pt x="2913" y="766"/>
                  </a:lnTo>
                  <a:lnTo>
                    <a:pt x="3235" y="582"/>
                  </a:lnTo>
                  <a:close/>
                  <a:moveTo>
                    <a:pt x="2583" y="206"/>
                  </a:moveTo>
                  <a:lnTo>
                    <a:pt x="2675" y="152"/>
                  </a:lnTo>
                  <a:lnTo>
                    <a:pt x="2902" y="22"/>
                  </a:lnTo>
                  <a:lnTo>
                    <a:pt x="3223" y="206"/>
                  </a:lnTo>
                  <a:lnTo>
                    <a:pt x="3223" y="575"/>
                  </a:lnTo>
                  <a:lnTo>
                    <a:pt x="2923" y="747"/>
                  </a:lnTo>
                  <a:lnTo>
                    <a:pt x="2902" y="759"/>
                  </a:lnTo>
                  <a:lnTo>
                    <a:pt x="2902" y="759"/>
                  </a:lnTo>
                  <a:lnTo>
                    <a:pt x="2902" y="759"/>
                  </a:lnTo>
                  <a:lnTo>
                    <a:pt x="2724" y="658"/>
                  </a:lnTo>
                  <a:lnTo>
                    <a:pt x="2583" y="575"/>
                  </a:lnTo>
                  <a:lnTo>
                    <a:pt x="2583" y="206"/>
                  </a:lnTo>
                  <a:close/>
                  <a:moveTo>
                    <a:pt x="2254" y="766"/>
                  </a:moveTo>
                  <a:lnTo>
                    <a:pt x="2254" y="395"/>
                  </a:lnTo>
                  <a:lnTo>
                    <a:pt x="2415" y="303"/>
                  </a:lnTo>
                  <a:lnTo>
                    <a:pt x="2568" y="216"/>
                  </a:lnTo>
                  <a:lnTo>
                    <a:pt x="2568" y="580"/>
                  </a:lnTo>
                  <a:lnTo>
                    <a:pt x="2568" y="582"/>
                  </a:lnTo>
                  <a:lnTo>
                    <a:pt x="2887" y="766"/>
                  </a:lnTo>
                  <a:lnTo>
                    <a:pt x="2734" y="856"/>
                  </a:lnTo>
                  <a:lnTo>
                    <a:pt x="2703" y="875"/>
                  </a:lnTo>
                  <a:lnTo>
                    <a:pt x="2573" y="948"/>
                  </a:lnTo>
                  <a:lnTo>
                    <a:pt x="2361" y="828"/>
                  </a:lnTo>
                  <a:lnTo>
                    <a:pt x="2254" y="766"/>
                  </a:lnTo>
                  <a:lnTo>
                    <a:pt x="2254" y="766"/>
                  </a:lnTo>
                  <a:close/>
                  <a:moveTo>
                    <a:pt x="2254" y="1147"/>
                  </a:moveTo>
                  <a:lnTo>
                    <a:pt x="2254" y="1147"/>
                  </a:lnTo>
                  <a:lnTo>
                    <a:pt x="2254" y="780"/>
                  </a:lnTo>
                  <a:lnTo>
                    <a:pt x="2566" y="962"/>
                  </a:lnTo>
                  <a:lnTo>
                    <a:pt x="2566" y="1329"/>
                  </a:lnTo>
                  <a:lnTo>
                    <a:pt x="2247" y="1513"/>
                  </a:lnTo>
                  <a:lnTo>
                    <a:pt x="1935" y="1333"/>
                  </a:lnTo>
                  <a:lnTo>
                    <a:pt x="2254" y="1147"/>
                  </a:lnTo>
                  <a:close/>
                  <a:moveTo>
                    <a:pt x="1604" y="395"/>
                  </a:moveTo>
                  <a:lnTo>
                    <a:pt x="1886" y="230"/>
                  </a:lnTo>
                  <a:lnTo>
                    <a:pt x="1921" y="211"/>
                  </a:lnTo>
                  <a:lnTo>
                    <a:pt x="1921" y="211"/>
                  </a:lnTo>
                  <a:lnTo>
                    <a:pt x="1923" y="211"/>
                  </a:lnTo>
                  <a:lnTo>
                    <a:pt x="2240" y="393"/>
                  </a:lnTo>
                  <a:lnTo>
                    <a:pt x="2240" y="754"/>
                  </a:lnTo>
                  <a:lnTo>
                    <a:pt x="1980" y="606"/>
                  </a:lnTo>
                  <a:lnTo>
                    <a:pt x="1921" y="572"/>
                  </a:lnTo>
                  <a:lnTo>
                    <a:pt x="1921" y="572"/>
                  </a:lnTo>
                  <a:lnTo>
                    <a:pt x="1921" y="572"/>
                  </a:lnTo>
                  <a:lnTo>
                    <a:pt x="1604" y="754"/>
                  </a:lnTo>
                  <a:lnTo>
                    <a:pt x="1604" y="395"/>
                  </a:lnTo>
                  <a:close/>
                  <a:moveTo>
                    <a:pt x="1604" y="771"/>
                  </a:moveTo>
                  <a:lnTo>
                    <a:pt x="1921" y="587"/>
                  </a:lnTo>
                  <a:lnTo>
                    <a:pt x="2051" y="662"/>
                  </a:lnTo>
                  <a:lnTo>
                    <a:pt x="2242" y="773"/>
                  </a:lnTo>
                  <a:lnTo>
                    <a:pt x="2242" y="1142"/>
                  </a:lnTo>
                  <a:lnTo>
                    <a:pt x="1923" y="1326"/>
                  </a:lnTo>
                  <a:lnTo>
                    <a:pt x="1689" y="1192"/>
                  </a:lnTo>
                  <a:lnTo>
                    <a:pt x="1604" y="1142"/>
                  </a:lnTo>
                  <a:lnTo>
                    <a:pt x="1604" y="771"/>
                  </a:lnTo>
                  <a:close/>
                  <a:moveTo>
                    <a:pt x="1760" y="1246"/>
                  </a:moveTo>
                  <a:lnTo>
                    <a:pt x="1909" y="1333"/>
                  </a:lnTo>
                  <a:lnTo>
                    <a:pt x="1595" y="1513"/>
                  </a:lnTo>
                  <a:lnTo>
                    <a:pt x="1274" y="1326"/>
                  </a:lnTo>
                  <a:lnTo>
                    <a:pt x="1274" y="965"/>
                  </a:lnTo>
                  <a:lnTo>
                    <a:pt x="1593" y="778"/>
                  </a:lnTo>
                  <a:lnTo>
                    <a:pt x="1593" y="1147"/>
                  </a:lnTo>
                  <a:lnTo>
                    <a:pt x="1593" y="1147"/>
                  </a:lnTo>
                  <a:lnTo>
                    <a:pt x="1760" y="1246"/>
                  </a:lnTo>
                  <a:close/>
                  <a:moveTo>
                    <a:pt x="1271" y="582"/>
                  </a:moveTo>
                  <a:lnTo>
                    <a:pt x="1271" y="580"/>
                  </a:lnTo>
                  <a:lnTo>
                    <a:pt x="1271" y="216"/>
                  </a:lnTo>
                  <a:lnTo>
                    <a:pt x="1590" y="395"/>
                  </a:lnTo>
                  <a:lnTo>
                    <a:pt x="1590" y="764"/>
                  </a:lnTo>
                  <a:lnTo>
                    <a:pt x="1278" y="943"/>
                  </a:lnTo>
                  <a:lnTo>
                    <a:pt x="1271" y="948"/>
                  </a:lnTo>
                  <a:lnTo>
                    <a:pt x="1037" y="813"/>
                  </a:lnTo>
                  <a:lnTo>
                    <a:pt x="955" y="766"/>
                  </a:lnTo>
                  <a:lnTo>
                    <a:pt x="1271" y="582"/>
                  </a:lnTo>
                  <a:close/>
                  <a:moveTo>
                    <a:pt x="624" y="206"/>
                  </a:moveTo>
                  <a:lnTo>
                    <a:pt x="624" y="206"/>
                  </a:lnTo>
                  <a:lnTo>
                    <a:pt x="945" y="22"/>
                  </a:lnTo>
                  <a:lnTo>
                    <a:pt x="1111" y="119"/>
                  </a:lnTo>
                  <a:lnTo>
                    <a:pt x="1259" y="206"/>
                  </a:lnTo>
                  <a:lnTo>
                    <a:pt x="1259" y="575"/>
                  </a:lnTo>
                  <a:lnTo>
                    <a:pt x="1082" y="679"/>
                  </a:lnTo>
                  <a:lnTo>
                    <a:pt x="943" y="759"/>
                  </a:lnTo>
                  <a:lnTo>
                    <a:pt x="624" y="575"/>
                  </a:lnTo>
                  <a:lnTo>
                    <a:pt x="624" y="206"/>
                  </a:lnTo>
                  <a:close/>
                  <a:moveTo>
                    <a:pt x="931" y="766"/>
                  </a:moveTo>
                  <a:lnTo>
                    <a:pt x="614" y="948"/>
                  </a:lnTo>
                  <a:lnTo>
                    <a:pt x="295" y="764"/>
                  </a:lnTo>
                  <a:lnTo>
                    <a:pt x="295" y="398"/>
                  </a:lnTo>
                  <a:lnTo>
                    <a:pt x="612" y="216"/>
                  </a:lnTo>
                  <a:lnTo>
                    <a:pt x="612" y="580"/>
                  </a:lnTo>
                  <a:lnTo>
                    <a:pt x="612" y="582"/>
                  </a:lnTo>
                  <a:lnTo>
                    <a:pt x="931" y="766"/>
                  </a:lnTo>
                  <a:close/>
                </a:path>
              </a:pathLst>
            </a:custGeom>
            <a:grpFill/>
            <a:ln w="9525">
              <a:solidFill>
                <a:srgbClr val="89D2E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5" name="Rectangle 1034"/>
          <p:cNvSpPr/>
          <p:nvPr/>
        </p:nvSpPr>
        <p:spPr>
          <a:xfrm>
            <a:off x="0" y="0"/>
            <a:ext cx="12192000" cy="6858296"/>
          </a:xfrm>
          <a:prstGeom prst="rect">
            <a:avLst/>
          </a:prstGeom>
          <a:gradFill>
            <a:gsLst>
              <a:gs pos="49000">
                <a:schemeClr val="accent1">
                  <a:lumMod val="5000"/>
                  <a:lumOff val="95000"/>
                  <a:alpha val="85000"/>
                </a:schemeClr>
              </a:gs>
              <a:gs pos="100000">
                <a:srgbClr val="DCF2F8">
                  <a:alpha val="50000"/>
                </a:srgbClr>
              </a:gs>
            </a:gsLst>
            <a:lin ang="5400000" scaled="1"/>
          </a:gradFill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81032" y="6423995"/>
            <a:ext cx="666976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algn="l" defTabSz="914377" rtl="0" eaLnBrk="1" latinLnBrk="0" hangingPunct="1">
              <a:lnSpc>
                <a:spcPct val="100000"/>
              </a:lnSpc>
            </a:pPr>
            <a:fld id="{DFCF27A5-1A5B-48D3-A060-2758FFBB1ADD}" type="slidenum">
              <a:rPr lang="en-US" sz="800" kern="120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377" rtl="0" eaLnBrk="1" latinLnBrk="0" hangingPunct="1">
                <a:lnSpc>
                  <a:spcPct val="100000"/>
                </a:lnSpc>
              </a:pPr>
              <a:t>‹#›</a:t>
            </a:fld>
            <a:endParaRPr lang="en-US" sz="80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1" y="6423995"/>
            <a:ext cx="7810500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51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 2016 IXIA AND/OR ITS AFFILIATES. ALL RIGHTS RESERVED.   |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5" y="6395914"/>
            <a:ext cx="478155" cy="222287"/>
          </a:xfrm>
          <a:prstGeom prst="rect">
            <a:avLst/>
          </a:prstGeom>
        </p:spPr>
      </p:pic>
      <p:sp>
        <p:nvSpPr>
          <p:cNvPr id="1038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1364343"/>
            <a:ext cx="11338560" cy="4499428"/>
          </a:xfrm>
        </p:spPr>
        <p:txBody>
          <a:bodyPr>
            <a:noAutofit/>
          </a:bodyPr>
          <a:lstStyle>
            <a:lvl1pPr marL="347654" indent="-347654">
              <a:lnSpc>
                <a:spcPct val="100000"/>
              </a:lnSpc>
              <a:buSzPct val="100000"/>
              <a:buFont typeface="Arial" panose="020B0604020202020204" pitchFamily="34" charset="0"/>
              <a:buNone/>
              <a:tabLst>
                <a:tab pos="4746507" algn="l"/>
              </a:tabLst>
              <a:defRPr lang="en-US" sz="4800" b="1" kern="1200" cap="all" spc="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“Click to edit Master title style.”</a:t>
            </a:r>
          </a:p>
        </p:txBody>
      </p:sp>
    </p:spTree>
    <p:extLst>
      <p:ext uri="{BB962C8B-B14F-4D97-AF65-F5344CB8AC3E}">
        <p14:creationId xmlns:p14="http://schemas.microsoft.com/office/powerpoint/2010/main" val="861674758"/>
      </p:ext>
    </p:extLst>
  </p:cSld>
  <p:clrMapOvr>
    <a:masterClrMapping/>
  </p:clrMapOvr>
  <p:transition spd="slow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1170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48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796805"/>
      </p:ext>
    </p:extLst>
  </p:cSld>
  <p:clrMapOvr>
    <a:masterClrMapping/>
  </p:clrMapOvr>
  <p:transition spd="slow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Slid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/>
          <a:stretch/>
        </p:blipFill>
        <p:spPr>
          <a:xfrm>
            <a:off x="-529" y="6328229"/>
            <a:ext cx="12193057" cy="5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9354"/>
      </p:ext>
    </p:extLst>
  </p:cSld>
  <p:clrMapOvr>
    <a:masterClrMapping/>
  </p:clrMapOvr>
  <p:transition spd="slow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fld id="{A053373A-911A-4BD1-8B5E-0D724A59030A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fld id="{837E4E04-ECA6-4A10-AEB3-C6EDCC6C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65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: Feature - Plan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320000" y="96000"/>
            <a:ext cx="7776000" cy="6336000"/>
          </a:xfrm>
          <a:prstGeom prst="rect">
            <a:avLst/>
          </a:prstGeom>
        </p:spPr>
        <p:txBody>
          <a:bodyPr/>
          <a:lstStyle>
            <a:lvl1pPr marL="243829" indent="-243829">
              <a:spcBef>
                <a:spcPts val="0"/>
              </a:spcBef>
              <a:spcAft>
                <a:spcPts val="800"/>
              </a:spcAft>
              <a:defRPr sz="2400"/>
            </a:lvl1pPr>
            <a:lvl2pPr marL="853397" indent="-243829">
              <a:spcBef>
                <a:spcPts val="0"/>
              </a:spcBef>
              <a:spcAft>
                <a:spcPts val="533"/>
              </a:spcAft>
              <a:buFont typeface="Courier New" panose="02070309020205020404" pitchFamily="49" charset="0"/>
              <a:buChar char="o"/>
              <a:defRPr sz="1900"/>
            </a:lvl2pPr>
            <a:lvl3pPr marL="1462966" indent="-243829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600"/>
            </a:lvl3pPr>
            <a:lvl4pPr marL="2072536" indent="-243829">
              <a:spcBef>
                <a:spcPts val="0"/>
              </a:spcBef>
              <a:spcAft>
                <a:spcPts val="267"/>
              </a:spcAft>
              <a:defRPr sz="13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4267200" cy="6858000"/>
          </a:xfrm>
          <a:prstGeom prst="homePlate">
            <a:avLst>
              <a:gd name="adj" fmla="val 15971"/>
            </a:avLst>
          </a:prstGeom>
          <a:solidFill>
            <a:srgbClr val="17A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133600" y="316469"/>
            <a:ext cx="1930400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Mandatory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33600" y="1066800"/>
            <a:ext cx="1930400" cy="184665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Highlight benefits within Chevron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No images, only </a:t>
            </a:r>
            <a:r>
              <a:rPr lang="en-US" sz="1900">
                <a:solidFill>
                  <a:prstClr val="black"/>
                </a:solidFill>
                <a:latin typeface="Calibri"/>
              </a:rPr>
              <a:t>bulleted text  within </a:t>
            </a:r>
            <a:r>
              <a:rPr lang="en-US" sz="1900" dirty="0">
                <a:solidFill>
                  <a:prstClr val="black"/>
                </a:solidFill>
                <a:latin typeface="Calibri"/>
              </a:rPr>
              <a:t>Chevron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96800" y="1551563"/>
            <a:ext cx="1930400" cy="477053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Use this text box to describe the feature item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If it’s a group of features, make sure they are tied within the theme so benefits are highlighted within Chevron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Add images as needed in white section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6000" y="96000"/>
            <a:ext cx="3840000" cy="1440000"/>
          </a:xfrm>
          <a:prstGeom prst="rect">
            <a:avLst/>
          </a:prstGeo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en-US" dirty="0"/>
              <a:t>Feature Title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3"/>
          </p:nvPr>
        </p:nvSpPr>
        <p:spPr>
          <a:xfrm>
            <a:off x="96000" y="1632000"/>
            <a:ext cx="3840000" cy="4800000"/>
          </a:xfrm>
          <a:prstGeom prst="rect">
            <a:avLst/>
          </a:prstGeom>
        </p:spPr>
        <p:txBody>
          <a:bodyPr>
            <a:normAutofit/>
          </a:bodyPr>
          <a:lstStyle>
            <a:lvl1pPr marL="243829" indent="-243829">
              <a:spcBef>
                <a:spcPts val="0"/>
              </a:spcBef>
              <a:spcAft>
                <a:spcPts val="800"/>
              </a:spcAft>
              <a:defRPr sz="24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IXIA_Logo_New_All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375402"/>
            <a:ext cx="711200" cy="33082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4272000" y="6529706"/>
            <a:ext cx="7920000" cy="2974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tabLst>
                <a:tab pos="4722049" algn="l"/>
                <a:tab pos="7852441" algn="l"/>
              </a:tabLst>
            </a:pPr>
            <a:r>
              <a:rPr lang="en-US" sz="1300" b="1" dirty="0">
                <a:solidFill>
                  <a:prstClr val="black"/>
                </a:solidFill>
                <a:latin typeface="Calibri"/>
              </a:rPr>
              <a:t>© 2016 Ixia         All Rights Reserved        Ixia Confidential         See Disclaimer on Slide 2 of This Presentation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4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: Feature -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 userDrawn="1"/>
        </p:nvSpPr>
        <p:spPr>
          <a:xfrm>
            <a:off x="0" y="0"/>
            <a:ext cx="4267200" cy="6858000"/>
          </a:xfrm>
          <a:prstGeom prst="homePlate">
            <a:avLst>
              <a:gd name="adj" fmla="val 15971"/>
            </a:avLst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000" y="96000"/>
            <a:ext cx="3840000" cy="1440000"/>
          </a:xfrm>
          <a:prstGeom prst="rect">
            <a:avLst/>
          </a:prstGeom>
        </p:spPr>
        <p:txBody>
          <a:bodyPr anchor="t"/>
          <a:lstStyle>
            <a:lvl1pPr algn="l">
              <a:defRPr sz="3200" b="1"/>
            </a:lvl1pPr>
          </a:lstStyle>
          <a:p>
            <a:r>
              <a:rPr lang="en-US" dirty="0"/>
              <a:t>Feature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96000" y="1632000"/>
            <a:ext cx="3840000" cy="4800000"/>
          </a:xfrm>
          <a:prstGeom prst="rect">
            <a:avLst/>
          </a:prstGeom>
        </p:spPr>
        <p:txBody>
          <a:bodyPr>
            <a:normAutofit/>
          </a:bodyPr>
          <a:lstStyle>
            <a:lvl1pPr marL="243829" indent="-243829">
              <a:spcBef>
                <a:spcPts val="0"/>
              </a:spcBef>
              <a:spcAft>
                <a:spcPts val="800"/>
              </a:spcAft>
              <a:defRPr sz="24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133600" y="316469"/>
            <a:ext cx="1930400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Mandatory title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133600" y="1066800"/>
            <a:ext cx="1930400" cy="184665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Highlight benefits within Chevron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No images, only </a:t>
            </a:r>
            <a:r>
              <a:rPr lang="en-US" sz="1900">
                <a:solidFill>
                  <a:prstClr val="black"/>
                </a:solidFill>
                <a:latin typeface="Calibri"/>
              </a:rPr>
              <a:t>bulleted text  within </a:t>
            </a:r>
            <a:r>
              <a:rPr lang="en-US" sz="1900" dirty="0">
                <a:solidFill>
                  <a:prstClr val="black"/>
                </a:solidFill>
                <a:latin typeface="Calibri"/>
              </a:rPr>
              <a:t>Chevron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496800" y="1551563"/>
            <a:ext cx="1930400" cy="477053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Use this text box to describe the feature item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If it’s a group of features, make sure they are tied within the theme so benefits are highlighted within Chevron</a:t>
            </a: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endParaRPr lang="en-US" sz="1900" dirty="0">
              <a:solidFill>
                <a:prstClr val="black"/>
              </a:solidFill>
              <a:latin typeface="Calibri"/>
            </a:endParaRPr>
          </a:p>
          <a:p>
            <a:r>
              <a:rPr lang="en-US" sz="1900" dirty="0">
                <a:solidFill>
                  <a:prstClr val="black"/>
                </a:solidFill>
                <a:latin typeface="Calibri"/>
              </a:rPr>
              <a:t>Add images as needed in white section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20000" y="96000"/>
            <a:ext cx="7776000" cy="6336000"/>
          </a:xfrm>
          <a:prstGeom prst="rect">
            <a:avLst/>
          </a:prstGeom>
        </p:spPr>
        <p:txBody>
          <a:bodyPr/>
          <a:lstStyle>
            <a:lvl1pPr marL="243829" indent="-243829">
              <a:spcBef>
                <a:spcPts val="0"/>
              </a:spcBef>
              <a:spcAft>
                <a:spcPts val="800"/>
              </a:spcAft>
              <a:defRPr sz="2400"/>
            </a:lvl1pPr>
            <a:lvl2pPr marL="853397" indent="-243829">
              <a:spcBef>
                <a:spcPts val="0"/>
              </a:spcBef>
              <a:spcAft>
                <a:spcPts val="533"/>
              </a:spcAft>
              <a:buFont typeface="Courier New" panose="02070309020205020404" pitchFamily="49" charset="0"/>
              <a:buChar char="o"/>
              <a:defRPr sz="1900"/>
            </a:lvl2pPr>
            <a:lvl3pPr marL="1462966" indent="-243829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 sz="1600"/>
            </a:lvl3pPr>
            <a:lvl4pPr marL="2072536" indent="-243829">
              <a:spcBef>
                <a:spcPts val="0"/>
              </a:spcBef>
              <a:spcAft>
                <a:spcPts val="267"/>
              </a:spcAft>
              <a:defRPr sz="13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6" name="Picture 15" descr="IXIA_Logo_New_All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375402"/>
            <a:ext cx="711200" cy="33082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272000" y="6529706"/>
            <a:ext cx="7920000" cy="2974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tabLst>
                <a:tab pos="4722049" algn="l"/>
                <a:tab pos="7852441" algn="l"/>
              </a:tabLst>
            </a:pPr>
            <a:r>
              <a:rPr lang="en-US" sz="1300" b="1" dirty="0">
                <a:solidFill>
                  <a:prstClr val="black"/>
                </a:solidFill>
                <a:latin typeface="Calibri"/>
              </a:rPr>
              <a:t>© </a:t>
            </a:r>
            <a:r>
              <a:rPr lang="en-US" sz="1300" b="1">
                <a:solidFill>
                  <a:prstClr val="black"/>
                </a:solidFill>
                <a:latin typeface="Calibri"/>
              </a:rPr>
              <a:t>2016 Ixia         </a:t>
            </a:r>
            <a:r>
              <a:rPr lang="en-US" sz="1300" b="1" dirty="0">
                <a:solidFill>
                  <a:prstClr val="black"/>
                </a:solidFill>
                <a:latin typeface="Calibri"/>
              </a:rPr>
              <a:t>All </a:t>
            </a:r>
            <a:r>
              <a:rPr lang="en-US" sz="1300" b="1">
                <a:solidFill>
                  <a:prstClr val="black"/>
                </a:solidFill>
                <a:latin typeface="Calibri"/>
              </a:rPr>
              <a:t>Rights Reserved        Ixia Confidential         </a:t>
            </a:r>
            <a:r>
              <a:rPr lang="en-US" sz="1300" b="1" dirty="0">
                <a:solidFill>
                  <a:prstClr val="black"/>
                </a:solidFill>
                <a:latin typeface="Calibri"/>
              </a:rPr>
              <a:t>See Disclaimer on Slide 2 of This Presentation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8" y="6356352"/>
            <a:ext cx="1036545" cy="365125"/>
          </a:xfrm>
          <a:prstGeom prst="rect">
            <a:avLst/>
          </a:prstGeom>
        </p:spPr>
        <p:txBody>
          <a:bodyPr/>
          <a:lstStyle/>
          <a:p>
            <a:fld id="{4D30D42E-8FC7-F944-A98F-9116ED6A66D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77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847471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7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20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2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8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2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3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2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076B-F486-4FDC-BE27-3C743AE6D270}" type="datetimeFigureOut">
              <a:rPr lang="en-US" smtClean="0"/>
              <a:t>5/5/17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19AB5-9C9C-4DC9-ABA6-4281CC206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26720" y="127002"/>
            <a:ext cx="11338560" cy="1037255"/>
          </a:xfrm>
          <a:prstGeom prst="rect">
            <a:avLst/>
          </a:prstGeom>
        </p:spPr>
        <p:txBody>
          <a:bodyPr vert="horz" lIns="91438" tIns="45719" rIns="91438" bIns="45719" rtlCol="0" anchor="b" anchorCtr="0">
            <a:norm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26720" y="1270000"/>
            <a:ext cx="11338560" cy="50292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081032" y="6423995"/>
            <a:ext cx="666976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algn="l" defTabSz="914377" rtl="0" eaLnBrk="1" latinLnBrk="0" hangingPunct="1">
              <a:lnSpc>
                <a:spcPct val="100000"/>
              </a:lnSpc>
            </a:pPr>
            <a:fld id="{DFCF27A5-1A5B-48D3-A060-2758FFBB1ADD}" type="slidenum">
              <a:rPr lang="en-US" sz="800" kern="120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marL="0" algn="l" defTabSz="914377" rtl="0" eaLnBrk="1" latinLnBrk="0" hangingPunct="1">
                <a:lnSpc>
                  <a:spcPct val="100000"/>
                </a:lnSpc>
              </a:pPr>
              <a:t>‹#›</a:t>
            </a:fld>
            <a:endParaRPr lang="en-US" sz="80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6721" y="6423995"/>
            <a:ext cx="7810500" cy="2154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spc="51" baseline="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 2016 IXIA AND/OR ITS AFFILIATES. ALL RIGHTS RESERVED.   |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775629"/>
            <a:ext cx="12192000" cy="82371"/>
          </a:xfrm>
          <a:prstGeom prst="rect">
            <a:avLst/>
          </a:prstGeom>
          <a:solidFill>
            <a:schemeClr val="bg2"/>
          </a:solidFill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64650" y="6775631"/>
            <a:ext cx="2927348" cy="85157"/>
            <a:chOff x="8899230" y="6732088"/>
            <a:chExt cx="5326200" cy="154940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8899230" y="6732088"/>
              <a:ext cx="3223826" cy="154940"/>
              <a:chOff x="10153569" y="6630191"/>
              <a:chExt cx="2840414" cy="136513"/>
            </a:xfrm>
            <a:solidFill>
              <a:schemeClr val="accent3"/>
            </a:solidFill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0153569" y="6630191"/>
                <a:ext cx="472464" cy="136513"/>
              </a:xfrm>
              <a:custGeom>
                <a:avLst/>
                <a:gdLst>
                  <a:gd name="connsiteX0" fmla="*/ 235831 w 471962"/>
                  <a:gd name="connsiteY0" fmla="*/ 0 h 136368"/>
                  <a:gd name="connsiteX1" fmla="*/ 471962 w 471962"/>
                  <a:gd name="connsiteY1" fmla="*/ 136368 h 136368"/>
                  <a:gd name="connsiteX2" fmla="*/ 0 w 471962"/>
                  <a:gd name="connsiteY2" fmla="*/ 136368 h 136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1962" h="136368">
                    <a:moveTo>
                      <a:pt x="235831" y="0"/>
                    </a:moveTo>
                    <a:lnTo>
                      <a:pt x="471962" y="136368"/>
                    </a:lnTo>
                    <a:lnTo>
                      <a:pt x="0" y="136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0389549" y="6630194"/>
                <a:ext cx="2604434" cy="136509"/>
              </a:xfrm>
              <a:prstGeom prst="rect">
                <a:avLst/>
              </a:prstGeom>
              <a:grpFill/>
              <a:ln w="15875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9056936" y="6732088"/>
              <a:ext cx="5168494" cy="154940"/>
              <a:chOff x="10153569" y="6630191"/>
              <a:chExt cx="4553802" cy="136513"/>
            </a:xfrm>
            <a:solidFill>
              <a:schemeClr val="accent4"/>
            </a:solidFill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0153569" y="6630191"/>
                <a:ext cx="472464" cy="136513"/>
              </a:xfrm>
              <a:custGeom>
                <a:avLst/>
                <a:gdLst>
                  <a:gd name="connsiteX0" fmla="*/ 235831 w 471962"/>
                  <a:gd name="connsiteY0" fmla="*/ 0 h 136368"/>
                  <a:gd name="connsiteX1" fmla="*/ 471962 w 471962"/>
                  <a:gd name="connsiteY1" fmla="*/ 136368 h 136368"/>
                  <a:gd name="connsiteX2" fmla="*/ 0 w 471962"/>
                  <a:gd name="connsiteY2" fmla="*/ 136368 h 136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1962" h="136368">
                    <a:moveTo>
                      <a:pt x="235831" y="0"/>
                    </a:moveTo>
                    <a:lnTo>
                      <a:pt x="471962" y="136368"/>
                    </a:lnTo>
                    <a:lnTo>
                      <a:pt x="0" y="136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389548" y="6630194"/>
                <a:ext cx="4317823" cy="136510"/>
              </a:xfrm>
              <a:prstGeom prst="rect">
                <a:avLst/>
              </a:prstGeom>
              <a:grpFill/>
              <a:ln w="15875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25" y="6395914"/>
            <a:ext cx="478155" cy="2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</p:sldLayoutIdLst>
  <p:transition spd="slow">
    <p:strips dir="rd"/>
  </p:transition>
  <p:txStyles>
    <p:titleStyle>
      <a:lvl1pPr marL="0" algn="l" defTabSz="914377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lang="en-US" sz="3100" b="1" kern="1200" cap="all" spc="200" baseline="0" dirty="0">
          <a:solidFill>
            <a:schemeClr val="bg2"/>
          </a:solidFill>
          <a:latin typeface="+mn-lt"/>
          <a:ea typeface="+mn-ea"/>
          <a:cs typeface="+mn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690545" indent="-4763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 "/>
        <a:defRPr sz="19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38210" indent="4763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 "/>
        <a:defRPr sz="19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4923" indent="-4763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 "/>
        <a:defRPr sz="19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2587" indent="4763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 "/>
        <a:defRPr sz="19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3090" y="2830285"/>
            <a:ext cx="6564592" cy="92706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CORD-IXIA sync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7637" y="3757353"/>
            <a:ext cx="327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Gabriel </a:t>
            </a:r>
            <a:r>
              <a:rPr lang="en-US" b="1" dirty="0" smtClean="0">
                <a:solidFill>
                  <a:schemeClr val="bg1"/>
                </a:solidFill>
              </a:rPr>
              <a:t>Chiriacescu, PM Director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155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27002"/>
            <a:ext cx="11338560" cy="526141"/>
          </a:xfrm>
        </p:spPr>
        <p:txBody>
          <a:bodyPr/>
          <a:lstStyle/>
          <a:p>
            <a:pPr algn="ctr"/>
            <a:r>
              <a:rPr lang="en-US" dirty="0" smtClean="0"/>
              <a:t>Ixia cord test status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513628"/>
              </p:ext>
            </p:extLst>
          </p:nvPr>
        </p:nvGraphicFramePr>
        <p:xfrm>
          <a:off x="637734" y="2505927"/>
          <a:ext cx="2226046" cy="1411589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020244"/>
                <a:gridCol w="653142"/>
                <a:gridCol w="552660"/>
              </a:tblGrid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Testing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S2</a:t>
                      </a:r>
                      <a:endParaRPr lang="en-US" sz="1200" dirty="0"/>
                    </a:p>
                  </a:txBody>
                  <a:tcPr/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Available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160</a:t>
                      </a:r>
                      <a:endParaRPr lang="en-US" sz="1200" dirty="0"/>
                    </a:p>
                  </a:txBody>
                  <a:tcPr/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Attempted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115</a:t>
                      </a:r>
                      <a:endParaRPr lang="en-US" sz="1200" dirty="0"/>
                    </a:p>
                  </a:txBody>
                  <a:tcPr/>
                </a:tc>
              </a:tr>
              <a:tr h="31430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Blocked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Passed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80%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55%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42387"/>
              </p:ext>
            </p:extLst>
          </p:nvPr>
        </p:nvGraphicFramePr>
        <p:xfrm>
          <a:off x="336284" y="4348795"/>
          <a:ext cx="11338226" cy="1685909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090582"/>
                <a:gridCol w="2712166"/>
                <a:gridCol w="764564"/>
                <a:gridCol w="1125415"/>
                <a:gridCol w="974690"/>
                <a:gridCol w="974690"/>
                <a:gridCol w="964642"/>
                <a:gridCol w="2731477"/>
              </a:tblGrid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Title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Type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LoggedOn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B/F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Owner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ETA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Comments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HO failures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05/15/17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John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Pending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ETA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TPUT limited to 13Gbps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for HTTP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05/13/17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Mary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05/16/17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Fix available, validate in S3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3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200-1003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Facility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to clear PCRF rules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ENH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05/11/17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Noel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No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update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Deploying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slice 2 fails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05/16/17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Sue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On track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100-1345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Random crashe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s on testing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BUG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05/17/17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Tom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06/01/17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Hard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fix, retest X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57383"/>
              </p:ext>
            </p:extLst>
          </p:nvPr>
        </p:nvGraphicFramePr>
        <p:xfrm>
          <a:off x="3200953" y="930682"/>
          <a:ext cx="8473557" cy="1685909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090582"/>
                <a:gridCol w="2712166"/>
                <a:gridCol w="974690"/>
                <a:gridCol w="964642"/>
                <a:gridCol w="2731477"/>
              </a:tblGrid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Title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Owner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ETA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Comments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Baseline creation </a:t>
                      </a:r>
                      <a:r>
                        <a:rPr lang="mr-IN" sz="1200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S1/S11 M1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John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Pending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ETA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Baseline creation </a:t>
                      </a:r>
                      <a:r>
                        <a:rPr lang="mr-IN" sz="1200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S1/S11 M2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Mary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05/16/17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Fix available, validate in S3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3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200-1003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Baseline creation - other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Noel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No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update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100-1006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Coverage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increase 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Sue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On track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177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100-1345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Coverage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increase B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Tom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06/01/17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05/20: Hard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fix, retest X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0585749" y="653143"/>
            <a:ext cx="1088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User Stories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696550" y="4071796"/>
            <a:ext cx="977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Top Issues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778180" y="3211721"/>
            <a:ext cx="762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best results: CC </a:t>
            </a:r>
            <a:r>
              <a:rPr lang="mr-IN" dirty="0" smtClean="0"/>
              <a:t>–</a:t>
            </a:r>
            <a:r>
              <a:rPr lang="en-US" dirty="0" smtClean="0"/>
              <a:t> 3M UEs; TPUT </a:t>
            </a:r>
            <a:r>
              <a:rPr lang="mr-IN" dirty="0" smtClean="0"/>
              <a:t>–</a:t>
            </a:r>
            <a:r>
              <a:rPr lang="en-US" dirty="0" smtClean="0"/>
              <a:t> 45Gbps; Rates </a:t>
            </a:r>
            <a:r>
              <a:rPr lang="mr-IN" dirty="0" smtClean="0"/>
              <a:t>–</a:t>
            </a:r>
            <a:r>
              <a:rPr lang="en-US" dirty="0" smtClean="0"/>
              <a:t> 100K TPS 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945666"/>
              </p:ext>
            </p:extLst>
          </p:nvPr>
        </p:nvGraphicFramePr>
        <p:xfrm>
          <a:off x="1153996" y="1219469"/>
          <a:ext cx="1193521" cy="762000"/>
        </p:xfrm>
        <a:graphic>
          <a:graphicData uri="http://schemas.openxmlformats.org/drawingml/2006/table">
            <a:tbl>
              <a:tblPr firstRow="1">
                <a:tableStyleId>{00A15C55-8517-42AA-B614-E9B94910E393}</a:tableStyleId>
              </a:tblPr>
              <a:tblGrid>
                <a:gridCol w="119352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QS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B-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474403"/>
      </p:ext>
    </p:extLst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196" y="2002251"/>
            <a:ext cx="2263461" cy="84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automation frameworks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047037"/>
              </p:ext>
            </p:extLst>
          </p:nvPr>
        </p:nvGraphicFramePr>
        <p:xfrm>
          <a:off x="427038" y="1755775"/>
          <a:ext cx="11337924" cy="3504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9308"/>
                <a:gridCol w="3779308"/>
                <a:gridCol w="3779308"/>
              </a:tblGrid>
              <a:tr h="121853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ROBOT</a:t>
                      </a:r>
                    </a:p>
                    <a:p>
                      <a:pPr algn="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robotframework.org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JENKINS</a:t>
                      </a:r>
                    </a:p>
                    <a:p>
                      <a:pPr algn="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jenkins.io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REDWOODHQ</a:t>
                      </a:r>
                    </a:p>
                    <a:p>
                      <a:pPr algn="r"/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redwoodhq.com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Test-tool agnostic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Test-tool agnostic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Test-tool agnostic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Acceptance Testing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Build</a:t>
                      </a:r>
                      <a:r>
                        <a:rPr lang="en-US" baseline="0" dirty="0" smtClean="0"/>
                        <a:t> automation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Integrated IDE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Large community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Huge community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kid</a:t>
                      </a:r>
                      <a:r>
                        <a:rPr lang="en-US" baseline="0" dirty="0" smtClean="0"/>
                        <a:t> on the block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Python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bidings</a:t>
                      </a:r>
                      <a:r>
                        <a:rPr lang="en-US" baseline="0" dirty="0" smtClean="0"/>
                        <a:t> to Java and C#)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Java; plugins for anything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Java/Python/C#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Nokia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Sun/Oracle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Selenium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Apache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7" y="1875517"/>
            <a:ext cx="1030166" cy="1030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428" y="1819020"/>
            <a:ext cx="826111" cy="114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2606"/>
      </p:ext>
    </p:extLst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automation frameworks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Spirent Velocity, </a:t>
            </a:r>
            <a:r>
              <a:rPr lang="en-US" dirty="0" err="1" smtClean="0"/>
              <a:t>QualiSystems</a:t>
            </a:r>
            <a:r>
              <a:rPr lang="en-US" dirty="0" smtClean="0"/>
              <a:t> </a:t>
            </a:r>
            <a:r>
              <a:rPr lang="en-US" dirty="0" err="1" smtClean="0"/>
              <a:t>CloudShell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5" y="2373366"/>
            <a:ext cx="3579322" cy="2771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788" y="1770347"/>
            <a:ext cx="5516545" cy="2992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87" y="4762919"/>
            <a:ext cx="5516545" cy="15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16722"/>
      </p:ext>
    </p:extLst>
  </p:cSld>
  <p:clrMapOvr>
    <a:masterClrMapping/>
  </p:clrMapOvr>
  <p:transition spd="slow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8762"/>
      </p:ext>
    </p:extLst>
  </p:cSld>
  <p:clrMapOvr>
    <a:masterClrMapping/>
  </p:clrMapOvr>
  <p:transition spd="slow">
    <p:strips dir="r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xia Corporate Template 2016">
  <a:themeElements>
    <a:clrScheme name="Ixia">
      <a:dk1>
        <a:srgbClr val="5F6369"/>
      </a:dk1>
      <a:lt1>
        <a:sysClr val="window" lastClr="FFFFFF"/>
      </a:lt1>
      <a:dk2>
        <a:srgbClr val="88D2E7"/>
      </a:dk2>
      <a:lt2>
        <a:srgbClr val="37B0C9"/>
      </a:lt2>
      <a:accent1>
        <a:srgbClr val="BADCE6"/>
      </a:accent1>
      <a:accent2>
        <a:srgbClr val="81AB5D"/>
      </a:accent2>
      <a:accent3>
        <a:srgbClr val="E31837"/>
      </a:accent3>
      <a:accent4>
        <a:srgbClr val="244C5A"/>
      </a:accent4>
      <a:accent5>
        <a:srgbClr val="9FA1A4"/>
      </a:accent5>
      <a:accent6>
        <a:srgbClr val="CFD4D8"/>
      </a:accent6>
      <a:hlink>
        <a:srgbClr val="CFD4D8"/>
      </a:hlink>
      <a:folHlink>
        <a:srgbClr val="954F72"/>
      </a:folHlink>
    </a:clrScheme>
    <a:fontScheme name="Ix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5875"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5-IXIA-1488_Ixia Corporate Template_03_02_rm.pptx" id="{FF96154D-1F65-4023-99D1-BB9ECA35FBDF}" vid="{A35D0E0C-E5C3-4401-9619-C102F7BB24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264</Words>
  <Application>Microsoft Macintosh PowerPoint</Application>
  <PresentationFormat>Widescreen</PresentationFormat>
  <Paragraphs>128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Calibri</vt:lpstr>
      <vt:lpstr>Calibri Light</vt:lpstr>
      <vt:lpstr>Courier New</vt:lpstr>
      <vt:lpstr>Wingdings</vt:lpstr>
      <vt:lpstr>Arial</vt:lpstr>
      <vt:lpstr>Office Theme</vt:lpstr>
      <vt:lpstr>Ixia Corporate Template 2016</vt:lpstr>
      <vt:lpstr>CORD-IXIA sync</vt:lpstr>
      <vt:lpstr>Ixia cord test status</vt:lpstr>
      <vt:lpstr>Open source automation frameworks</vt:lpstr>
      <vt:lpstr>Commercial automation frameworks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LTE Q4’16</dc:title>
  <dc:creator>Gabriel Chiriacescu</dc:creator>
  <cp:lastModifiedBy>Gabriel Chiriacescu</cp:lastModifiedBy>
  <cp:revision>75</cp:revision>
  <dcterms:created xsi:type="dcterms:W3CDTF">2017-01-03T19:34:55Z</dcterms:created>
  <dcterms:modified xsi:type="dcterms:W3CDTF">2017-05-05T15:23:52Z</dcterms:modified>
</cp:coreProperties>
</file>